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63" r:id="rId3"/>
    <p:sldId id="257" r:id="rId4"/>
    <p:sldId id="265" r:id="rId5"/>
    <p:sldId id="271" r:id="rId6"/>
    <p:sldId id="262" r:id="rId7"/>
    <p:sldId id="299" r:id="rId8"/>
    <p:sldId id="298" r:id="rId9"/>
    <p:sldId id="270" r:id="rId10"/>
    <p:sldId id="288" r:id="rId11"/>
    <p:sldId id="281" r:id="rId12"/>
    <p:sldId id="291" r:id="rId13"/>
    <p:sldId id="292" r:id="rId14"/>
    <p:sldId id="297" r:id="rId15"/>
    <p:sldId id="274" r:id="rId16"/>
    <p:sldId id="276" r:id="rId17"/>
    <p:sldId id="277" r:id="rId18"/>
    <p:sldId id="278" r:id="rId19"/>
    <p:sldId id="272" r:id="rId20"/>
    <p:sldId id="296" r:id="rId21"/>
    <p:sldId id="269" r:id="rId22"/>
    <p:sldId id="293" r:id="rId23"/>
    <p:sldId id="282" r:id="rId24"/>
    <p:sldId id="289" r:id="rId25"/>
    <p:sldId id="273" r:id="rId26"/>
    <p:sldId id="286" r:id="rId27"/>
    <p:sldId id="285" r:id="rId28"/>
    <p:sldId id="294" r:id="rId29"/>
    <p:sldId id="287" r:id="rId30"/>
    <p:sldId id="261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43A5CD3-F756-42A8-9BC6-7EFEDF9491FC}">
          <p14:sldIdLst>
            <p14:sldId id="256"/>
          </p14:sldIdLst>
        </p14:section>
        <p14:section name="綱要" id="{DCBC54E1-0B49-48B9-BBFD-F4D6B64C611C}">
          <p14:sldIdLst>
            <p14:sldId id="263"/>
          </p14:sldIdLst>
        </p14:section>
        <p14:section name="介紹憂鬱症" id="{277108F9-2847-4336-BC2F-CC0FDD0F92DA}">
          <p14:sldIdLst>
            <p14:sldId id="257"/>
          </p14:sldIdLst>
        </p14:section>
        <p14:section name="自變量" id="{24752E18-77CE-48C3-A249-12EF4471CB5F}">
          <p14:sldIdLst>
            <p14:sldId id="265"/>
          </p14:sldIdLst>
        </p14:section>
        <p14:section name="依變項" id="{E2AE65DE-0966-4B60-BAA5-A500880538C5}">
          <p14:sldIdLst>
            <p14:sldId id="271"/>
          </p14:sldIdLst>
        </p14:section>
        <p14:section name="假設" id="{600588C1-0EC3-4017-B6CD-74A6CE5235B7}">
          <p14:sldIdLst>
            <p14:sldId id="262"/>
            <p14:sldId id="299"/>
          </p14:sldIdLst>
        </p14:section>
        <p14:section name="資料來源" id="{FA566464-244C-459A-BEA4-FA298824B5C8}">
          <p14:sldIdLst>
            <p14:sldId id="298"/>
          </p14:sldIdLst>
        </p14:section>
        <p14:section name="資料分析方法" id="{05A77676-3251-4ABE-94C0-D90FA47700B5}">
          <p14:sldIdLst>
            <p14:sldId id="270"/>
          </p14:sldIdLst>
        </p14:section>
        <p14:section name="資料分析結果" id="{57887BD5-4102-4F97-96E9-0C0DE7EB4C9D}">
          <p14:sldIdLst>
            <p14:sldId id="288"/>
            <p14:sldId id="281"/>
            <p14:sldId id="291"/>
            <p14:sldId id="292"/>
            <p14:sldId id="297"/>
            <p14:sldId id="274"/>
            <p14:sldId id="276"/>
            <p14:sldId id="277"/>
            <p14:sldId id="278"/>
            <p14:sldId id="272"/>
            <p14:sldId id="296"/>
            <p14:sldId id="269"/>
            <p14:sldId id="293"/>
            <p14:sldId id="282"/>
            <p14:sldId id="289"/>
            <p14:sldId id="273"/>
            <p14:sldId id="286"/>
            <p14:sldId id="285"/>
            <p14:sldId id="294"/>
          </p14:sldIdLst>
        </p14:section>
        <p14:section name="結論" id="{F07CE38F-C02B-4D69-BFDB-AFCB77028C58}">
          <p14:sldIdLst>
            <p14:sldId id="287"/>
            <p14:sldId id="261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梁嫚芳" userId="7cf1b7ef-79d7-4706-a840-83215abc4025" providerId="ADAL" clId="{EF478621-BD38-294C-B907-02DD9107CF0F}"/>
    <pc:docChg chg="custSel modSld">
      <pc:chgData name="梁嫚芳" userId="7cf1b7ef-79d7-4706-a840-83215abc4025" providerId="ADAL" clId="{EF478621-BD38-294C-B907-02DD9107CF0F}" dt="2020-12-18T06:51:33.114" v="8" actId="20577"/>
      <pc:docMkLst>
        <pc:docMk/>
      </pc:docMkLst>
      <pc:sldChg chg="delSp modSp">
        <pc:chgData name="梁嫚芳" userId="7cf1b7ef-79d7-4706-a840-83215abc4025" providerId="ADAL" clId="{EF478621-BD38-294C-B907-02DD9107CF0F}" dt="2020-12-18T06:51:33.114" v="8" actId="20577"/>
        <pc:sldMkLst>
          <pc:docMk/>
          <pc:sldMk cId="4215384052" sldId="291"/>
        </pc:sldMkLst>
        <pc:spChg chg="mod">
          <ac:chgData name="梁嫚芳" userId="7cf1b7ef-79d7-4706-a840-83215abc4025" providerId="ADAL" clId="{EF478621-BD38-294C-B907-02DD9107CF0F}" dt="2020-12-18T06:51:33.114" v="8" actId="20577"/>
          <ac:spMkLst>
            <pc:docMk/>
            <pc:sldMk cId="4215384052" sldId="291"/>
            <ac:spMk id="3" creationId="{E9AF57A6-A7DE-4704-8C58-1FF83F8DA2CF}"/>
          </ac:spMkLst>
        </pc:spChg>
        <pc:spChg chg="del">
          <ac:chgData name="梁嫚芳" userId="7cf1b7ef-79d7-4706-a840-83215abc4025" providerId="ADAL" clId="{EF478621-BD38-294C-B907-02DD9107CF0F}" dt="2020-12-18T06:51:14.544" v="0" actId="478"/>
          <ac:spMkLst>
            <pc:docMk/>
            <pc:sldMk cId="4215384052" sldId="291"/>
            <ac:spMk id="12" creationId="{E5F44FC8-E931-4833-BC9E-D1D545E83979}"/>
          </ac:spMkLst>
        </pc:spChg>
      </pc:sldChg>
    </pc:docChg>
  </pc:docChgLst>
  <pc:docChgLst>
    <pc:chgData name="梁嫚芳" userId="7cf1b7ef-79d7-4706-a840-83215abc4025" providerId="ADAL" clId="{55ADB18B-0112-47D7-AA19-0569AA06A17E}"/>
    <pc:docChg chg="undo custSel mod addSld delSld modSld sldOrd modMainMaster addSection delSection modSection">
      <pc:chgData name="梁嫚芳" userId="7cf1b7ef-79d7-4706-a840-83215abc4025" providerId="ADAL" clId="{55ADB18B-0112-47D7-AA19-0569AA06A17E}" dt="2020-12-12T09:18:09.620" v="13842" actId="20577"/>
      <pc:docMkLst>
        <pc:docMk/>
      </pc:docMkLst>
      <pc:sldChg chg="modSp add">
        <pc:chgData name="梁嫚芳" userId="7cf1b7ef-79d7-4706-a840-83215abc4025" providerId="ADAL" clId="{55ADB18B-0112-47D7-AA19-0569AA06A17E}" dt="2020-12-12T09:00:12.354" v="13374" actId="20577"/>
        <pc:sldMkLst>
          <pc:docMk/>
          <pc:sldMk cId="3620038068" sldId="256"/>
        </pc:sldMkLst>
        <pc:spChg chg="mod">
          <ac:chgData name="梁嫚芳" userId="7cf1b7ef-79d7-4706-a840-83215abc4025" providerId="ADAL" clId="{55ADB18B-0112-47D7-AA19-0569AA06A17E}" dt="2020-12-12T09:00:12.354" v="13374" actId="20577"/>
          <ac:spMkLst>
            <pc:docMk/>
            <pc:sldMk cId="3620038068" sldId="256"/>
            <ac:spMk id="2" creationId="{F4CE1D8F-7468-4F76-A0EE-B09BEA2A2137}"/>
          </ac:spMkLst>
        </pc:spChg>
        <pc:spChg chg="mod">
          <ac:chgData name="梁嫚芳" userId="7cf1b7ef-79d7-4706-a840-83215abc4025" providerId="ADAL" clId="{55ADB18B-0112-47D7-AA19-0569AA06A17E}" dt="2020-12-10T15:36:45.077" v="102" actId="27636"/>
          <ac:spMkLst>
            <pc:docMk/>
            <pc:sldMk cId="3620038068" sldId="256"/>
            <ac:spMk id="3" creationId="{323D586F-137A-4734-A8BD-47D68D75070C}"/>
          </ac:spMkLst>
        </pc:spChg>
      </pc:sldChg>
      <pc:sldChg chg="addSp delSp modSp add">
        <pc:chgData name="梁嫚芳" userId="7cf1b7ef-79d7-4706-a840-83215abc4025" providerId="ADAL" clId="{55ADB18B-0112-47D7-AA19-0569AA06A17E}" dt="2020-12-12T09:03:58.891" v="13553" actId="14100"/>
        <pc:sldMkLst>
          <pc:docMk/>
          <pc:sldMk cId="1414081904" sldId="257"/>
        </pc:sldMkLst>
        <pc:spChg chg="mod">
          <ac:chgData name="梁嫚芳" userId="7cf1b7ef-79d7-4706-a840-83215abc4025" providerId="ADAL" clId="{55ADB18B-0112-47D7-AA19-0569AA06A17E}" dt="2020-12-10T15:56:54.989" v="751" actId="14100"/>
          <ac:spMkLst>
            <pc:docMk/>
            <pc:sldMk cId="1414081904" sldId="257"/>
            <ac:spMk id="2" creationId="{47ED2099-4FE3-48E9-A9C3-7BF7B5FBDA3A}"/>
          </ac:spMkLst>
        </pc:spChg>
        <pc:spChg chg="mod">
          <ac:chgData name="梁嫚芳" userId="7cf1b7ef-79d7-4706-a840-83215abc4025" providerId="ADAL" clId="{55ADB18B-0112-47D7-AA19-0569AA06A17E}" dt="2020-12-12T09:03:58.891" v="13553" actId="14100"/>
          <ac:spMkLst>
            <pc:docMk/>
            <pc:sldMk cId="1414081904" sldId="257"/>
            <ac:spMk id="3" creationId="{6543BB96-26DD-47BE-9B98-2C83C81A3BCB}"/>
          </ac:spMkLst>
        </pc:spChg>
        <pc:spChg chg="add mod">
          <ac:chgData name="梁嫚芳" userId="7cf1b7ef-79d7-4706-a840-83215abc4025" providerId="ADAL" clId="{55ADB18B-0112-47D7-AA19-0569AA06A17E}" dt="2020-12-12T07:47:54.929" v="7935"/>
          <ac:spMkLst>
            <pc:docMk/>
            <pc:sldMk cId="1414081904" sldId="257"/>
            <ac:spMk id="4" creationId="{4AC892CF-CA48-4B55-A550-F7AA50E27FFC}"/>
          </ac:spMkLst>
        </pc:spChg>
        <pc:spChg chg="add del">
          <ac:chgData name="梁嫚芳" userId="7cf1b7ef-79d7-4706-a840-83215abc4025" providerId="ADAL" clId="{55ADB18B-0112-47D7-AA19-0569AA06A17E}" dt="2020-12-12T07:49:39.399" v="8055"/>
          <ac:spMkLst>
            <pc:docMk/>
            <pc:sldMk cId="1414081904" sldId="257"/>
            <ac:spMk id="5" creationId="{9278D153-DDF3-4995-85D8-109444F809D8}"/>
          </ac:spMkLst>
        </pc:spChg>
      </pc:sldChg>
      <pc:sldChg chg="modSp add del ord">
        <pc:chgData name="梁嫚芳" userId="7cf1b7ef-79d7-4706-a840-83215abc4025" providerId="ADAL" clId="{55ADB18B-0112-47D7-AA19-0569AA06A17E}" dt="2020-12-12T08:22:15.413" v="9975" actId="2696"/>
        <pc:sldMkLst>
          <pc:docMk/>
          <pc:sldMk cId="2172679534" sldId="259"/>
        </pc:sldMkLst>
        <pc:spChg chg="mod">
          <ac:chgData name="梁嫚芳" userId="7cf1b7ef-79d7-4706-a840-83215abc4025" providerId="ADAL" clId="{55ADB18B-0112-47D7-AA19-0569AA06A17E}" dt="2020-12-10T16:08:21.596" v="1206" actId="20577"/>
          <ac:spMkLst>
            <pc:docMk/>
            <pc:sldMk cId="2172679534" sldId="259"/>
            <ac:spMk id="2" creationId="{408928E4-D365-46A8-89A7-44AF76EF154C}"/>
          </ac:spMkLst>
        </pc:spChg>
        <pc:spChg chg="mod">
          <ac:chgData name="梁嫚芳" userId="7cf1b7ef-79d7-4706-a840-83215abc4025" providerId="ADAL" clId="{55ADB18B-0112-47D7-AA19-0569AA06A17E}" dt="2020-12-11T13:16:07.495" v="1778"/>
          <ac:spMkLst>
            <pc:docMk/>
            <pc:sldMk cId="2172679534" sldId="259"/>
            <ac:spMk id="3" creationId="{DA7AB062-387A-4E0C-9C0D-F30DA0DBF564}"/>
          </ac:spMkLst>
        </pc:spChg>
      </pc:sldChg>
      <pc:sldChg chg="modSp add del ord">
        <pc:chgData name="梁嫚芳" userId="7cf1b7ef-79d7-4706-a840-83215abc4025" providerId="ADAL" clId="{55ADB18B-0112-47D7-AA19-0569AA06A17E}" dt="2020-12-11T13:32:47.566" v="2126" actId="2696"/>
        <pc:sldMkLst>
          <pc:docMk/>
          <pc:sldMk cId="4087691141" sldId="260"/>
        </pc:sldMkLst>
        <pc:spChg chg="mod">
          <ac:chgData name="梁嫚芳" userId="7cf1b7ef-79d7-4706-a840-83215abc4025" providerId="ADAL" clId="{55ADB18B-0112-47D7-AA19-0569AA06A17E}" dt="2020-12-10T16:04:35.243" v="1064"/>
          <ac:spMkLst>
            <pc:docMk/>
            <pc:sldMk cId="4087691141" sldId="260"/>
            <ac:spMk id="2" creationId="{D392712A-B2FD-4769-B374-C899582D1E27}"/>
          </ac:spMkLst>
        </pc:spChg>
        <pc:spChg chg="mod">
          <ac:chgData name="梁嫚芳" userId="7cf1b7ef-79d7-4706-a840-83215abc4025" providerId="ADAL" clId="{55ADB18B-0112-47D7-AA19-0569AA06A17E}" dt="2020-12-10T16:17:03.030" v="1467" actId="20577"/>
          <ac:spMkLst>
            <pc:docMk/>
            <pc:sldMk cId="4087691141" sldId="260"/>
            <ac:spMk id="3" creationId="{29BF09A7-9059-4D4E-9DD0-0E4474283A7B}"/>
          </ac:spMkLst>
        </pc:spChg>
      </pc:sldChg>
      <pc:sldChg chg="modSp add ord">
        <pc:chgData name="梁嫚芳" userId="7cf1b7ef-79d7-4706-a840-83215abc4025" providerId="ADAL" clId="{55ADB18B-0112-47D7-AA19-0569AA06A17E}" dt="2020-12-12T09:17:14.033" v="13793" actId="14100"/>
        <pc:sldMkLst>
          <pc:docMk/>
          <pc:sldMk cId="3823126621" sldId="261"/>
        </pc:sldMkLst>
        <pc:spChg chg="mod">
          <ac:chgData name="梁嫚芳" userId="7cf1b7ef-79d7-4706-a840-83215abc4025" providerId="ADAL" clId="{55ADB18B-0112-47D7-AA19-0569AA06A17E}" dt="2020-12-10T15:56:54.989" v="751" actId="14100"/>
          <ac:spMkLst>
            <pc:docMk/>
            <pc:sldMk cId="3823126621" sldId="261"/>
            <ac:spMk id="2" creationId="{BAF27D1B-E9A8-4DAE-8A6A-187ED0D52B1E}"/>
          </ac:spMkLst>
        </pc:spChg>
        <pc:spChg chg="mod">
          <ac:chgData name="梁嫚芳" userId="7cf1b7ef-79d7-4706-a840-83215abc4025" providerId="ADAL" clId="{55ADB18B-0112-47D7-AA19-0569AA06A17E}" dt="2020-12-12T09:17:14.033" v="13793" actId="14100"/>
          <ac:spMkLst>
            <pc:docMk/>
            <pc:sldMk cId="3823126621" sldId="261"/>
            <ac:spMk id="3" creationId="{69BA59F9-B8F5-4843-B5ED-01BFAA70AA1B}"/>
          </ac:spMkLst>
        </pc:spChg>
      </pc:sldChg>
      <pc:sldChg chg="addSp delSp modSp add mod ord setBg">
        <pc:chgData name="梁嫚芳" userId="7cf1b7ef-79d7-4706-a840-83215abc4025" providerId="ADAL" clId="{55ADB18B-0112-47D7-AA19-0569AA06A17E}" dt="2020-12-12T09:06:59.038" v="13600"/>
        <pc:sldMkLst>
          <pc:docMk/>
          <pc:sldMk cId="390246838" sldId="262"/>
        </pc:sldMkLst>
        <pc:spChg chg="mod">
          <ac:chgData name="梁嫚芳" userId="7cf1b7ef-79d7-4706-a840-83215abc4025" providerId="ADAL" clId="{55ADB18B-0112-47D7-AA19-0569AA06A17E}" dt="2020-12-10T15:56:54.989" v="751" actId="14100"/>
          <ac:spMkLst>
            <pc:docMk/>
            <pc:sldMk cId="390246838" sldId="262"/>
            <ac:spMk id="2" creationId="{6E91F82C-AD66-4788-9805-18CB87BECA4D}"/>
          </ac:spMkLst>
        </pc:spChg>
        <pc:spChg chg="mod">
          <ac:chgData name="梁嫚芳" userId="7cf1b7ef-79d7-4706-a840-83215abc4025" providerId="ADAL" clId="{55ADB18B-0112-47D7-AA19-0569AA06A17E}" dt="2020-12-12T09:06:59.038" v="13600"/>
          <ac:spMkLst>
            <pc:docMk/>
            <pc:sldMk cId="390246838" sldId="262"/>
            <ac:spMk id="3" creationId="{013A1FF0-0886-45DC-B981-69E45CE675A2}"/>
          </ac:spMkLst>
        </pc:spChg>
        <pc:spChg chg="add del">
          <ac:chgData name="梁嫚芳" userId="7cf1b7ef-79d7-4706-a840-83215abc4025" providerId="ADAL" clId="{55ADB18B-0112-47D7-AA19-0569AA06A17E}" dt="2020-12-10T15:52:21.403" v="704" actId="26606"/>
          <ac:spMkLst>
            <pc:docMk/>
            <pc:sldMk cId="390246838" sldId="262"/>
            <ac:spMk id="8" creationId="{4102E8E4-3982-4884-AA0F-68EC37047387}"/>
          </ac:spMkLst>
        </pc:spChg>
        <pc:spChg chg="add del">
          <ac:chgData name="梁嫚芳" userId="7cf1b7ef-79d7-4706-a840-83215abc4025" providerId="ADAL" clId="{55ADB18B-0112-47D7-AA19-0569AA06A17E}" dt="2020-12-10T15:52:21.403" v="704" actId="26606"/>
          <ac:spMkLst>
            <pc:docMk/>
            <pc:sldMk cId="390246838" sldId="262"/>
            <ac:spMk id="10" creationId="{51EB3F61-F91A-45E6-81DA-F22A4CBAC4CD}"/>
          </ac:spMkLst>
        </pc:spChg>
        <pc:spChg chg="add del">
          <ac:chgData name="梁嫚芳" userId="7cf1b7ef-79d7-4706-a840-83215abc4025" providerId="ADAL" clId="{55ADB18B-0112-47D7-AA19-0569AA06A17E}" dt="2020-12-10T15:52:21.403" v="704" actId="26606"/>
          <ac:spMkLst>
            <pc:docMk/>
            <pc:sldMk cId="390246838" sldId="262"/>
            <ac:spMk id="12" creationId="{C0D1CB9A-4C6B-4843-B8E9-CD0071D37B0D}"/>
          </ac:spMkLst>
        </pc:spChg>
      </pc:sldChg>
      <pc:sldChg chg="modSp add ord">
        <pc:chgData name="梁嫚芳" userId="7cf1b7ef-79d7-4706-a840-83215abc4025" providerId="ADAL" clId="{55ADB18B-0112-47D7-AA19-0569AA06A17E}" dt="2020-12-12T09:04:17.251" v="13563" actId="20577"/>
        <pc:sldMkLst>
          <pc:docMk/>
          <pc:sldMk cId="1612858393" sldId="263"/>
        </pc:sldMkLst>
        <pc:spChg chg="mod">
          <ac:chgData name="梁嫚芳" userId="7cf1b7ef-79d7-4706-a840-83215abc4025" providerId="ADAL" clId="{55ADB18B-0112-47D7-AA19-0569AA06A17E}" dt="2020-12-10T16:10:02.246" v="1306"/>
          <ac:spMkLst>
            <pc:docMk/>
            <pc:sldMk cId="1612858393" sldId="263"/>
            <ac:spMk id="2" creationId="{68310FC8-FCBE-449F-B769-A669EEB479B4}"/>
          </ac:spMkLst>
        </pc:spChg>
        <pc:spChg chg="mod">
          <ac:chgData name="梁嫚芳" userId="7cf1b7ef-79d7-4706-a840-83215abc4025" providerId="ADAL" clId="{55ADB18B-0112-47D7-AA19-0569AA06A17E}" dt="2020-12-12T09:04:17.251" v="13563" actId="20577"/>
          <ac:spMkLst>
            <pc:docMk/>
            <pc:sldMk cId="1612858393" sldId="263"/>
            <ac:spMk id="3" creationId="{E07EB220-33EB-4B3C-8249-C3F8B2660D99}"/>
          </ac:spMkLst>
        </pc:spChg>
      </pc:sldChg>
      <pc:sldChg chg="modSp add del ord">
        <pc:chgData name="梁嫚芳" userId="7cf1b7ef-79d7-4706-a840-83215abc4025" providerId="ADAL" clId="{55ADB18B-0112-47D7-AA19-0569AA06A17E}" dt="2020-12-12T08:03:31.100" v="8981" actId="2696"/>
        <pc:sldMkLst>
          <pc:docMk/>
          <pc:sldMk cId="3166722501" sldId="264"/>
        </pc:sldMkLst>
        <pc:spChg chg="mod">
          <ac:chgData name="梁嫚芳" userId="7cf1b7ef-79d7-4706-a840-83215abc4025" providerId="ADAL" clId="{55ADB18B-0112-47D7-AA19-0569AA06A17E}" dt="2020-12-12T07:52:42.926" v="8200"/>
          <ac:spMkLst>
            <pc:docMk/>
            <pc:sldMk cId="3166722501" sldId="264"/>
            <ac:spMk id="2" creationId="{FE0E3A2A-6DFB-4ADA-85EA-D4A1184B55B3}"/>
          </ac:spMkLst>
        </pc:spChg>
        <pc:spChg chg="mod">
          <ac:chgData name="梁嫚芳" userId="7cf1b7ef-79d7-4706-a840-83215abc4025" providerId="ADAL" clId="{55ADB18B-0112-47D7-AA19-0569AA06A17E}" dt="2020-12-12T08:02:52.683" v="8972" actId="20577"/>
          <ac:spMkLst>
            <pc:docMk/>
            <pc:sldMk cId="3166722501" sldId="264"/>
            <ac:spMk id="3" creationId="{3F6F0D91-78B7-4247-BF2A-569275CC0267}"/>
          </ac:spMkLst>
        </pc:spChg>
      </pc:sldChg>
      <pc:sldChg chg="addSp delSp modSp add ord">
        <pc:chgData name="梁嫚芳" userId="7cf1b7ef-79d7-4706-a840-83215abc4025" providerId="ADAL" clId="{55ADB18B-0112-47D7-AA19-0569AA06A17E}" dt="2020-12-12T09:03:42.275" v="13548" actId="1076"/>
        <pc:sldMkLst>
          <pc:docMk/>
          <pc:sldMk cId="4198337361" sldId="265"/>
        </pc:sldMkLst>
        <pc:spChg chg="mod">
          <ac:chgData name="梁嫚芳" userId="7cf1b7ef-79d7-4706-a840-83215abc4025" providerId="ADAL" clId="{55ADB18B-0112-47D7-AA19-0569AA06A17E}" dt="2020-12-10T16:05:32.316" v="1160"/>
          <ac:spMkLst>
            <pc:docMk/>
            <pc:sldMk cId="4198337361" sldId="265"/>
            <ac:spMk id="2" creationId="{B10288A5-8121-43DC-A454-F22D0B64700C}"/>
          </ac:spMkLst>
        </pc:spChg>
        <pc:spChg chg="mod">
          <ac:chgData name="梁嫚芳" userId="7cf1b7ef-79d7-4706-a840-83215abc4025" providerId="ADAL" clId="{55ADB18B-0112-47D7-AA19-0569AA06A17E}" dt="2020-12-12T09:03:09.601" v="13540" actId="1076"/>
          <ac:spMkLst>
            <pc:docMk/>
            <pc:sldMk cId="4198337361" sldId="265"/>
            <ac:spMk id="3" creationId="{C2192394-A6EE-4C3B-91E9-D3481B2DCAA7}"/>
          </ac:spMkLst>
        </pc:spChg>
        <pc:spChg chg="add del mod">
          <ac:chgData name="梁嫚芳" userId="7cf1b7ef-79d7-4706-a840-83215abc4025" providerId="ADAL" clId="{55ADB18B-0112-47D7-AA19-0569AA06A17E}" dt="2020-12-12T09:02:13.569" v="13485" actId="11529"/>
          <ac:spMkLst>
            <pc:docMk/>
            <pc:sldMk cId="4198337361" sldId="265"/>
            <ac:spMk id="5" creationId="{9043F633-86AC-4A9C-89F7-2C4E16671821}"/>
          </ac:spMkLst>
        </pc:spChg>
        <pc:spChg chg="add del mod">
          <ac:chgData name="梁嫚芳" userId="7cf1b7ef-79d7-4706-a840-83215abc4025" providerId="ADAL" clId="{55ADB18B-0112-47D7-AA19-0569AA06A17E}" dt="2020-12-12T09:02:51.705" v="13502" actId="478"/>
          <ac:spMkLst>
            <pc:docMk/>
            <pc:sldMk cId="4198337361" sldId="265"/>
            <ac:spMk id="6" creationId="{A6F23909-C9C8-482D-A99A-C9F7F25D12C5}"/>
          </ac:spMkLst>
        </pc:spChg>
        <pc:spChg chg="add del">
          <ac:chgData name="梁嫚芳" userId="7cf1b7ef-79d7-4706-a840-83215abc4025" providerId="ADAL" clId="{55ADB18B-0112-47D7-AA19-0569AA06A17E}" dt="2020-12-12T09:02:24.224" v="13488"/>
          <ac:spMkLst>
            <pc:docMk/>
            <pc:sldMk cId="4198337361" sldId="265"/>
            <ac:spMk id="7" creationId="{04623D77-90B2-420D-AC73-345AE3BB2520}"/>
          </ac:spMkLst>
        </pc:spChg>
        <pc:spChg chg="add mod">
          <ac:chgData name="梁嫚芳" userId="7cf1b7ef-79d7-4706-a840-83215abc4025" providerId="ADAL" clId="{55ADB18B-0112-47D7-AA19-0569AA06A17E}" dt="2020-12-12T09:03:42.275" v="13548" actId="1076"/>
          <ac:spMkLst>
            <pc:docMk/>
            <pc:sldMk cId="4198337361" sldId="265"/>
            <ac:spMk id="8" creationId="{AAE178BA-02BF-4144-B8AB-6CCA09A7407F}"/>
          </ac:spMkLst>
        </pc:spChg>
        <pc:spChg chg="add mod">
          <ac:chgData name="梁嫚芳" userId="7cf1b7ef-79d7-4706-a840-83215abc4025" providerId="ADAL" clId="{55ADB18B-0112-47D7-AA19-0569AA06A17E}" dt="2020-12-12T09:03:42.275" v="13548" actId="1076"/>
          <ac:spMkLst>
            <pc:docMk/>
            <pc:sldMk cId="4198337361" sldId="265"/>
            <ac:spMk id="9" creationId="{825F1FFC-63A8-489D-B9E1-1CB52B290B24}"/>
          </ac:spMkLst>
        </pc:spChg>
        <pc:graphicFrameChg chg="add mod">
          <ac:chgData name="梁嫚芳" userId="7cf1b7ef-79d7-4706-a840-83215abc4025" providerId="ADAL" clId="{55ADB18B-0112-47D7-AA19-0569AA06A17E}" dt="2020-12-12T09:03:42.275" v="13548" actId="1076"/>
          <ac:graphicFrameMkLst>
            <pc:docMk/>
            <pc:sldMk cId="4198337361" sldId="265"/>
            <ac:graphicFrameMk id="4" creationId="{36B5CE3C-5439-46B0-9AB7-696395B2D0C1}"/>
          </ac:graphicFrameMkLst>
        </pc:graphicFrameChg>
      </pc:sldChg>
      <pc:sldChg chg="modSp add del ord">
        <pc:chgData name="梁嫚芳" userId="7cf1b7ef-79d7-4706-a840-83215abc4025" providerId="ADAL" clId="{55ADB18B-0112-47D7-AA19-0569AA06A17E}" dt="2020-12-12T08:03:31.687" v="8982" actId="2696"/>
        <pc:sldMkLst>
          <pc:docMk/>
          <pc:sldMk cId="2109111678" sldId="266"/>
        </pc:sldMkLst>
        <pc:spChg chg="mod">
          <ac:chgData name="梁嫚芳" userId="7cf1b7ef-79d7-4706-a840-83215abc4025" providerId="ADAL" clId="{55ADB18B-0112-47D7-AA19-0569AA06A17E}" dt="2020-12-10T16:01:39.502" v="940"/>
          <ac:spMkLst>
            <pc:docMk/>
            <pc:sldMk cId="2109111678" sldId="266"/>
            <ac:spMk id="2" creationId="{DCD5092E-B496-48AE-B8BE-A53B7A055E77}"/>
          </ac:spMkLst>
        </pc:spChg>
        <pc:spChg chg="mod">
          <ac:chgData name="梁嫚芳" userId="7cf1b7ef-79d7-4706-a840-83215abc4025" providerId="ADAL" clId="{55ADB18B-0112-47D7-AA19-0569AA06A17E}" dt="2020-12-10T16:05:56.727" v="1180"/>
          <ac:spMkLst>
            <pc:docMk/>
            <pc:sldMk cId="2109111678" sldId="266"/>
            <ac:spMk id="3" creationId="{CC0CA5BE-BD91-403E-B8EA-D35E5C8A3242}"/>
          </ac:spMkLst>
        </pc:spChg>
      </pc:sldChg>
      <pc:sldChg chg="modSp add del">
        <pc:chgData name="梁嫚芳" userId="7cf1b7ef-79d7-4706-a840-83215abc4025" providerId="ADAL" clId="{55ADB18B-0112-47D7-AA19-0569AA06A17E}" dt="2020-12-12T08:03:32.447" v="8983" actId="2696"/>
        <pc:sldMkLst>
          <pc:docMk/>
          <pc:sldMk cId="2679069013" sldId="267"/>
        </pc:sldMkLst>
        <pc:spChg chg="mod">
          <ac:chgData name="梁嫚芳" userId="7cf1b7ef-79d7-4706-a840-83215abc4025" providerId="ADAL" clId="{55ADB18B-0112-47D7-AA19-0569AA06A17E}" dt="2020-12-12T07:52:53.308" v="8213"/>
          <ac:spMkLst>
            <pc:docMk/>
            <pc:sldMk cId="2679069013" sldId="267"/>
            <ac:spMk id="2" creationId="{556A6F8C-2ECF-4150-AA1D-78BEC360F5CE}"/>
          </ac:spMkLst>
        </pc:spChg>
      </pc:sldChg>
      <pc:sldChg chg="modSp add del ord">
        <pc:chgData name="梁嫚芳" userId="7cf1b7ef-79d7-4706-a840-83215abc4025" providerId="ADAL" clId="{55ADB18B-0112-47D7-AA19-0569AA06A17E}" dt="2020-12-12T08:03:33.022" v="8984" actId="2696"/>
        <pc:sldMkLst>
          <pc:docMk/>
          <pc:sldMk cId="1622261653" sldId="268"/>
        </pc:sldMkLst>
        <pc:spChg chg="mod">
          <ac:chgData name="梁嫚芳" userId="7cf1b7ef-79d7-4706-a840-83215abc4025" providerId="ADAL" clId="{55ADB18B-0112-47D7-AA19-0569AA06A17E}" dt="2020-12-10T16:25:39.670" v="1532"/>
          <ac:spMkLst>
            <pc:docMk/>
            <pc:sldMk cId="1622261653" sldId="268"/>
            <ac:spMk id="2" creationId="{C7204204-4B77-4D3F-8FFC-17322FF45722}"/>
          </ac:spMkLst>
        </pc:spChg>
      </pc:sldChg>
      <pc:sldChg chg="addSp modSp add ord">
        <pc:chgData name="梁嫚芳" userId="7cf1b7ef-79d7-4706-a840-83215abc4025" providerId="ADAL" clId="{55ADB18B-0112-47D7-AA19-0569AA06A17E}" dt="2020-12-12T09:12:40.132" v="13727" actId="1076"/>
        <pc:sldMkLst>
          <pc:docMk/>
          <pc:sldMk cId="3980334214" sldId="269"/>
        </pc:sldMkLst>
        <pc:spChg chg="mod">
          <ac:chgData name="梁嫚芳" userId="7cf1b7ef-79d7-4706-a840-83215abc4025" providerId="ADAL" clId="{55ADB18B-0112-47D7-AA19-0569AA06A17E}" dt="2020-12-10T16:17:23.807" v="1513"/>
          <ac:spMkLst>
            <pc:docMk/>
            <pc:sldMk cId="3980334214" sldId="269"/>
            <ac:spMk id="2" creationId="{04450CBC-9130-4DE1-9BC9-1F44E2C0FBE6}"/>
          </ac:spMkLst>
        </pc:spChg>
        <pc:spChg chg="mod">
          <ac:chgData name="梁嫚芳" userId="7cf1b7ef-79d7-4706-a840-83215abc4025" providerId="ADAL" clId="{55ADB18B-0112-47D7-AA19-0569AA06A17E}" dt="2020-12-12T09:12:13.948" v="13721"/>
          <ac:spMkLst>
            <pc:docMk/>
            <pc:sldMk cId="3980334214" sldId="269"/>
            <ac:spMk id="3" creationId="{8EF9BEFD-9902-416A-811F-5180131D3DD7}"/>
          </ac:spMkLst>
        </pc:spChg>
        <pc:spChg chg="add mod">
          <ac:chgData name="梁嫚芳" userId="7cf1b7ef-79d7-4706-a840-83215abc4025" providerId="ADAL" clId="{55ADB18B-0112-47D7-AA19-0569AA06A17E}" dt="2020-12-12T09:12:40.132" v="13727" actId="1076"/>
          <ac:spMkLst>
            <pc:docMk/>
            <pc:sldMk cId="3980334214" sldId="269"/>
            <ac:spMk id="5" creationId="{19BB86E6-3953-44CA-B70F-3D7DEA06CEBF}"/>
          </ac:spMkLst>
        </pc:spChg>
        <pc:graphicFrameChg chg="add mod modGraphic">
          <ac:chgData name="梁嫚芳" userId="7cf1b7ef-79d7-4706-a840-83215abc4025" providerId="ADAL" clId="{55ADB18B-0112-47D7-AA19-0569AA06A17E}" dt="2020-12-12T07:17:09.265" v="7302"/>
          <ac:graphicFrameMkLst>
            <pc:docMk/>
            <pc:sldMk cId="3980334214" sldId="269"/>
            <ac:graphicFrameMk id="4" creationId="{FFC28785-B0C0-4DE6-8847-EF6CE00E2CA0}"/>
          </ac:graphicFrameMkLst>
        </pc:graphicFrameChg>
      </pc:sldChg>
      <pc:sldChg chg="modSp add">
        <pc:chgData name="梁嫚芳" userId="7cf1b7ef-79d7-4706-a840-83215abc4025" providerId="ADAL" clId="{55ADB18B-0112-47D7-AA19-0569AA06A17E}" dt="2020-12-12T09:07:31.191" v="13616" actId="14100"/>
        <pc:sldMkLst>
          <pc:docMk/>
          <pc:sldMk cId="3340535248" sldId="270"/>
        </pc:sldMkLst>
        <pc:spChg chg="mod">
          <ac:chgData name="梁嫚芳" userId="7cf1b7ef-79d7-4706-a840-83215abc4025" providerId="ADAL" clId="{55ADB18B-0112-47D7-AA19-0569AA06A17E}" dt="2020-12-12T09:07:09.772" v="13602" actId="20577"/>
          <ac:spMkLst>
            <pc:docMk/>
            <pc:sldMk cId="3340535248" sldId="270"/>
            <ac:spMk id="2" creationId="{B24C34F0-103C-43BC-A313-22B2823544F7}"/>
          </ac:spMkLst>
        </pc:spChg>
        <pc:spChg chg="mod">
          <ac:chgData name="梁嫚芳" userId="7cf1b7ef-79d7-4706-a840-83215abc4025" providerId="ADAL" clId="{55ADB18B-0112-47D7-AA19-0569AA06A17E}" dt="2020-12-12T09:07:31.191" v="13616" actId="14100"/>
          <ac:spMkLst>
            <pc:docMk/>
            <pc:sldMk cId="3340535248" sldId="270"/>
            <ac:spMk id="3" creationId="{38FD1FDD-7680-46ED-9DEC-332A5CC206C9}"/>
          </ac:spMkLst>
        </pc:spChg>
      </pc:sldChg>
      <pc:sldChg chg="addSp delSp modSp add mod setBg setClrOvrMap">
        <pc:chgData name="梁嫚芳" userId="7cf1b7ef-79d7-4706-a840-83215abc4025" providerId="ADAL" clId="{55ADB18B-0112-47D7-AA19-0569AA06A17E}" dt="2020-12-12T09:06:39.752" v="13582" actId="403"/>
        <pc:sldMkLst>
          <pc:docMk/>
          <pc:sldMk cId="2173228002" sldId="271"/>
        </pc:sldMkLst>
        <pc:spChg chg="mod">
          <ac:chgData name="梁嫚芳" userId="7cf1b7ef-79d7-4706-a840-83215abc4025" providerId="ADAL" clId="{55ADB18B-0112-47D7-AA19-0569AA06A17E}" dt="2020-12-12T09:06:21.489" v="13579" actId="26606"/>
          <ac:spMkLst>
            <pc:docMk/>
            <pc:sldMk cId="2173228002" sldId="271"/>
            <ac:spMk id="2" creationId="{EA93A150-C27B-4CA2-8ADF-8DC18B8D926E}"/>
          </ac:spMkLst>
        </pc:spChg>
        <pc:spChg chg="mod">
          <ac:chgData name="梁嫚芳" userId="7cf1b7ef-79d7-4706-a840-83215abc4025" providerId="ADAL" clId="{55ADB18B-0112-47D7-AA19-0569AA06A17E}" dt="2020-12-12T09:06:39.752" v="13582" actId="403"/>
          <ac:spMkLst>
            <pc:docMk/>
            <pc:sldMk cId="2173228002" sldId="271"/>
            <ac:spMk id="3" creationId="{C2664BDB-17F7-44E8-B670-CDE23BE9F4E3}"/>
          </ac:spMkLst>
        </pc:spChg>
        <pc:spChg chg="add del">
          <ac:chgData name="梁嫚芳" userId="7cf1b7ef-79d7-4706-a840-83215abc4025" providerId="ADAL" clId="{55ADB18B-0112-47D7-AA19-0569AA06A17E}" dt="2020-12-12T09:05:49.825" v="13566" actId="26606"/>
          <ac:spMkLst>
            <pc:docMk/>
            <pc:sldMk cId="2173228002" sldId="271"/>
            <ac:spMk id="71" creationId="{DADC4F84-175A-4AB1-916C-1E5796E1E0D3}"/>
          </ac:spMkLst>
        </pc:spChg>
        <pc:spChg chg="add del">
          <ac:chgData name="梁嫚芳" userId="7cf1b7ef-79d7-4706-a840-83215abc4025" providerId="ADAL" clId="{55ADB18B-0112-47D7-AA19-0569AA06A17E}" dt="2020-12-12T09:06:07.654" v="13576" actId="26606"/>
          <ac:spMkLst>
            <pc:docMk/>
            <pc:sldMk cId="2173228002" sldId="271"/>
            <ac:spMk id="73" creationId="{5A133C1E-CB83-47F3-8F35-94C2A7C58EE2}"/>
          </ac:spMkLst>
        </pc:spChg>
        <pc:spChg chg="add del">
          <ac:chgData name="梁嫚芳" userId="7cf1b7ef-79d7-4706-a840-83215abc4025" providerId="ADAL" clId="{55ADB18B-0112-47D7-AA19-0569AA06A17E}" dt="2020-12-12T09:06:07.654" v="13576" actId="26606"/>
          <ac:spMkLst>
            <pc:docMk/>
            <pc:sldMk cId="2173228002" sldId="271"/>
            <ac:spMk id="75" creationId="{289E943A-225D-44B1-B345-D7FDBA43C1CE}"/>
          </ac:spMkLst>
        </pc:spChg>
        <pc:spChg chg="add del">
          <ac:chgData name="梁嫚芳" userId="7cf1b7ef-79d7-4706-a840-83215abc4025" providerId="ADAL" clId="{55ADB18B-0112-47D7-AA19-0569AA06A17E}" dt="2020-12-12T09:06:34.252" v="13580" actId="26606"/>
          <ac:spMkLst>
            <pc:docMk/>
            <pc:sldMk cId="2173228002" sldId="271"/>
            <ac:spMk id="77" creationId="{401F5979-1992-492E-ABBD-62EBC1016CB4}"/>
          </ac:spMkLst>
        </pc:spChg>
        <pc:spChg chg="add del">
          <ac:chgData name="梁嫚芳" userId="7cf1b7ef-79d7-4706-a840-83215abc4025" providerId="ADAL" clId="{55ADB18B-0112-47D7-AA19-0569AA06A17E}" dt="2020-12-12T09:06:34.252" v="13580" actId="26606"/>
          <ac:spMkLst>
            <pc:docMk/>
            <pc:sldMk cId="2173228002" sldId="271"/>
            <ac:spMk id="79" creationId="{377CB93F-A0E2-4BBE-B2FC-E93932C7ECEE}"/>
          </ac:spMkLst>
        </pc:spChg>
        <pc:spChg chg="add">
          <ac:chgData name="梁嫚芳" userId="7cf1b7ef-79d7-4706-a840-83215abc4025" providerId="ADAL" clId="{55ADB18B-0112-47D7-AA19-0569AA06A17E}" dt="2020-12-12T09:06:34.252" v="13580" actId="26606"/>
          <ac:spMkLst>
            <pc:docMk/>
            <pc:sldMk cId="2173228002" sldId="271"/>
            <ac:spMk id="80" creationId="{DCCCDCCF-DDE7-4FF9-BA8E-DFD3AC93A6C7}"/>
          </ac:spMkLst>
        </pc:spChg>
        <pc:spChg chg="add">
          <ac:chgData name="梁嫚芳" userId="7cf1b7ef-79d7-4706-a840-83215abc4025" providerId="ADAL" clId="{55ADB18B-0112-47D7-AA19-0569AA06A17E}" dt="2020-12-12T09:06:34.252" v="13580" actId="26606"/>
          <ac:spMkLst>
            <pc:docMk/>
            <pc:sldMk cId="2173228002" sldId="271"/>
            <ac:spMk id="82" creationId="{C2352FE0-ACFA-479E-A574-CED1C035D3F5}"/>
          </ac:spMkLst>
        </pc:spChg>
        <pc:spChg chg="add">
          <ac:chgData name="梁嫚芳" userId="7cf1b7ef-79d7-4706-a840-83215abc4025" providerId="ADAL" clId="{55ADB18B-0112-47D7-AA19-0569AA06A17E}" dt="2020-12-12T09:06:34.252" v="13580" actId="26606"/>
          <ac:spMkLst>
            <pc:docMk/>
            <pc:sldMk cId="2173228002" sldId="271"/>
            <ac:spMk id="84" creationId="{401F5979-1992-492E-ABBD-62EBC1016CB4}"/>
          </ac:spMkLst>
        </pc:spChg>
        <pc:spChg chg="add">
          <ac:chgData name="梁嫚芳" userId="7cf1b7ef-79d7-4706-a840-83215abc4025" providerId="ADAL" clId="{55ADB18B-0112-47D7-AA19-0569AA06A17E}" dt="2020-12-12T09:06:34.252" v="13580" actId="26606"/>
          <ac:spMkLst>
            <pc:docMk/>
            <pc:sldMk cId="2173228002" sldId="271"/>
            <ac:spMk id="86" creationId="{377CB93F-A0E2-4BBE-B2FC-E93932C7ECEE}"/>
          </ac:spMkLst>
        </pc:spChg>
        <pc:spChg chg="add del">
          <ac:chgData name="梁嫚芳" userId="7cf1b7ef-79d7-4706-a840-83215abc4025" providerId="ADAL" clId="{55ADB18B-0112-47D7-AA19-0569AA06A17E}" dt="2020-12-12T09:06:21.479" v="13578" actId="26606"/>
          <ac:spMkLst>
            <pc:docMk/>
            <pc:sldMk cId="2173228002" sldId="271"/>
            <ac:spMk id="4102" creationId="{DADC4F84-175A-4AB1-916C-1E5796E1E0D3}"/>
          </ac:spMkLst>
        </pc:spChg>
        <pc:spChg chg="add del">
          <ac:chgData name="梁嫚芳" userId="7cf1b7ef-79d7-4706-a840-83215abc4025" providerId="ADAL" clId="{55ADB18B-0112-47D7-AA19-0569AA06A17E}" dt="2020-12-12T09:06:34.252" v="13580" actId="26606"/>
          <ac:spMkLst>
            <pc:docMk/>
            <pc:sldMk cId="2173228002" sldId="271"/>
            <ac:spMk id="4104" creationId="{DCCCDCCF-DDE7-4FF9-BA8E-DFD3AC93A6C7}"/>
          </ac:spMkLst>
        </pc:spChg>
        <pc:spChg chg="add del">
          <ac:chgData name="梁嫚芳" userId="7cf1b7ef-79d7-4706-a840-83215abc4025" providerId="ADAL" clId="{55ADB18B-0112-47D7-AA19-0569AA06A17E}" dt="2020-12-12T09:06:34.252" v="13580" actId="26606"/>
          <ac:spMkLst>
            <pc:docMk/>
            <pc:sldMk cId="2173228002" sldId="271"/>
            <ac:spMk id="4105" creationId="{C2352FE0-ACFA-479E-A574-CED1C035D3F5}"/>
          </ac:spMkLst>
        </pc:spChg>
        <pc:picChg chg="add del mod ord">
          <ac:chgData name="梁嫚芳" userId="7cf1b7ef-79d7-4706-a840-83215abc4025" providerId="ADAL" clId="{55ADB18B-0112-47D7-AA19-0569AA06A17E}" dt="2020-12-12T09:06:02.210" v="13573"/>
          <ac:picMkLst>
            <pc:docMk/>
            <pc:sldMk cId="2173228002" sldId="271"/>
            <ac:picMk id="4098" creationId="{D22C85B4-7F3D-4EE5-9C3D-CC045F585CBD}"/>
          </ac:picMkLst>
        </pc:picChg>
        <pc:picChg chg="add mod ord">
          <ac:chgData name="梁嫚芳" userId="7cf1b7ef-79d7-4706-a840-83215abc4025" providerId="ADAL" clId="{55ADB18B-0112-47D7-AA19-0569AA06A17E}" dt="2020-12-12T09:06:21.489" v="13579" actId="26606"/>
          <ac:picMkLst>
            <pc:docMk/>
            <pc:sldMk cId="2173228002" sldId="271"/>
            <ac:picMk id="4100" creationId="{3FC00E68-813C-4F83-A7B8-E31F433534AB}"/>
          </ac:picMkLst>
        </pc:picChg>
      </pc:sldChg>
      <pc:sldChg chg="addSp delSp modSp add ord">
        <pc:chgData name="梁嫚芳" userId="7cf1b7ef-79d7-4706-a840-83215abc4025" providerId="ADAL" clId="{55ADB18B-0112-47D7-AA19-0569AA06A17E}" dt="2020-12-12T09:10:09.180" v="13694" actId="20577"/>
        <pc:sldMkLst>
          <pc:docMk/>
          <pc:sldMk cId="3417694739" sldId="272"/>
        </pc:sldMkLst>
        <pc:spChg chg="mod">
          <ac:chgData name="梁嫚芳" userId="7cf1b7ef-79d7-4706-a840-83215abc4025" providerId="ADAL" clId="{55ADB18B-0112-47D7-AA19-0569AA06A17E}" dt="2020-12-12T06:12:31.334" v="4767" actId="404"/>
          <ac:spMkLst>
            <pc:docMk/>
            <pc:sldMk cId="3417694739" sldId="272"/>
            <ac:spMk id="2" creationId="{EB0A4696-19DF-40BC-B413-0098173AF58D}"/>
          </ac:spMkLst>
        </pc:spChg>
        <pc:spChg chg="add del">
          <ac:chgData name="梁嫚芳" userId="7cf1b7ef-79d7-4706-a840-83215abc4025" providerId="ADAL" clId="{55ADB18B-0112-47D7-AA19-0569AA06A17E}" dt="2020-12-12T06:00:59.530" v="3517"/>
          <ac:spMkLst>
            <pc:docMk/>
            <pc:sldMk cId="3417694739" sldId="272"/>
            <ac:spMk id="3" creationId="{371E802B-CF2F-4F43-9661-170740782C76}"/>
          </ac:spMkLst>
        </pc:spChg>
        <pc:spChg chg="add del">
          <ac:chgData name="梁嫚芳" userId="7cf1b7ef-79d7-4706-a840-83215abc4025" providerId="ADAL" clId="{55ADB18B-0112-47D7-AA19-0569AA06A17E}" dt="2020-12-11T12:46:14.378" v="1609"/>
          <ac:spMkLst>
            <pc:docMk/>
            <pc:sldMk cId="3417694739" sldId="272"/>
            <ac:spMk id="4" creationId="{78BF94EE-822F-441C-BEFF-865064B6295E}"/>
          </ac:spMkLst>
        </pc:spChg>
        <pc:spChg chg="add del">
          <ac:chgData name="梁嫚芳" userId="7cf1b7ef-79d7-4706-a840-83215abc4025" providerId="ADAL" clId="{55ADB18B-0112-47D7-AA19-0569AA06A17E}" dt="2020-12-11T13:09:30.974" v="1642"/>
          <ac:spMkLst>
            <pc:docMk/>
            <pc:sldMk cId="3417694739" sldId="272"/>
            <ac:spMk id="6" creationId="{3F199A97-327A-46D9-A64C-740743AB7BEF}"/>
          </ac:spMkLst>
        </pc:spChg>
        <pc:spChg chg="add del mod">
          <ac:chgData name="梁嫚芳" userId="7cf1b7ef-79d7-4706-a840-83215abc4025" providerId="ADAL" clId="{55ADB18B-0112-47D7-AA19-0569AA06A17E}" dt="2020-12-12T05:12:55.788" v="2887" actId="478"/>
          <ac:spMkLst>
            <pc:docMk/>
            <pc:sldMk cId="3417694739" sldId="272"/>
            <ac:spMk id="7" creationId="{72A1A0F3-5088-4BE0-8209-989D790D5168}"/>
          </ac:spMkLst>
        </pc:spChg>
        <pc:spChg chg="add del mod">
          <ac:chgData name="梁嫚芳" userId="7cf1b7ef-79d7-4706-a840-83215abc4025" providerId="ADAL" clId="{55ADB18B-0112-47D7-AA19-0569AA06A17E}" dt="2020-12-12T09:10:09.180" v="13694" actId="20577"/>
          <ac:spMkLst>
            <pc:docMk/>
            <pc:sldMk cId="3417694739" sldId="272"/>
            <ac:spMk id="9" creationId="{FAD33856-7F01-4039-AA19-758BC97A0735}"/>
          </ac:spMkLst>
        </pc:spChg>
        <pc:spChg chg="add del mod">
          <ac:chgData name="梁嫚芳" userId="7cf1b7ef-79d7-4706-a840-83215abc4025" providerId="ADAL" clId="{55ADB18B-0112-47D7-AA19-0569AA06A17E}" dt="2020-12-12T06:02:20.476" v="3532"/>
          <ac:spMkLst>
            <pc:docMk/>
            <pc:sldMk cId="3417694739" sldId="272"/>
            <ac:spMk id="12" creationId="{6F983A31-268E-4684-8775-4D44C7E6AF96}"/>
          </ac:spMkLst>
        </pc:spChg>
        <pc:graphicFrameChg chg="add del mod">
          <ac:chgData name="梁嫚芳" userId="7cf1b7ef-79d7-4706-a840-83215abc4025" providerId="ADAL" clId="{55ADB18B-0112-47D7-AA19-0569AA06A17E}" dt="2020-12-12T06:00:55.369" v="3516"/>
          <ac:graphicFrameMkLst>
            <pc:docMk/>
            <pc:sldMk cId="3417694739" sldId="272"/>
            <ac:graphicFrameMk id="4" creationId="{11EFDD48-946D-4BC9-96D5-0B3E4D20DD12}"/>
          </ac:graphicFrameMkLst>
        </pc:graphicFrameChg>
        <pc:graphicFrameChg chg="add del mod modGraphic">
          <ac:chgData name="梁嫚芳" userId="7cf1b7ef-79d7-4706-a840-83215abc4025" providerId="ADAL" clId="{55ADB18B-0112-47D7-AA19-0569AA06A17E}" dt="2020-12-12T06:01:11.023" v="3522" actId="478"/>
          <ac:graphicFrameMkLst>
            <pc:docMk/>
            <pc:sldMk cId="3417694739" sldId="272"/>
            <ac:graphicFrameMk id="6" creationId="{56FB43A5-FDCE-4937-9D61-13E69992E62A}"/>
          </ac:graphicFrameMkLst>
        </pc:graphicFrameChg>
        <pc:graphicFrameChg chg="add del mod">
          <ac:chgData name="梁嫚芳" userId="7cf1b7ef-79d7-4706-a840-83215abc4025" providerId="ADAL" clId="{55ADB18B-0112-47D7-AA19-0569AA06A17E}" dt="2020-12-12T06:01:31.901" v="3526" actId="478"/>
          <ac:graphicFrameMkLst>
            <pc:docMk/>
            <pc:sldMk cId="3417694739" sldId="272"/>
            <ac:graphicFrameMk id="10" creationId="{FE635E27-BB61-4139-B60C-93D65037AF71}"/>
          </ac:graphicFrameMkLst>
        </pc:graphicFrameChg>
        <pc:graphicFrameChg chg="add del mod modGraphic">
          <ac:chgData name="梁嫚芳" userId="7cf1b7ef-79d7-4706-a840-83215abc4025" providerId="ADAL" clId="{55ADB18B-0112-47D7-AA19-0569AA06A17E}" dt="2020-12-12T06:02:23.213" v="3536"/>
          <ac:graphicFrameMkLst>
            <pc:docMk/>
            <pc:sldMk cId="3417694739" sldId="272"/>
            <ac:graphicFrameMk id="11" creationId="{7E342D3F-C9DC-479C-82D9-E8D62FBE58DA}"/>
          </ac:graphicFrameMkLst>
        </pc:graphicFrameChg>
        <pc:graphicFrameChg chg="add del mod modGraphic">
          <ac:chgData name="梁嫚芳" userId="7cf1b7ef-79d7-4706-a840-83215abc4025" providerId="ADAL" clId="{55ADB18B-0112-47D7-AA19-0569AA06A17E}" dt="2020-12-12T06:22:42.105" v="5222" actId="478"/>
          <ac:graphicFrameMkLst>
            <pc:docMk/>
            <pc:sldMk cId="3417694739" sldId="272"/>
            <ac:graphicFrameMk id="13" creationId="{5B840658-92C0-4296-B568-FD08BF59A43E}"/>
          </ac:graphicFrameMkLst>
        </pc:graphicFrameChg>
        <pc:graphicFrameChg chg="add mod modGraphic">
          <ac:chgData name="梁嫚芳" userId="7cf1b7ef-79d7-4706-a840-83215abc4025" providerId="ADAL" clId="{55ADB18B-0112-47D7-AA19-0569AA06A17E}" dt="2020-12-12T07:11:30.265" v="7193" actId="1076"/>
          <ac:graphicFrameMkLst>
            <pc:docMk/>
            <pc:sldMk cId="3417694739" sldId="272"/>
            <ac:graphicFrameMk id="14" creationId="{90F6A046-E5A4-4F91-BA29-E1B3E415F751}"/>
          </ac:graphicFrameMkLst>
        </pc:graphicFrameChg>
        <pc:picChg chg="add del mod">
          <ac:chgData name="梁嫚芳" userId="7cf1b7ef-79d7-4706-a840-83215abc4025" providerId="ADAL" clId="{55ADB18B-0112-47D7-AA19-0569AA06A17E}" dt="2020-12-12T05:12:54.515" v="2886" actId="478"/>
          <ac:picMkLst>
            <pc:docMk/>
            <pc:sldMk cId="3417694739" sldId="272"/>
            <ac:picMk id="5" creationId="{A0418FCE-3078-47DD-AD4D-20775822A5C3}"/>
          </ac:picMkLst>
        </pc:picChg>
      </pc:sldChg>
      <pc:sldChg chg="addSp delSp modSp add">
        <pc:chgData name="梁嫚芳" userId="7cf1b7ef-79d7-4706-a840-83215abc4025" providerId="ADAL" clId="{55ADB18B-0112-47D7-AA19-0569AA06A17E}" dt="2020-12-12T07:34:54.472" v="7679" actId="1076"/>
        <pc:sldMkLst>
          <pc:docMk/>
          <pc:sldMk cId="1018544454" sldId="273"/>
        </pc:sldMkLst>
        <pc:spChg chg="mod">
          <ac:chgData name="梁嫚芳" userId="7cf1b7ef-79d7-4706-a840-83215abc4025" providerId="ADAL" clId="{55ADB18B-0112-47D7-AA19-0569AA06A17E}" dt="2020-12-12T05:27:36.745" v="2957"/>
          <ac:spMkLst>
            <pc:docMk/>
            <pc:sldMk cId="1018544454" sldId="273"/>
            <ac:spMk id="2" creationId="{B7232B91-F89B-4F5E-89FC-980E703E548B}"/>
          </ac:spMkLst>
        </pc:spChg>
        <pc:spChg chg="add">
          <ac:chgData name="梁嫚芳" userId="7cf1b7ef-79d7-4706-a840-83215abc4025" providerId="ADAL" clId="{55ADB18B-0112-47D7-AA19-0569AA06A17E}" dt="2020-12-11T14:08:46.253" v="2243"/>
          <ac:spMkLst>
            <pc:docMk/>
            <pc:sldMk cId="1018544454" sldId="273"/>
            <ac:spMk id="4" creationId="{2901B974-9174-4E0B-B87C-37547D1A0189}"/>
          </ac:spMkLst>
        </pc:spChg>
        <pc:spChg chg="add del mod">
          <ac:chgData name="梁嫚芳" userId="7cf1b7ef-79d7-4706-a840-83215abc4025" providerId="ADAL" clId="{55ADB18B-0112-47D7-AA19-0569AA06A17E}" dt="2020-12-12T05:23:46.059" v="2905"/>
          <ac:spMkLst>
            <pc:docMk/>
            <pc:sldMk cId="1018544454" sldId="273"/>
            <ac:spMk id="6" creationId="{B6B32FCE-F0CB-4871-8014-47EBBF15AD61}"/>
          </ac:spMkLst>
        </pc:spChg>
        <pc:spChg chg="add del mod">
          <ac:chgData name="梁嫚芳" userId="7cf1b7ef-79d7-4706-a840-83215abc4025" providerId="ADAL" clId="{55ADB18B-0112-47D7-AA19-0569AA06A17E}" dt="2020-12-12T05:24:58.669" v="2911"/>
          <ac:spMkLst>
            <pc:docMk/>
            <pc:sldMk cId="1018544454" sldId="273"/>
            <ac:spMk id="8" creationId="{E2A0918B-607F-485C-B861-49A6D0DBD1E8}"/>
          </ac:spMkLst>
        </pc:spChg>
        <pc:spChg chg="add mod">
          <ac:chgData name="梁嫚芳" userId="7cf1b7ef-79d7-4706-a840-83215abc4025" providerId="ADAL" clId="{55ADB18B-0112-47D7-AA19-0569AA06A17E}" dt="2020-12-12T05:29:16.175" v="3001" actId="1076"/>
          <ac:spMkLst>
            <pc:docMk/>
            <pc:sldMk cId="1018544454" sldId="273"/>
            <ac:spMk id="11" creationId="{77501921-5A76-4195-9C45-A4A280E6FF02}"/>
          </ac:spMkLst>
        </pc:spChg>
        <pc:spChg chg="add mod">
          <ac:chgData name="梁嫚芳" userId="7cf1b7ef-79d7-4706-a840-83215abc4025" providerId="ADAL" clId="{55ADB18B-0112-47D7-AA19-0569AA06A17E}" dt="2020-12-12T07:30:18.368" v="7617" actId="1076"/>
          <ac:spMkLst>
            <pc:docMk/>
            <pc:sldMk cId="1018544454" sldId="273"/>
            <ac:spMk id="13" creationId="{B323AA84-E817-4B8A-B523-5E64D6FDB110}"/>
          </ac:spMkLst>
        </pc:spChg>
        <pc:spChg chg="add mod">
          <ac:chgData name="梁嫚芳" userId="7cf1b7ef-79d7-4706-a840-83215abc4025" providerId="ADAL" clId="{55ADB18B-0112-47D7-AA19-0569AA06A17E}" dt="2020-12-12T07:34:23.312" v="7651" actId="1076"/>
          <ac:spMkLst>
            <pc:docMk/>
            <pc:sldMk cId="1018544454" sldId="273"/>
            <ac:spMk id="15" creationId="{960FB97F-92EB-4621-B2DC-037C40878329}"/>
          </ac:spMkLst>
        </pc:spChg>
        <pc:spChg chg="add mod">
          <ac:chgData name="梁嫚芳" userId="7cf1b7ef-79d7-4706-a840-83215abc4025" providerId="ADAL" clId="{55ADB18B-0112-47D7-AA19-0569AA06A17E}" dt="2020-12-12T07:34:54.472" v="7679" actId="1076"/>
          <ac:spMkLst>
            <pc:docMk/>
            <pc:sldMk cId="1018544454" sldId="273"/>
            <ac:spMk id="17" creationId="{B83A3A7B-E48A-4919-9E01-CBF52F32C3B3}"/>
          </ac:spMkLst>
        </pc:spChg>
        <pc:picChg chg="add del mod">
          <ac:chgData name="梁嫚芳" userId="7cf1b7ef-79d7-4706-a840-83215abc4025" providerId="ADAL" clId="{55ADB18B-0112-47D7-AA19-0569AA06A17E}" dt="2020-12-12T05:23:36.201" v="2899" actId="478"/>
          <ac:picMkLst>
            <pc:docMk/>
            <pc:sldMk cId="1018544454" sldId="273"/>
            <ac:picMk id="5" creationId="{7A56E4D2-314A-4451-85D9-0A1EFF818899}"/>
          </ac:picMkLst>
        </pc:picChg>
        <pc:picChg chg="add del mod">
          <ac:chgData name="梁嫚芳" userId="7cf1b7ef-79d7-4706-a840-83215abc4025" providerId="ADAL" clId="{55ADB18B-0112-47D7-AA19-0569AA06A17E}" dt="2020-12-12T05:24:56.922" v="2910" actId="478"/>
          <ac:picMkLst>
            <pc:docMk/>
            <pc:sldMk cId="1018544454" sldId="273"/>
            <ac:picMk id="7" creationId="{8C6A9C1F-F916-4642-9DD7-F46CE5C21D88}"/>
          </ac:picMkLst>
        </pc:picChg>
        <pc:picChg chg="add del mod">
          <ac:chgData name="梁嫚芳" userId="7cf1b7ef-79d7-4706-a840-83215abc4025" providerId="ADAL" clId="{55ADB18B-0112-47D7-AA19-0569AA06A17E}" dt="2020-12-12T05:22:24.606" v="2892" actId="478"/>
          <ac:picMkLst>
            <pc:docMk/>
            <pc:sldMk cId="1018544454" sldId="273"/>
            <ac:picMk id="9" creationId="{11027E95-CC5F-44B9-A772-E0E563BA74D6}"/>
          </ac:picMkLst>
        </pc:picChg>
        <pc:picChg chg="add mod ord">
          <ac:chgData name="梁嫚芳" userId="7cf1b7ef-79d7-4706-a840-83215abc4025" providerId="ADAL" clId="{55ADB18B-0112-47D7-AA19-0569AA06A17E}" dt="2020-12-12T05:29:16.175" v="3001" actId="1076"/>
          <ac:picMkLst>
            <pc:docMk/>
            <pc:sldMk cId="1018544454" sldId="273"/>
            <ac:picMk id="10" creationId="{28D186BB-1031-470A-971B-0D7AA86515C4}"/>
          </ac:picMkLst>
        </pc:picChg>
        <pc:picChg chg="add mod">
          <ac:chgData name="梁嫚芳" userId="7cf1b7ef-79d7-4706-a840-83215abc4025" providerId="ADAL" clId="{55ADB18B-0112-47D7-AA19-0569AA06A17E}" dt="2020-12-12T05:29:16.175" v="3001" actId="1076"/>
          <ac:picMkLst>
            <pc:docMk/>
            <pc:sldMk cId="1018544454" sldId="273"/>
            <ac:picMk id="12" creationId="{1D3D295D-39E9-43C1-B7D6-4F0C48D15F02}"/>
          </ac:picMkLst>
        </pc:picChg>
        <pc:picChg chg="add mod">
          <ac:chgData name="梁嫚芳" userId="7cf1b7ef-79d7-4706-a840-83215abc4025" providerId="ADAL" clId="{55ADB18B-0112-47D7-AA19-0569AA06A17E}" dt="2020-12-12T05:29:16.175" v="3001" actId="1076"/>
          <ac:picMkLst>
            <pc:docMk/>
            <pc:sldMk cId="1018544454" sldId="273"/>
            <ac:picMk id="14" creationId="{99DFED76-705A-4338-81CA-5CA201B2D7DE}"/>
          </ac:picMkLst>
        </pc:picChg>
        <pc:picChg chg="add mod">
          <ac:chgData name="梁嫚芳" userId="7cf1b7ef-79d7-4706-a840-83215abc4025" providerId="ADAL" clId="{55ADB18B-0112-47D7-AA19-0569AA06A17E}" dt="2020-12-12T07:34:48.688" v="7678" actId="1076"/>
          <ac:picMkLst>
            <pc:docMk/>
            <pc:sldMk cId="1018544454" sldId="273"/>
            <ac:picMk id="16" creationId="{300E1083-AF5D-49FF-8D80-1120C54B9CBE}"/>
          </ac:picMkLst>
        </pc:picChg>
      </pc:sldChg>
      <pc:sldChg chg="addSp delSp modSp add ord">
        <pc:chgData name="梁嫚芳" userId="7cf1b7ef-79d7-4706-a840-83215abc4025" providerId="ADAL" clId="{55ADB18B-0112-47D7-AA19-0569AA06A17E}" dt="2020-12-12T06:17:20.720" v="5127"/>
        <pc:sldMkLst>
          <pc:docMk/>
          <pc:sldMk cId="3039566816" sldId="274"/>
        </pc:sldMkLst>
        <pc:spChg chg="mod">
          <ac:chgData name="梁嫚芳" userId="7cf1b7ef-79d7-4706-a840-83215abc4025" providerId="ADAL" clId="{55ADB18B-0112-47D7-AA19-0569AA06A17E}" dt="2020-12-10T16:17:10.881" v="1481" actId="20577"/>
          <ac:spMkLst>
            <pc:docMk/>
            <pc:sldMk cId="3039566816" sldId="274"/>
            <ac:spMk id="2" creationId="{513A9D04-F093-4BCD-B5FB-1DF3BA8B4C2F}"/>
          </ac:spMkLst>
        </pc:spChg>
        <pc:spChg chg="add del">
          <ac:chgData name="梁嫚芳" userId="7cf1b7ef-79d7-4706-a840-83215abc4025" providerId="ADAL" clId="{55ADB18B-0112-47D7-AA19-0569AA06A17E}" dt="2020-12-11T12:54:57.724" v="1613"/>
          <ac:spMkLst>
            <pc:docMk/>
            <pc:sldMk cId="3039566816" sldId="274"/>
            <ac:spMk id="4" creationId="{B6BB879C-855A-4C2C-9167-598C7E7A49EE}"/>
          </ac:spMkLst>
        </pc:spChg>
        <pc:spChg chg="add del mod">
          <ac:chgData name="梁嫚芳" userId="7cf1b7ef-79d7-4706-a840-83215abc4025" providerId="ADAL" clId="{55ADB18B-0112-47D7-AA19-0569AA06A17E}" dt="2020-12-12T04:28:03.230" v="2427"/>
          <ac:spMkLst>
            <pc:docMk/>
            <pc:sldMk cId="3039566816" sldId="274"/>
            <ac:spMk id="7" creationId="{4D9C684C-2BBB-4A52-BD06-688B983066E7}"/>
          </ac:spMkLst>
        </pc:spChg>
        <pc:spChg chg="add mod">
          <ac:chgData name="梁嫚芳" userId="7cf1b7ef-79d7-4706-a840-83215abc4025" providerId="ADAL" clId="{55ADB18B-0112-47D7-AA19-0569AA06A17E}" dt="2020-12-12T06:17:20.720" v="5127"/>
          <ac:spMkLst>
            <pc:docMk/>
            <pc:sldMk cId="3039566816" sldId="274"/>
            <ac:spMk id="8" creationId="{F6A94CFD-62C6-46F9-9D2C-B0AD3C750F43}"/>
          </ac:spMkLst>
        </pc:spChg>
        <pc:spChg chg="add mod">
          <ac:chgData name="梁嫚芳" userId="7cf1b7ef-79d7-4706-a840-83215abc4025" providerId="ADAL" clId="{55ADB18B-0112-47D7-AA19-0569AA06A17E}" dt="2020-12-11T13:45:05.942" v="2191" actId="14100"/>
          <ac:spMkLst>
            <pc:docMk/>
            <pc:sldMk cId="3039566816" sldId="274"/>
            <ac:spMk id="9" creationId="{A2E06D98-3FF2-4022-AAE7-2B8E292DD9CD}"/>
          </ac:spMkLst>
        </pc:spChg>
        <pc:spChg chg="add mod">
          <ac:chgData name="梁嫚芳" userId="7cf1b7ef-79d7-4706-a840-83215abc4025" providerId="ADAL" clId="{55ADB18B-0112-47D7-AA19-0569AA06A17E}" dt="2020-12-12T06:17:18.206" v="5122"/>
          <ac:spMkLst>
            <pc:docMk/>
            <pc:sldMk cId="3039566816" sldId="274"/>
            <ac:spMk id="12" creationId="{CD93C54E-F96F-476A-A7A1-D9445E663DDF}"/>
          </ac:spMkLst>
        </pc:spChg>
        <pc:picChg chg="add del mod">
          <ac:chgData name="梁嫚芳" userId="7cf1b7ef-79d7-4706-a840-83215abc4025" providerId="ADAL" clId="{55ADB18B-0112-47D7-AA19-0569AA06A17E}" dt="2020-12-12T04:27:38.672" v="2424"/>
          <ac:picMkLst>
            <pc:docMk/>
            <pc:sldMk cId="3039566816" sldId="274"/>
            <ac:picMk id="4" creationId="{CD97D497-3DEC-479A-A476-44442374C4DB}"/>
          </ac:picMkLst>
        </pc:picChg>
        <pc:picChg chg="add del mod">
          <ac:chgData name="梁嫚芳" userId="7cf1b7ef-79d7-4706-a840-83215abc4025" providerId="ADAL" clId="{55ADB18B-0112-47D7-AA19-0569AA06A17E}" dt="2020-12-12T04:22:45.431" v="2408" actId="478"/>
          <ac:picMkLst>
            <pc:docMk/>
            <pc:sldMk cId="3039566816" sldId="274"/>
            <ac:picMk id="5" creationId="{08C0B264-23C0-45C1-9C43-49ADB43E082F}"/>
          </ac:picMkLst>
        </pc:picChg>
        <pc:picChg chg="add del mod">
          <ac:chgData name="梁嫚芳" userId="7cf1b7ef-79d7-4706-a840-83215abc4025" providerId="ADAL" clId="{55ADB18B-0112-47D7-AA19-0569AA06A17E}" dt="2020-12-12T04:24:14.748" v="2417" actId="478"/>
          <ac:picMkLst>
            <pc:docMk/>
            <pc:sldMk cId="3039566816" sldId="274"/>
            <ac:picMk id="6" creationId="{CEAEA3B9-9D89-4F7C-BB38-EE15EB66744E}"/>
          </ac:picMkLst>
        </pc:picChg>
        <pc:picChg chg="add mod">
          <ac:chgData name="梁嫚芳" userId="7cf1b7ef-79d7-4706-a840-83215abc4025" providerId="ADAL" clId="{55ADB18B-0112-47D7-AA19-0569AA06A17E}" dt="2020-12-12T04:29:29.857" v="2440" actId="1076"/>
          <ac:picMkLst>
            <pc:docMk/>
            <pc:sldMk cId="3039566816" sldId="274"/>
            <ac:picMk id="10" creationId="{C9B87748-077D-48A0-A2D3-A679704AD4F0}"/>
          </ac:picMkLst>
        </pc:picChg>
        <pc:picChg chg="add mod">
          <ac:chgData name="梁嫚芳" userId="7cf1b7ef-79d7-4706-a840-83215abc4025" providerId="ADAL" clId="{55ADB18B-0112-47D7-AA19-0569AA06A17E}" dt="2020-12-12T04:29:29.857" v="2440" actId="1076"/>
          <ac:picMkLst>
            <pc:docMk/>
            <pc:sldMk cId="3039566816" sldId="274"/>
            <ac:picMk id="11" creationId="{B4D5F2F1-1F0F-4A38-BDA3-EB7BDEFCF0A3}"/>
          </ac:picMkLst>
        </pc:picChg>
      </pc:sldChg>
      <pc:sldChg chg="modSp add del">
        <pc:chgData name="梁嫚芳" userId="7cf1b7ef-79d7-4706-a840-83215abc4025" providerId="ADAL" clId="{55ADB18B-0112-47D7-AA19-0569AA06A17E}" dt="2020-12-11T13:31:19.876" v="2056" actId="2696"/>
        <pc:sldMkLst>
          <pc:docMk/>
          <pc:sldMk cId="3053090517" sldId="275"/>
        </pc:sldMkLst>
        <pc:spChg chg="mod">
          <ac:chgData name="梁嫚芳" userId="7cf1b7ef-79d7-4706-a840-83215abc4025" providerId="ADAL" clId="{55ADB18B-0112-47D7-AA19-0569AA06A17E}" dt="2020-12-10T16:25:55.976" v="1544"/>
          <ac:spMkLst>
            <pc:docMk/>
            <pc:sldMk cId="3053090517" sldId="275"/>
            <ac:spMk id="2" creationId="{9EFE2F7C-09DA-41C9-9694-20284E29B452}"/>
          </ac:spMkLst>
        </pc:spChg>
      </pc:sldChg>
      <pc:sldChg chg="addSp delSp modSp add">
        <pc:chgData name="梁嫚芳" userId="7cf1b7ef-79d7-4706-a840-83215abc4025" providerId="ADAL" clId="{55ADB18B-0112-47D7-AA19-0569AA06A17E}" dt="2020-12-12T06:17:28.638" v="5142"/>
        <pc:sldMkLst>
          <pc:docMk/>
          <pc:sldMk cId="2714730791" sldId="276"/>
        </pc:sldMkLst>
        <pc:spChg chg="mod">
          <ac:chgData name="梁嫚芳" userId="7cf1b7ef-79d7-4706-a840-83215abc4025" providerId="ADAL" clId="{55ADB18B-0112-47D7-AA19-0569AA06A17E}" dt="2020-12-11T13:29:34.342" v="1996"/>
          <ac:spMkLst>
            <pc:docMk/>
            <pc:sldMk cId="2714730791" sldId="276"/>
            <ac:spMk id="2" creationId="{5C34E74B-3601-42D8-BC7D-583CEE5764B6}"/>
          </ac:spMkLst>
        </pc:spChg>
        <pc:spChg chg="add mod">
          <ac:chgData name="梁嫚芳" userId="7cf1b7ef-79d7-4706-a840-83215abc4025" providerId="ADAL" clId="{55ADB18B-0112-47D7-AA19-0569AA06A17E}" dt="2020-12-12T06:17:24.952" v="5132"/>
          <ac:spMkLst>
            <pc:docMk/>
            <pc:sldMk cId="2714730791" sldId="276"/>
            <ac:spMk id="6" creationId="{FA55E050-1B1E-4AC7-AF42-4B492D9FCDA8}"/>
          </ac:spMkLst>
        </pc:spChg>
        <pc:spChg chg="add mod">
          <ac:chgData name="梁嫚芳" userId="7cf1b7ef-79d7-4706-a840-83215abc4025" providerId="ADAL" clId="{55ADB18B-0112-47D7-AA19-0569AA06A17E}" dt="2020-12-12T06:17:26.679" v="5137"/>
          <ac:spMkLst>
            <pc:docMk/>
            <pc:sldMk cId="2714730791" sldId="276"/>
            <ac:spMk id="7" creationId="{98B0082F-437E-4977-B5FE-A81889C9A876}"/>
          </ac:spMkLst>
        </pc:spChg>
        <pc:spChg chg="add mod">
          <ac:chgData name="梁嫚芳" userId="7cf1b7ef-79d7-4706-a840-83215abc4025" providerId="ADAL" clId="{55ADB18B-0112-47D7-AA19-0569AA06A17E}" dt="2020-12-11T13:30:48.404" v="2039"/>
          <ac:spMkLst>
            <pc:docMk/>
            <pc:sldMk cId="2714730791" sldId="276"/>
            <ac:spMk id="8" creationId="{5ED62155-1FF5-4E19-BAF4-5F3753D7A16D}"/>
          </ac:spMkLst>
        </pc:spChg>
        <pc:spChg chg="add del mod">
          <ac:chgData name="梁嫚芳" userId="7cf1b7ef-79d7-4706-a840-83215abc4025" providerId="ADAL" clId="{55ADB18B-0112-47D7-AA19-0569AA06A17E}" dt="2020-12-12T06:17:28.638" v="5142"/>
          <ac:spMkLst>
            <pc:docMk/>
            <pc:sldMk cId="2714730791" sldId="276"/>
            <ac:spMk id="10" creationId="{D9BDCED3-549B-42FE-B3CA-D1925267D8FF}"/>
          </ac:spMkLst>
        </pc:spChg>
        <pc:picChg chg="add del mod">
          <ac:chgData name="梁嫚芳" userId="7cf1b7ef-79d7-4706-a840-83215abc4025" providerId="ADAL" clId="{55ADB18B-0112-47D7-AA19-0569AA06A17E}" dt="2020-12-12T04:31:11.156" v="2444" actId="478"/>
          <ac:picMkLst>
            <pc:docMk/>
            <pc:sldMk cId="2714730791" sldId="276"/>
            <ac:picMk id="4" creationId="{0B936717-B365-48DA-9496-C8A191A7602E}"/>
          </ac:picMkLst>
        </pc:picChg>
        <pc:picChg chg="add del mod">
          <ac:chgData name="梁嫚芳" userId="7cf1b7ef-79d7-4706-a840-83215abc4025" providerId="ADAL" clId="{55ADB18B-0112-47D7-AA19-0569AA06A17E}" dt="2020-12-12T04:31:24.737" v="2450" actId="478"/>
          <ac:picMkLst>
            <pc:docMk/>
            <pc:sldMk cId="2714730791" sldId="276"/>
            <ac:picMk id="5" creationId="{37474548-35F2-4422-8530-FE4C002937A4}"/>
          </ac:picMkLst>
        </pc:picChg>
        <pc:picChg chg="add del mod">
          <ac:chgData name="梁嫚芳" userId="7cf1b7ef-79d7-4706-a840-83215abc4025" providerId="ADAL" clId="{55ADB18B-0112-47D7-AA19-0569AA06A17E}" dt="2020-12-12T04:32:34.555" v="2455" actId="478"/>
          <ac:picMkLst>
            <pc:docMk/>
            <pc:sldMk cId="2714730791" sldId="276"/>
            <ac:picMk id="9" creationId="{36D9F93A-1BFE-4CF6-83A8-FC483A107479}"/>
          </ac:picMkLst>
        </pc:picChg>
        <pc:picChg chg="add del mod">
          <ac:chgData name="梁嫚芳" userId="7cf1b7ef-79d7-4706-a840-83215abc4025" providerId="ADAL" clId="{55ADB18B-0112-47D7-AA19-0569AA06A17E}" dt="2020-12-12T04:30:38.649" v="2443" actId="478"/>
          <ac:picMkLst>
            <pc:docMk/>
            <pc:sldMk cId="2714730791" sldId="276"/>
            <ac:picMk id="11" creationId="{3CA523FF-D32F-4F99-A68E-7C61F86D3DB4}"/>
          </ac:picMkLst>
        </pc:picChg>
        <pc:picChg chg="add mod">
          <ac:chgData name="梁嫚芳" userId="7cf1b7ef-79d7-4706-a840-83215abc4025" providerId="ADAL" clId="{55ADB18B-0112-47D7-AA19-0569AA06A17E}" dt="2020-12-12T04:33:56.713" v="2467" actId="1076"/>
          <ac:picMkLst>
            <pc:docMk/>
            <pc:sldMk cId="2714730791" sldId="276"/>
            <ac:picMk id="12" creationId="{2E28B42E-F3EC-4B3A-AA4A-5E51E865FC14}"/>
          </ac:picMkLst>
        </pc:picChg>
        <pc:picChg chg="add mod">
          <ac:chgData name="梁嫚芳" userId="7cf1b7ef-79d7-4706-a840-83215abc4025" providerId="ADAL" clId="{55ADB18B-0112-47D7-AA19-0569AA06A17E}" dt="2020-12-12T04:33:58.873" v="2468" actId="1076"/>
          <ac:picMkLst>
            <pc:docMk/>
            <pc:sldMk cId="2714730791" sldId="276"/>
            <ac:picMk id="13" creationId="{16E9BB4B-FD47-4242-946F-60362D77AC04}"/>
          </ac:picMkLst>
        </pc:picChg>
        <pc:picChg chg="add del mod">
          <ac:chgData name="梁嫚芳" userId="7cf1b7ef-79d7-4706-a840-83215abc4025" providerId="ADAL" clId="{55ADB18B-0112-47D7-AA19-0569AA06A17E}" dt="2020-12-12T04:35:05.037" v="2472"/>
          <ac:picMkLst>
            <pc:docMk/>
            <pc:sldMk cId="2714730791" sldId="276"/>
            <ac:picMk id="14" creationId="{C07955ED-3868-43DB-82AE-264C7E211D2D}"/>
          </ac:picMkLst>
        </pc:picChg>
        <pc:picChg chg="add mod">
          <ac:chgData name="梁嫚芳" userId="7cf1b7ef-79d7-4706-a840-83215abc4025" providerId="ADAL" clId="{55ADB18B-0112-47D7-AA19-0569AA06A17E}" dt="2020-12-12T04:35:49.768" v="2481" actId="1076"/>
          <ac:picMkLst>
            <pc:docMk/>
            <pc:sldMk cId="2714730791" sldId="276"/>
            <ac:picMk id="15" creationId="{F26369F2-E274-47DB-97B0-8E2D1CDCB6C8}"/>
          </ac:picMkLst>
        </pc:picChg>
      </pc:sldChg>
      <pc:sldChg chg="addSp delSp modSp add">
        <pc:chgData name="梁嫚芳" userId="7cf1b7ef-79d7-4706-a840-83215abc4025" providerId="ADAL" clId="{55ADB18B-0112-47D7-AA19-0569AA06A17E}" dt="2020-12-12T06:17:35.410" v="5156"/>
        <pc:sldMkLst>
          <pc:docMk/>
          <pc:sldMk cId="3375931347" sldId="277"/>
        </pc:sldMkLst>
        <pc:spChg chg="mod">
          <ac:chgData name="梁嫚芳" userId="7cf1b7ef-79d7-4706-a840-83215abc4025" providerId="ADAL" clId="{55ADB18B-0112-47D7-AA19-0569AA06A17E}" dt="2020-12-11T13:29:37.507" v="1997"/>
          <ac:spMkLst>
            <pc:docMk/>
            <pc:sldMk cId="3375931347" sldId="277"/>
            <ac:spMk id="2" creationId="{76E59360-E1BA-46BA-A0D9-283402FED3CF}"/>
          </ac:spMkLst>
        </pc:spChg>
        <pc:spChg chg="add mod">
          <ac:chgData name="梁嫚芳" userId="7cf1b7ef-79d7-4706-a840-83215abc4025" providerId="ADAL" clId="{55ADB18B-0112-47D7-AA19-0569AA06A17E}" dt="2020-12-12T06:17:33.521" v="5151"/>
          <ac:spMkLst>
            <pc:docMk/>
            <pc:sldMk cId="3375931347" sldId="277"/>
            <ac:spMk id="6" creationId="{B9875461-3343-4770-A250-69752C6057C1}"/>
          </ac:spMkLst>
        </pc:spChg>
        <pc:spChg chg="add mod">
          <ac:chgData name="梁嫚芳" userId="7cf1b7ef-79d7-4706-a840-83215abc4025" providerId="ADAL" clId="{55ADB18B-0112-47D7-AA19-0569AA06A17E}" dt="2020-12-12T06:17:35.410" v="5156"/>
          <ac:spMkLst>
            <pc:docMk/>
            <pc:sldMk cId="3375931347" sldId="277"/>
            <ac:spMk id="7" creationId="{10CE321B-FD8A-45BC-8E3E-AD04C63DE597}"/>
          </ac:spMkLst>
        </pc:spChg>
        <pc:spChg chg="add mod">
          <ac:chgData name="梁嫚芳" userId="7cf1b7ef-79d7-4706-a840-83215abc4025" providerId="ADAL" clId="{55ADB18B-0112-47D7-AA19-0569AA06A17E}" dt="2020-12-11T13:30:53.888" v="2053"/>
          <ac:spMkLst>
            <pc:docMk/>
            <pc:sldMk cId="3375931347" sldId="277"/>
            <ac:spMk id="8" creationId="{E4880E01-6F48-43AA-B2D1-C07A690496F3}"/>
          </ac:spMkLst>
        </pc:spChg>
        <pc:spChg chg="add mod">
          <ac:chgData name="梁嫚芳" userId="7cf1b7ef-79d7-4706-a840-83215abc4025" providerId="ADAL" clId="{55ADB18B-0112-47D7-AA19-0569AA06A17E}" dt="2020-12-12T04:40:02.456" v="2578" actId="1076"/>
          <ac:spMkLst>
            <pc:docMk/>
            <pc:sldMk cId="3375931347" sldId="277"/>
            <ac:spMk id="11" creationId="{FB62B93A-A205-43F0-A5D5-3C91ECA5B6F3}"/>
          </ac:spMkLst>
        </pc:spChg>
        <pc:spChg chg="add mod">
          <ac:chgData name="梁嫚芳" userId="7cf1b7ef-79d7-4706-a840-83215abc4025" providerId="ADAL" clId="{55ADB18B-0112-47D7-AA19-0569AA06A17E}" dt="2020-12-12T04:39:39.553" v="2576" actId="1076"/>
          <ac:spMkLst>
            <pc:docMk/>
            <pc:sldMk cId="3375931347" sldId="277"/>
            <ac:spMk id="12" creationId="{64CDA799-81CE-433E-BA06-A5ADE82A5D2B}"/>
          </ac:spMkLst>
        </pc:spChg>
        <pc:picChg chg="add del mod">
          <ac:chgData name="梁嫚芳" userId="7cf1b7ef-79d7-4706-a840-83215abc4025" providerId="ADAL" clId="{55ADB18B-0112-47D7-AA19-0569AA06A17E}" dt="2020-12-12T04:35:06.394" v="2473" actId="478"/>
          <ac:picMkLst>
            <pc:docMk/>
            <pc:sldMk cId="3375931347" sldId="277"/>
            <ac:picMk id="4" creationId="{A15C58A7-4C49-498C-BC9A-C3F4C4D407B6}"/>
          </ac:picMkLst>
        </pc:picChg>
        <pc:picChg chg="add del mod">
          <ac:chgData name="梁嫚芳" userId="7cf1b7ef-79d7-4706-a840-83215abc4025" providerId="ADAL" clId="{55ADB18B-0112-47D7-AA19-0569AA06A17E}" dt="2020-12-12T04:38:00.493" v="2484" actId="478"/>
          <ac:picMkLst>
            <pc:docMk/>
            <pc:sldMk cId="3375931347" sldId="277"/>
            <ac:picMk id="5" creationId="{FAE46A69-3148-47F3-9540-22AF91F4B268}"/>
          </ac:picMkLst>
        </pc:picChg>
        <pc:picChg chg="add mod">
          <ac:chgData name="梁嫚芳" userId="7cf1b7ef-79d7-4706-a840-83215abc4025" providerId="ADAL" clId="{55ADB18B-0112-47D7-AA19-0569AA06A17E}" dt="2020-12-12T04:38:30.816" v="2491" actId="1076"/>
          <ac:picMkLst>
            <pc:docMk/>
            <pc:sldMk cId="3375931347" sldId="277"/>
            <ac:picMk id="9" creationId="{5F5E1575-0518-4D34-B3F0-891617AFA270}"/>
          </ac:picMkLst>
        </pc:picChg>
        <pc:picChg chg="add mod">
          <ac:chgData name="梁嫚芳" userId="7cf1b7ef-79d7-4706-a840-83215abc4025" providerId="ADAL" clId="{55ADB18B-0112-47D7-AA19-0569AA06A17E}" dt="2020-12-12T04:38:30.816" v="2491" actId="1076"/>
          <ac:picMkLst>
            <pc:docMk/>
            <pc:sldMk cId="3375931347" sldId="277"/>
            <ac:picMk id="10" creationId="{8F3D9CDE-E575-46DA-94C2-FA5B9BBF47C0}"/>
          </ac:picMkLst>
        </pc:picChg>
      </pc:sldChg>
      <pc:sldChg chg="addSp delSp modSp add">
        <pc:chgData name="梁嫚芳" userId="7cf1b7ef-79d7-4706-a840-83215abc4025" providerId="ADAL" clId="{55ADB18B-0112-47D7-AA19-0569AA06A17E}" dt="2020-12-12T09:09:06.851" v="13689" actId="1076"/>
        <pc:sldMkLst>
          <pc:docMk/>
          <pc:sldMk cId="3938135768" sldId="278"/>
        </pc:sldMkLst>
        <pc:spChg chg="mod">
          <ac:chgData name="梁嫚芳" userId="7cf1b7ef-79d7-4706-a840-83215abc4025" providerId="ADAL" clId="{55ADB18B-0112-47D7-AA19-0569AA06A17E}" dt="2020-12-11T13:29:39.814" v="1998"/>
          <ac:spMkLst>
            <pc:docMk/>
            <pc:sldMk cId="3938135768" sldId="278"/>
            <ac:spMk id="2" creationId="{D0B13171-6DCD-4999-B3B1-382958EFC480}"/>
          </ac:spMkLst>
        </pc:spChg>
        <pc:spChg chg="del">
          <ac:chgData name="梁嫚芳" userId="7cf1b7ef-79d7-4706-a840-83215abc4025" providerId="ADAL" clId="{55ADB18B-0112-47D7-AA19-0569AA06A17E}" dt="2020-12-12T04:46:56.680" v="2629" actId="478"/>
          <ac:spMkLst>
            <pc:docMk/>
            <pc:sldMk cId="3938135768" sldId="278"/>
            <ac:spMk id="3" creationId="{638789CE-9637-4122-B4C0-D5DCA2DC257E}"/>
          </ac:spMkLst>
        </pc:spChg>
        <pc:spChg chg="add mod ord">
          <ac:chgData name="梁嫚芳" userId="7cf1b7ef-79d7-4706-a840-83215abc4025" providerId="ADAL" clId="{55ADB18B-0112-47D7-AA19-0569AA06A17E}" dt="2020-12-12T09:08:53.716" v="13685" actId="1076"/>
          <ac:spMkLst>
            <pc:docMk/>
            <pc:sldMk cId="3938135768" sldId="278"/>
            <ac:spMk id="6" creationId="{FBB5AA39-92F6-436A-A047-CC835B982360}"/>
          </ac:spMkLst>
        </pc:spChg>
        <pc:spChg chg="add mod ord">
          <ac:chgData name="梁嫚芳" userId="7cf1b7ef-79d7-4706-a840-83215abc4025" providerId="ADAL" clId="{55ADB18B-0112-47D7-AA19-0569AA06A17E}" dt="2020-12-12T09:08:56.556" v="13686" actId="1076"/>
          <ac:spMkLst>
            <pc:docMk/>
            <pc:sldMk cId="3938135768" sldId="278"/>
            <ac:spMk id="7" creationId="{D87A6F14-65D2-4DC4-8C9B-B34AF3F733E9}"/>
          </ac:spMkLst>
        </pc:spChg>
        <pc:spChg chg="add">
          <ac:chgData name="梁嫚芳" userId="7cf1b7ef-79d7-4706-a840-83215abc4025" providerId="ADAL" clId="{55ADB18B-0112-47D7-AA19-0569AA06A17E}" dt="2020-12-12T04:40:09.565" v="2581"/>
          <ac:spMkLst>
            <pc:docMk/>
            <pc:sldMk cId="3938135768" sldId="278"/>
            <ac:spMk id="8" creationId="{3FFCF249-558E-400B-9050-41CECA2504A7}"/>
          </ac:spMkLst>
        </pc:spChg>
        <pc:spChg chg="add mod">
          <ac:chgData name="梁嫚芳" userId="7cf1b7ef-79d7-4706-a840-83215abc4025" providerId="ADAL" clId="{55ADB18B-0112-47D7-AA19-0569AA06A17E}" dt="2020-12-12T09:09:04.260" v="13688" actId="1076"/>
          <ac:spMkLst>
            <pc:docMk/>
            <pc:sldMk cId="3938135768" sldId="278"/>
            <ac:spMk id="13" creationId="{42ABF3CB-F1FF-475F-8FC5-3F46408B477E}"/>
          </ac:spMkLst>
        </pc:spChg>
        <pc:spChg chg="add mod">
          <ac:chgData name="梁嫚芳" userId="7cf1b7ef-79d7-4706-a840-83215abc4025" providerId="ADAL" clId="{55ADB18B-0112-47D7-AA19-0569AA06A17E}" dt="2020-12-12T09:09:06.851" v="13689" actId="1076"/>
          <ac:spMkLst>
            <pc:docMk/>
            <pc:sldMk cId="3938135768" sldId="278"/>
            <ac:spMk id="14" creationId="{AB4F1E47-76F5-4174-95C3-BFA26F610687}"/>
          </ac:spMkLst>
        </pc:spChg>
        <pc:spChg chg="add mod">
          <ac:chgData name="梁嫚芳" userId="7cf1b7ef-79d7-4706-a840-83215abc4025" providerId="ADAL" clId="{55ADB18B-0112-47D7-AA19-0569AA06A17E}" dt="2020-12-12T09:08:59.947" v="13687" actId="1076"/>
          <ac:spMkLst>
            <pc:docMk/>
            <pc:sldMk cId="3938135768" sldId="278"/>
            <ac:spMk id="16" creationId="{E5BC867D-D3B2-4BA9-8B5A-4A74254D5ABE}"/>
          </ac:spMkLst>
        </pc:spChg>
        <pc:picChg chg="add del mod">
          <ac:chgData name="梁嫚芳" userId="7cf1b7ef-79d7-4706-a840-83215abc4025" providerId="ADAL" clId="{55ADB18B-0112-47D7-AA19-0569AA06A17E}" dt="2020-12-12T04:40:49.475" v="2582" actId="478"/>
          <ac:picMkLst>
            <pc:docMk/>
            <pc:sldMk cId="3938135768" sldId="278"/>
            <ac:picMk id="4" creationId="{D8FD7E80-290B-40F9-BE51-8E6C41B6D6D4}"/>
          </ac:picMkLst>
        </pc:picChg>
        <pc:picChg chg="add del mod">
          <ac:chgData name="梁嫚芳" userId="7cf1b7ef-79d7-4706-a840-83215abc4025" providerId="ADAL" clId="{55ADB18B-0112-47D7-AA19-0569AA06A17E}" dt="2020-12-12T04:41:13.731" v="2586" actId="478"/>
          <ac:picMkLst>
            <pc:docMk/>
            <pc:sldMk cId="3938135768" sldId="278"/>
            <ac:picMk id="5" creationId="{0CB7CFAA-3F5F-44E3-9E92-B4829AACE55A}"/>
          </ac:picMkLst>
        </pc:picChg>
        <pc:picChg chg="add mod">
          <ac:chgData name="梁嫚芳" userId="7cf1b7ef-79d7-4706-a840-83215abc4025" providerId="ADAL" clId="{55ADB18B-0112-47D7-AA19-0569AA06A17E}" dt="2020-12-12T04:47:08.177" v="2630" actId="1076"/>
          <ac:picMkLst>
            <pc:docMk/>
            <pc:sldMk cId="3938135768" sldId="278"/>
            <ac:picMk id="9" creationId="{DD66A37E-0B6C-4C1D-BF30-67A9DA5616AF}"/>
          </ac:picMkLst>
        </pc:picChg>
        <pc:picChg chg="add mod">
          <ac:chgData name="梁嫚芳" userId="7cf1b7ef-79d7-4706-a840-83215abc4025" providerId="ADAL" clId="{55ADB18B-0112-47D7-AA19-0569AA06A17E}" dt="2020-12-12T04:47:08.177" v="2630" actId="1076"/>
          <ac:picMkLst>
            <pc:docMk/>
            <pc:sldMk cId="3938135768" sldId="278"/>
            <ac:picMk id="10" creationId="{33B608F8-334C-48B0-94AC-9E1E85C6E451}"/>
          </ac:picMkLst>
        </pc:picChg>
        <pc:picChg chg="add mod">
          <ac:chgData name="梁嫚芳" userId="7cf1b7ef-79d7-4706-a840-83215abc4025" providerId="ADAL" clId="{55ADB18B-0112-47D7-AA19-0569AA06A17E}" dt="2020-12-12T04:47:08.177" v="2630" actId="1076"/>
          <ac:picMkLst>
            <pc:docMk/>
            <pc:sldMk cId="3938135768" sldId="278"/>
            <ac:picMk id="11" creationId="{6A87C271-1D84-4ADC-AF76-97957AAE9EE6}"/>
          </ac:picMkLst>
        </pc:picChg>
        <pc:picChg chg="add mod">
          <ac:chgData name="梁嫚芳" userId="7cf1b7ef-79d7-4706-a840-83215abc4025" providerId="ADAL" clId="{55ADB18B-0112-47D7-AA19-0569AA06A17E}" dt="2020-12-12T04:47:08.177" v="2630" actId="1076"/>
          <ac:picMkLst>
            <pc:docMk/>
            <pc:sldMk cId="3938135768" sldId="278"/>
            <ac:picMk id="12" creationId="{E68EA40D-6593-4059-9CC4-3AF90AD933DD}"/>
          </ac:picMkLst>
        </pc:picChg>
        <pc:picChg chg="add mod ord">
          <ac:chgData name="梁嫚芳" userId="7cf1b7ef-79d7-4706-a840-83215abc4025" providerId="ADAL" clId="{55ADB18B-0112-47D7-AA19-0569AA06A17E}" dt="2020-12-12T04:47:08.177" v="2630" actId="1076"/>
          <ac:picMkLst>
            <pc:docMk/>
            <pc:sldMk cId="3938135768" sldId="278"/>
            <ac:picMk id="15" creationId="{C164F82E-2EA8-4C9E-8C47-A263308EF338}"/>
          </ac:picMkLst>
        </pc:picChg>
      </pc:sldChg>
      <pc:sldChg chg="addSp delSp modSp add del">
        <pc:chgData name="梁嫚芳" userId="7cf1b7ef-79d7-4706-a840-83215abc4025" providerId="ADAL" clId="{55ADB18B-0112-47D7-AA19-0569AA06A17E}" dt="2020-12-12T04:42:07.076" v="2602" actId="2696"/>
        <pc:sldMkLst>
          <pc:docMk/>
          <pc:sldMk cId="1811056268" sldId="279"/>
        </pc:sldMkLst>
        <pc:spChg chg="add del mod">
          <ac:chgData name="梁嫚芳" userId="7cf1b7ef-79d7-4706-a840-83215abc4025" providerId="ADAL" clId="{55ADB18B-0112-47D7-AA19-0569AA06A17E}" dt="2020-12-12T04:42:03.549" v="2600"/>
          <ac:spMkLst>
            <pc:docMk/>
            <pc:sldMk cId="1811056268" sldId="279"/>
            <ac:spMk id="6" creationId="{E5E07EF7-597B-48F8-8532-1F011F50522D}"/>
          </ac:spMkLst>
        </pc:spChg>
        <pc:spChg chg="add del">
          <ac:chgData name="梁嫚芳" userId="7cf1b7ef-79d7-4706-a840-83215abc4025" providerId="ADAL" clId="{55ADB18B-0112-47D7-AA19-0569AA06A17E}" dt="2020-12-11T13:14:22.139" v="1725"/>
          <ac:spMkLst>
            <pc:docMk/>
            <pc:sldMk cId="1811056268" sldId="279"/>
            <ac:spMk id="7" creationId="{EB6EBC6E-8A91-456F-B20A-6481A4CBA7AF}"/>
          </ac:spMkLst>
        </pc:spChg>
        <pc:spChg chg="add del mod">
          <ac:chgData name="梁嫚芳" userId="7cf1b7ef-79d7-4706-a840-83215abc4025" providerId="ADAL" clId="{55ADB18B-0112-47D7-AA19-0569AA06A17E}" dt="2020-12-12T04:42:03.549" v="2600"/>
          <ac:spMkLst>
            <pc:docMk/>
            <pc:sldMk cId="1811056268" sldId="279"/>
            <ac:spMk id="8" creationId="{3A3312FC-DFAD-4C00-83C3-118F71BCDB56}"/>
          </ac:spMkLst>
        </pc:spChg>
        <pc:picChg chg="add del mod">
          <ac:chgData name="梁嫚芳" userId="7cf1b7ef-79d7-4706-a840-83215abc4025" providerId="ADAL" clId="{55ADB18B-0112-47D7-AA19-0569AA06A17E}" dt="2020-12-12T04:42:00.200" v="2598" actId="478"/>
          <ac:picMkLst>
            <pc:docMk/>
            <pc:sldMk cId="1811056268" sldId="279"/>
            <ac:picMk id="4" creationId="{61207A5D-EDF1-40DC-9C26-CF94407053C8}"/>
          </ac:picMkLst>
        </pc:picChg>
        <pc:picChg chg="add del mod">
          <ac:chgData name="梁嫚芳" userId="7cf1b7ef-79d7-4706-a840-83215abc4025" providerId="ADAL" clId="{55ADB18B-0112-47D7-AA19-0569AA06A17E}" dt="2020-12-12T04:42:00.600" v="2599" actId="478"/>
          <ac:picMkLst>
            <pc:docMk/>
            <pc:sldMk cId="1811056268" sldId="279"/>
            <ac:picMk id="5" creationId="{4DFF88A6-8127-44EB-A51F-A99CA5A45994}"/>
          </ac:picMkLst>
        </pc:picChg>
      </pc:sldChg>
      <pc:sldChg chg="addSp delSp modSp add del">
        <pc:chgData name="梁嫚芳" userId="7cf1b7ef-79d7-4706-a840-83215abc4025" providerId="ADAL" clId="{55ADB18B-0112-47D7-AA19-0569AA06A17E}" dt="2020-12-12T04:47:15.612" v="2631" actId="2696"/>
        <pc:sldMkLst>
          <pc:docMk/>
          <pc:sldMk cId="2551474978" sldId="280"/>
        </pc:sldMkLst>
        <pc:spChg chg="add del mod">
          <ac:chgData name="梁嫚芳" userId="7cf1b7ef-79d7-4706-a840-83215abc4025" providerId="ADAL" clId="{55ADB18B-0112-47D7-AA19-0569AA06A17E}" dt="2020-12-12T04:46:37.806" v="2626"/>
          <ac:spMkLst>
            <pc:docMk/>
            <pc:sldMk cId="2551474978" sldId="280"/>
            <ac:spMk id="5" creationId="{B88CDF0A-20E5-42B6-BE94-9D14618BC4B3}"/>
          </ac:spMkLst>
        </pc:spChg>
        <pc:picChg chg="add del mod">
          <ac:chgData name="梁嫚芳" userId="7cf1b7ef-79d7-4706-a840-83215abc4025" providerId="ADAL" clId="{55ADB18B-0112-47D7-AA19-0569AA06A17E}" dt="2020-12-12T04:43:20.989" v="2603" actId="478"/>
          <ac:picMkLst>
            <pc:docMk/>
            <pc:sldMk cId="2551474978" sldId="280"/>
            <ac:picMk id="4" creationId="{63A78232-E4ED-44E1-989E-74650429E6D7}"/>
          </ac:picMkLst>
        </pc:picChg>
        <pc:picChg chg="add del mod">
          <ac:chgData name="梁嫚芳" userId="7cf1b7ef-79d7-4706-a840-83215abc4025" providerId="ADAL" clId="{55ADB18B-0112-47D7-AA19-0569AA06A17E}" dt="2020-12-12T04:45:23.852" v="2619"/>
          <ac:picMkLst>
            <pc:docMk/>
            <pc:sldMk cId="2551474978" sldId="280"/>
            <ac:picMk id="6" creationId="{A9E77712-1E12-44CF-B0D6-12A2277736D0}"/>
          </ac:picMkLst>
        </pc:picChg>
      </pc:sldChg>
      <pc:sldChg chg="add del">
        <pc:chgData name="梁嫚芳" userId="7cf1b7ef-79d7-4706-a840-83215abc4025" providerId="ADAL" clId="{55ADB18B-0112-47D7-AA19-0569AA06A17E}" dt="2020-12-11T13:16:17.797" v="1780"/>
        <pc:sldMkLst>
          <pc:docMk/>
          <pc:sldMk cId="2824126758" sldId="281"/>
        </pc:sldMkLst>
      </pc:sldChg>
      <pc:sldChg chg="modSp add">
        <pc:chgData name="梁嫚芳" userId="7cf1b7ef-79d7-4706-a840-83215abc4025" providerId="ADAL" clId="{55ADB18B-0112-47D7-AA19-0569AA06A17E}" dt="2020-12-12T06:26:59.737" v="5470"/>
        <pc:sldMkLst>
          <pc:docMk/>
          <pc:sldMk cId="3913872558" sldId="281"/>
        </pc:sldMkLst>
        <pc:spChg chg="mod">
          <ac:chgData name="梁嫚芳" userId="7cf1b7ef-79d7-4706-a840-83215abc4025" providerId="ADAL" clId="{55ADB18B-0112-47D7-AA19-0569AA06A17E}" dt="2020-12-11T13:16:31.381" v="1812"/>
          <ac:spMkLst>
            <pc:docMk/>
            <pc:sldMk cId="3913872558" sldId="281"/>
            <ac:spMk id="2" creationId="{26776F10-1ACC-4904-ABFE-42C0D4DF435F}"/>
          </ac:spMkLst>
        </pc:spChg>
        <pc:spChg chg="mod">
          <ac:chgData name="梁嫚芳" userId="7cf1b7ef-79d7-4706-a840-83215abc4025" providerId="ADAL" clId="{55ADB18B-0112-47D7-AA19-0569AA06A17E}" dt="2020-12-12T06:26:59.737" v="5470"/>
          <ac:spMkLst>
            <pc:docMk/>
            <pc:sldMk cId="3913872558" sldId="281"/>
            <ac:spMk id="3" creationId="{99AE1949-0DA3-449A-93BE-DE0BB385B47F}"/>
          </ac:spMkLst>
        </pc:spChg>
      </pc:sldChg>
      <pc:sldChg chg="modSp add del">
        <pc:chgData name="梁嫚芳" userId="7cf1b7ef-79d7-4706-a840-83215abc4025" providerId="ADAL" clId="{55ADB18B-0112-47D7-AA19-0569AA06A17E}" dt="2020-12-11T13:29:25.390" v="1984" actId="2696"/>
        <pc:sldMkLst>
          <pc:docMk/>
          <pc:sldMk cId="333583515" sldId="282"/>
        </pc:sldMkLst>
        <pc:spChg chg="mod">
          <ac:chgData name="梁嫚芳" userId="7cf1b7ef-79d7-4706-a840-83215abc4025" providerId="ADAL" clId="{55ADB18B-0112-47D7-AA19-0569AA06A17E}" dt="2020-12-11T13:17:11.047" v="1917"/>
          <ac:spMkLst>
            <pc:docMk/>
            <pc:sldMk cId="333583515" sldId="282"/>
            <ac:spMk id="2" creationId="{540BDD4F-648A-4BBE-B117-BD9656A5AF0B}"/>
          </ac:spMkLst>
        </pc:spChg>
      </pc:sldChg>
      <pc:sldChg chg="modSp add">
        <pc:chgData name="梁嫚芳" userId="7cf1b7ef-79d7-4706-a840-83215abc4025" providerId="ADAL" clId="{55ADB18B-0112-47D7-AA19-0569AA06A17E}" dt="2020-12-12T07:28:38.213" v="7586"/>
        <pc:sldMkLst>
          <pc:docMk/>
          <pc:sldMk cId="1569995189" sldId="282"/>
        </pc:sldMkLst>
        <pc:spChg chg="mod">
          <ac:chgData name="梁嫚芳" userId="7cf1b7ef-79d7-4706-a840-83215abc4025" providerId="ADAL" clId="{55ADB18B-0112-47D7-AA19-0569AA06A17E}" dt="2020-12-11T13:31:49.984" v="2073"/>
          <ac:spMkLst>
            <pc:docMk/>
            <pc:sldMk cId="1569995189" sldId="282"/>
            <ac:spMk id="2" creationId="{26776F10-1ACC-4904-ABFE-42C0D4DF435F}"/>
          </ac:spMkLst>
        </pc:spChg>
        <pc:spChg chg="mod">
          <ac:chgData name="梁嫚芳" userId="7cf1b7ef-79d7-4706-a840-83215abc4025" providerId="ADAL" clId="{55ADB18B-0112-47D7-AA19-0569AA06A17E}" dt="2020-12-12T07:28:38.213" v="7586"/>
          <ac:spMkLst>
            <pc:docMk/>
            <pc:sldMk cId="1569995189" sldId="282"/>
            <ac:spMk id="3" creationId="{99AE1949-0DA3-449A-93BE-DE0BB385B47F}"/>
          </ac:spMkLst>
        </pc:spChg>
      </pc:sldChg>
      <pc:sldChg chg="modSp add del">
        <pc:chgData name="梁嫚芳" userId="7cf1b7ef-79d7-4706-a840-83215abc4025" providerId="ADAL" clId="{55ADB18B-0112-47D7-AA19-0569AA06A17E}" dt="2020-12-12T07:40:21.014" v="7718" actId="2696"/>
        <pc:sldMkLst>
          <pc:docMk/>
          <pc:sldMk cId="3292007540" sldId="283"/>
        </pc:sldMkLst>
        <pc:spChg chg="mod">
          <ac:chgData name="梁嫚芳" userId="7cf1b7ef-79d7-4706-a840-83215abc4025" providerId="ADAL" clId="{55ADB18B-0112-47D7-AA19-0569AA06A17E}" dt="2020-12-11T13:32:12.332" v="2109"/>
          <ac:spMkLst>
            <pc:docMk/>
            <pc:sldMk cId="3292007540" sldId="283"/>
            <ac:spMk id="2" creationId="{26776F10-1ACC-4904-ABFE-42C0D4DF435F}"/>
          </ac:spMkLst>
        </pc:spChg>
        <pc:spChg chg="mod">
          <ac:chgData name="梁嫚芳" userId="7cf1b7ef-79d7-4706-a840-83215abc4025" providerId="ADAL" clId="{55ADB18B-0112-47D7-AA19-0569AA06A17E}" dt="2020-12-11T13:32:14.138" v="2110" actId="20577"/>
          <ac:spMkLst>
            <pc:docMk/>
            <pc:sldMk cId="3292007540" sldId="283"/>
            <ac:spMk id="3" creationId="{99AE1949-0DA3-449A-93BE-DE0BB385B47F}"/>
          </ac:spMkLst>
        </pc:spChg>
      </pc:sldChg>
      <pc:sldChg chg="addSp delSp modSp add del">
        <pc:chgData name="梁嫚芳" userId="7cf1b7ef-79d7-4706-a840-83215abc4025" providerId="ADAL" clId="{55ADB18B-0112-47D7-AA19-0569AA06A17E}" dt="2020-12-12T05:27:15.316" v="2941" actId="2696"/>
        <pc:sldMkLst>
          <pc:docMk/>
          <pc:sldMk cId="3350286420" sldId="284"/>
        </pc:sldMkLst>
        <pc:spChg chg="add del mod ord">
          <ac:chgData name="梁嫚芳" userId="7cf1b7ef-79d7-4706-a840-83215abc4025" providerId="ADAL" clId="{55ADB18B-0112-47D7-AA19-0569AA06A17E}" dt="2020-12-12T05:26:30.888" v="2924"/>
          <ac:spMkLst>
            <pc:docMk/>
            <pc:sldMk cId="3350286420" sldId="284"/>
            <ac:spMk id="5" creationId="{81F3A769-E101-4894-888C-ED10577E11BA}"/>
          </ac:spMkLst>
        </pc:spChg>
        <pc:spChg chg="add del mod">
          <ac:chgData name="梁嫚芳" userId="7cf1b7ef-79d7-4706-a840-83215abc4025" providerId="ADAL" clId="{55ADB18B-0112-47D7-AA19-0569AA06A17E}" dt="2020-12-12T05:27:07.080" v="2936"/>
          <ac:spMkLst>
            <pc:docMk/>
            <pc:sldMk cId="3350286420" sldId="284"/>
            <ac:spMk id="7" creationId="{3E980F32-59E9-48FB-8314-34C3AB763D95}"/>
          </ac:spMkLst>
        </pc:spChg>
        <pc:picChg chg="add del mod">
          <ac:chgData name="梁嫚芳" userId="7cf1b7ef-79d7-4706-a840-83215abc4025" providerId="ADAL" clId="{55ADB18B-0112-47D7-AA19-0569AA06A17E}" dt="2020-12-12T05:26:37.395" v="2928" actId="478"/>
          <ac:picMkLst>
            <pc:docMk/>
            <pc:sldMk cId="3350286420" sldId="284"/>
            <ac:picMk id="4" creationId="{D5D5ADDE-8E30-45F5-826F-D4CB0ED0255A}"/>
          </ac:picMkLst>
        </pc:picChg>
        <pc:picChg chg="add mod">
          <ac:chgData name="梁嫚芳" userId="7cf1b7ef-79d7-4706-a840-83215abc4025" providerId="ADAL" clId="{55ADB18B-0112-47D7-AA19-0569AA06A17E}" dt="2020-12-12T03:30:27.204" v="2352" actId="1076"/>
          <ac:picMkLst>
            <pc:docMk/>
            <pc:sldMk cId="3350286420" sldId="284"/>
            <ac:picMk id="6" creationId="{E72412D3-5EC8-483A-AC0D-E061963DD4AD}"/>
          </ac:picMkLst>
        </pc:picChg>
        <pc:picChg chg="add del mod">
          <ac:chgData name="梁嫚芳" userId="7cf1b7ef-79d7-4706-a840-83215abc4025" providerId="ADAL" clId="{55ADB18B-0112-47D7-AA19-0569AA06A17E}" dt="2020-12-12T05:26:56.964" v="2931"/>
          <ac:picMkLst>
            <pc:docMk/>
            <pc:sldMk cId="3350286420" sldId="284"/>
            <ac:picMk id="8" creationId="{DA5E43D8-4B6A-4CAF-BFCF-AEFA96097228}"/>
          </ac:picMkLst>
        </pc:picChg>
      </pc:sldChg>
      <pc:sldChg chg="addSp delSp modSp add ord">
        <pc:chgData name="梁嫚芳" userId="7cf1b7ef-79d7-4706-a840-83215abc4025" providerId="ADAL" clId="{55ADB18B-0112-47D7-AA19-0569AA06A17E}" dt="2020-12-12T09:16:27.160" v="13766"/>
        <pc:sldMkLst>
          <pc:docMk/>
          <pc:sldMk cId="462217026" sldId="285"/>
        </pc:sldMkLst>
        <pc:spChg chg="mod">
          <ac:chgData name="梁嫚芳" userId="7cf1b7ef-79d7-4706-a840-83215abc4025" providerId="ADAL" clId="{55ADB18B-0112-47D7-AA19-0569AA06A17E}" dt="2020-12-12T05:29:24.965" v="3017"/>
          <ac:spMkLst>
            <pc:docMk/>
            <pc:sldMk cId="462217026" sldId="285"/>
            <ac:spMk id="2" creationId="{B7232B91-F89B-4F5E-89FC-980E703E548B}"/>
          </ac:spMkLst>
        </pc:spChg>
        <pc:spChg chg="add mod">
          <ac:chgData name="梁嫚芳" userId="7cf1b7ef-79d7-4706-a840-83215abc4025" providerId="ADAL" clId="{55ADB18B-0112-47D7-AA19-0569AA06A17E}" dt="2020-12-12T09:16:27.160" v="13766"/>
          <ac:spMkLst>
            <pc:docMk/>
            <pc:sldMk cId="462217026" sldId="285"/>
            <ac:spMk id="5" creationId="{0098562B-A7FA-4BED-B57E-85BA1F03E793}"/>
          </ac:spMkLst>
        </pc:spChg>
        <pc:spChg chg="add del mod">
          <ac:chgData name="梁嫚芳" userId="7cf1b7ef-79d7-4706-a840-83215abc4025" providerId="ADAL" clId="{55ADB18B-0112-47D7-AA19-0569AA06A17E}" dt="2020-12-12T05:30:05.252" v="3108"/>
          <ac:spMkLst>
            <pc:docMk/>
            <pc:sldMk cId="462217026" sldId="285"/>
            <ac:spMk id="7" creationId="{9C80D60A-4A82-48CE-BDD8-2D3097E9B1FB}"/>
          </ac:spMkLst>
        </pc:spChg>
        <pc:spChg chg="add mod">
          <ac:chgData name="梁嫚芳" userId="7cf1b7ef-79d7-4706-a840-83215abc4025" providerId="ADAL" clId="{55ADB18B-0112-47D7-AA19-0569AA06A17E}" dt="2020-12-12T05:30:23.012" v="3126"/>
          <ac:spMkLst>
            <pc:docMk/>
            <pc:sldMk cId="462217026" sldId="285"/>
            <ac:spMk id="8" creationId="{3476A8FA-5C78-4C67-B923-B7F69382A1FA}"/>
          </ac:spMkLst>
        </pc:spChg>
        <pc:spChg chg="add mod">
          <ac:chgData name="梁嫚芳" userId="7cf1b7ef-79d7-4706-a840-83215abc4025" providerId="ADAL" clId="{55ADB18B-0112-47D7-AA19-0569AA06A17E}" dt="2020-12-12T09:15:20.347" v="13764" actId="1076"/>
          <ac:spMkLst>
            <pc:docMk/>
            <pc:sldMk cId="462217026" sldId="285"/>
            <ac:spMk id="9" creationId="{21844028-2B71-4ECC-9FFC-C7EA3DA03F59}"/>
          </ac:spMkLst>
        </pc:spChg>
        <pc:picChg chg="add mod">
          <ac:chgData name="梁嫚芳" userId="7cf1b7ef-79d7-4706-a840-83215abc4025" providerId="ADAL" clId="{55ADB18B-0112-47D7-AA19-0569AA06A17E}" dt="2020-12-12T05:31:38.541" v="3135" actId="1076"/>
          <ac:picMkLst>
            <pc:docMk/>
            <pc:sldMk cId="462217026" sldId="285"/>
            <ac:picMk id="4" creationId="{94CB7E53-57A7-493B-A0E5-53A7184F15DB}"/>
          </ac:picMkLst>
        </pc:picChg>
        <pc:picChg chg="add del mod">
          <ac:chgData name="梁嫚芳" userId="7cf1b7ef-79d7-4706-a840-83215abc4025" providerId="ADAL" clId="{55ADB18B-0112-47D7-AA19-0569AA06A17E}" dt="2020-12-12T05:30:05.252" v="3108"/>
          <ac:picMkLst>
            <pc:docMk/>
            <pc:sldMk cId="462217026" sldId="285"/>
            <ac:picMk id="6" creationId="{DA59B0A2-02C0-4E4F-B852-4DCF1230F0CA}"/>
          </ac:picMkLst>
        </pc:picChg>
      </pc:sldChg>
      <pc:sldChg chg="addSp delSp modSp add">
        <pc:chgData name="梁嫚芳" userId="7cf1b7ef-79d7-4706-a840-83215abc4025" providerId="ADAL" clId="{55ADB18B-0112-47D7-AA19-0569AA06A17E}" dt="2020-12-12T09:15:05.657" v="13762"/>
        <pc:sldMkLst>
          <pc:docMk/>
          <pc:sldMk cId="2042506838" sldId="286"/>
        </pc:sldMkLst>
        <pc:spChg chg="mod">
          <ac:chgData name="梁嫚芳" userId="7cf1b7ef-79d7-4706-a840-83215abc4025" providerId="ADAL" clId="{55ADB18B-0112-47D7-AA19-0569AA06A17E}" dt="2020-12-12T05:29:46.447" v="3090"/>
          <ac:spMkLst>
            <pc:docMk/>
            <pc:sldMk cId="2042506838" sldId="286"/>
            <ac:spMk id="2" creationId="{B7232B91-F89B-4F5E-89FC-980E703E548B}"/>
          </ac:spMkLst>
        </pc:spChg>
        <pc:spChg chg="add del mod">
          <ac:chgData name="梁嫚芳" userId="7cf1b7ef-79d7-4706-a840-83215abc4025" providerId="ADAL" clId="{55ADB18B-0112-47D7-AA19-0569AA06A17E}" dt="2020-12-12T05:33:32.689" v="3218"/>
          <ac:spMkLst>
            <pc:docMk/>
            <pc:sldMk cId="2042506838" sldId="286"/>
            <ac:spMk id="5" creationId="{3FE7FABA-034C-464D-A2D5-98464DCB9D7E}"/>
          </ac:spMkLst>
        </pc:spChg>
        <pc:spChg chg="add del mod">
          <ac:chgData name="梁嫚芳" userId="7cf1b7ef-79d7-4706-a840-83215abc4025" providerId="ADAL" clId="{55ADB18B-0112-47D7-AA19-0569AA06A17E}" dt="2020-12-12T05:34:03.417" v="3224"/>
          <ac:spMkLst>
            <pc:docMk/>
            <pc:sldMk cId="2042506838" sldId="286"/>
            <ac:spMk id="7" creationId="{092253FF-9948-49E0-B57F-DFB0E0A676DE}"/>
          </ac:spMkLst>
        </pc:spChg>
        <pc:spChg chg="add mod">
          <ac:chgData name="梁嫚芳" userId="7cf1b7ef-79d7-4706-a840-83215abc4025" providerId="ADAL" clId="{55ADB18B-0112-47D7-AA19-0569AA06A17E}" dt="2020-12-12T05:29:57.488" v="3105"/>
          <ac:spMkLst>
            <pc:docMk/>
            <pc:sldMk cId="2042506838" sldId="286"/>
            <ac:spMk id="8" creationId="{0B8A3649-2CB6-4600-ADCD-68EEEFFF1146}"/>
          </ac:spMkLst>
        </pc:spChg>
        <pc:spChg chg="add del mod">
          <ac:chgData name="梁嫚芳" userId="7cf1b7ef-79d7-4706-a840-83215abc4025" providerId="ADAL" clId="{55ADB18B-0112-47D7-AA19-0569AA06A17E}" dt="2020-12-12T05:32:53.064" v="3212"/>
          <ac:spMkLst>
            <pc:docMk/>
            <pc:sldMk cId="2042506838" sldId="286"/>
            <ac:spMk id="10" creationId="{E8CE5D65-E961-4DAD-B619-D64930464EA1}"/>
          </ac:spMkLst>
        </pc:spChg>
        <pc:spChg chg="add mod">
          <ac:chgData name="梁嫚芳" userId="7cf1b7ef-79d7-4706-a840-83215abc4025" providerId="ADAL" clId="{55ADB18B-0112-47D7-AA19-0569AA06A17E}" dt="2020-12-12T05:37:51.110" v="3256" actId="1076"/>
          <ac:spMkLst>
            <pc:docMk/>
            <pc:sldMk cId="2042506838" sldId="286"/>
            <ac:spMk id="12" creationId="{2FEE9CB2-6198-4A64-8E60-DD99D9E13C81}"/>
          </ac:spMkLst>
        </pc:spChg>
        <pc:spChg chg="add mod">
          <ac:chgData name="梁嫚芳" userId="7cf1b7ef-79d7-4706-a840-83215abc4025" providerId="ADAL" clId="{55ADB18B-0112-47D7-AA19-0569AA06A17E}" dt="2020-12-12T05:38:23.149" v="3275" actId="1076"/>
          <ac:spMkLst>
            <pc:docMk/>
            <pc:sldMk cId="2042506838" sldId="286"/>
            <ac:spMk id="14" creationId="{6E0B9A99-DD2B-4A3A-AC2B-456F8D68A609}"/>
          </ac:spMkLst>
        </pc:spChg>
        <pc:spChg chg="add mod">
          <ac:chgData name="梁嫚芳" userId="7cf1b7ef-79d7-4706-a840-83215abc4025" providerId="ADAL" clId="{55ADB18B-0112-47D7-AA19-0569AA06A17E}" dt="2020-12-12T05:38:31.494" v="3281" actId="1076"/>
          <ac:spMkLst>
            <pc:docMk/>
            <pc:sldMk cId="2042506838" sldId="286"/>
            <ac:spMk id="16" creationId="{C334E46F-A442-4128-BB35-E07F55CD7A86}"/>
          </ac:spMkLst>
        </pc:spChg>
        <pc:spChg chg="add mod">
          <ac:chgData name="梁嫚芳" userId="7cf1b7ef-79d7-4706-a840-83215abc4025" providerId="ADAL" clId="{55ADB18B-0112-47D7-AA19-0569AA06A17E}" dt="2020-12-12T05:38:08.669" v="3265" actId="1076"/>
          <ac:spMkLst>
            <pc:docMk/>
            <pc:sldMk cId="2042506838" sldId="286"/>
            <ac:spMk id="19" creationId="{75AEE334-AC58-4E3D-8458-777B5DB52E27}"/>
          </ac:spMkLst>
        </pc:spChg>
        <pc:spChg chg="add mod">
          <ac:chgData name="梁嫚芳" userId="7cf1b7ef-79d7-4706-a840-83215abc4025" providerId="ADAL" clId="{55ADB18B-0112-47D7-AA19-0569AA06A17E}" dt="2020-12-12T09:15:05.657" v="13762"/>
          <ac:spMkLst>
            <pc:docMk/>
            <pc:sldMk cId="2042506838" sldId="286"/>
            <ac:spMk id="20" creationId="{BC624670-8BA1-423D-BA6C-2330F7F88D51}"/>
          </ac:spMkLst>
        </pc:spChg>
        <pc:picChg chg="add del mod">
          <ac:chgData name="梁嫚芳" userId="7cf1b7ef-79d7-4706-a840-83215abc4025" providerId="ADAL" clId="{55ADB18B-0112-47D7-AA19-0569AA06A17E}" dt="2020-12-12T05:32:57.295" v="3215" actId="478"/>
          <ac:picMkLst>
            <pc:docMk/>
            <pc:sldMk cId="2042506838" sldId="286"/>
            <ac:picMk id="4" creationId="{9D0CC2A8-7307-4B0E-9FCD-D615859DD2F6}"/>
          </ac:picMkLst>
        </pc:picChg>
        <pc:picChg chg="add del mod">
          <ac:chgData name="梁嫚芳" userId="7cf1b7ef-79d7-4706-a840-83215abc4025" providerId="ADAL" clId="{55ADB18B-0112-47D7-AA19-0569AA06A17E}" dt="2020-12-12T05:33:37.512" v="3221" actId="478"/>
          <ac:picMkLst>
            <pc:docMk/>
            <pc:sldMk cId="2042506838" sldId="286"/>
            <ac:picMk id="6" creationId="{5E5D1D64-3FAE-4593-B67A-D0FF070C75D2}"/>
          </ac:picMkLst>
        </pc:picChg>
        <pc:picChg chg="add del mod">
          <ac:chgData name="梁嫚芳" userId="7cf1b7ef-79d7-4706-a840-83215abc4025" providerId="ADAL" clId="{55ADB18B-0112-47D7-AA19-0569AA06A17E}" dt="2020-12-12T05:32:50.336" v="3208" actId="478"/>
          <ac:picMkLst>
            <pc:docMk/>
            <pc:sldMk cId="2042506838" sldId="286"/>
            <ac:picMk id="9" creationId="{06B65C8E-BF4B-4A1B-9DB1-591020867269}"/>
          </ac:picMkLst>
        </pc:picChg>
        <pc:picChg chg="add mod">
          <ac:chgData name="梁嫚芳" userId="7cf1b7ef-79d7-4706-a840-83215abc4025" providerId="ADAL" clId="{55ADB18B-0112-47D7-AA19-0569AA06A17E}" dt="2020-12-12T05:37:33.766" v="3245" actId="1076"/>
          <ac:picMkLst>
            <pc:docMk/>
            <pc:sldMk cId="2042506838" sldId="286"/>
            <ac:picMk id="11" creationId="{324922BA-5E5E-414B-AB8A-09B651EA1739}"/>
          </ac:picMkLst>
        </pc:picChg>
        <pc:picChg chg="add mod">
          <ac:chgData name="梁嫚芳" userId="7cf1b7ef-79d7-4706-a840-83215abc4025" providerId="ADAL" clId="{55ADB18B-0112-47D7-AA19-0569AA06A17E}" dt="2020-12-12T05:38:11.414" v="3266" actId="1076"/>
          <ac:picMkLst>
            <pc:docMk/>
            <pc:sldMk cId="2042506838" sldId="286"/>
            <ac:picMk id="13" creationId="{2432AACA-46CD-46A0-878C-D371E8CC960A}"/>
          </ac:picMkLst>
        </pc:picChg>
        <pc:picChg chg="add mod">
          <ac:chgData name="梁嫚芳" userId="7cf1b7ef-79d7-4706-a840-83215abc4025" providerId="ADAL" clId="{55ADB18B-0112-47D7-AA19-0569AA06A17E}" dt="2020-12-12T05:38:13.629" v="3267" actId="1076"/>
          <ac:picMkLst>
            <pc:docMk/>
            <pc:sldMk cId="2042506838" sldId="286"/>
            <ac:picMk id="15" creationId="{BBCA11BF-66F6-47DB-8C0C-61A4F2F275BC}"/>
          </ac:picMkLst>
        </pc:picChg>
        <pc:picChg chg="add del">
          <ac:chgData name="梁嫚芳" userId="7cf1b7ef-79d7-4706-a840-83215abc4025" providerId="ADAL" clId="{55ADB18B-0112-47D7-AA19-0569AA06A17E}" dt="2020-12-12T05:34:53.625" v="3234" actId="478"/>
          <ac:picMkLst>
            <pc:docMk/>
            <pc:sldMk cId="2042506838" sldId="286"/>
            <ac:picMk id="17" creationId="{A53DCEE5-09B4-4818-9DBF-EDC09178976A}"/>
          </ac:picMkLst>
        </pc:picChg>
        <pc:picChg chg="add mod">
          <ac:chgData name="梁嫚芳" userId="7cf1b7ef-79d7-4706-a840-83215abc4025" providerId="ADAL" clId="{55ADB18B-0112-47D7-AA19-0569AA06A17E}" dt="2020-12-12T05:37:57.919" v="3257" actId="1076"/>
          <ac:picMkLst>
            <pc:docMk/>
            <pc:sldMk cId="2042506838" sldId="286"/>
            <ac:picMk id="18" creationId="{666913C4-B2EF-41F1-983D-C93A630BD414}"/>
          </ac:picMkLst>
        </pc:picChg>
      </pc:sldChg>
      <pc:sldChg chg="modSp add">
        <pc:chgData name="梁嫚芳" userId="7cf1b7ef-79d7-4706-a840-83215abc4025" providerId="ADAL" clId="{55ADB18B-0112-47D7-AA19-0569AA06A17E}" dt="2020-12-12T08:52:58.912" v="12669"/>
        <pc:sldMkLst>
          <pc:docMk/>
          <pc:sldMk cId="2350958218" sldId="287"/>
        </pc:sldMkLst>
        <pc:spChg chg="mod">
          <ac:chgData name="梁嫚芳" userId="7cf1b7ef-79d7-4706-a840-83215abc4025" providerId="ADAL" clId="{55ADB18B-0112-47D7-AA19-0569AA06A17E}" dt="2020-12-12T08:52:58.912" v="12669"/>
          <ac:spMkLst>
            <pc:docMk/>
            <pc:sldMk cId="2350958218" sldId="287"/>
            <ac:spMk id="2" creationId="{26776F10-1ACC-4904-ABFE-42C0D4DF435F}"/>
          </ac:spMkLst>
        </pc:spChg>
      </pc:sldChg>
      <pc:sldChg chg="modSp add">
        <pc:chgData name="梁嫚芳" userId="7cf1b7ef-79d7-4706-a840-83215abc4025" providerId="ADAL" clId="{55ADB18B-0112-47D7-AA19-0569AA06A17E}" dt="2020-12-12T09:07:48.069" v="13676"/>
        <pc:sldMkLst>
          <pc:docMk/>
          <pc:sldMk cId="285666756" sldId="288"/>
        </pc:sldMkLst>
        <pc:spChg chg="mod">
          <ac:chgData name="梁嫚芳" userId="7cf1b7ef-79d7-4706-a840-83215abc4025" providerId="ADAL" clId="{55ADB18B-0112-47D7-AA19-0569AA06A17E}" dt="2020-12-11T13:32:50.993" v="2148"/>
          <ac:spMkLst>
            <pc:docMk/>
            <pc:sldMk cId="285666756" sldId="288"/>
            <ac:spMk id="2" creationId="{26776F10-1ACC-4904-ABFE-42C0D4DF435F}"/>
          </ac:spMkLst>
        </pc:spChg>
        <pc:spChg chg="mod">
          <ac:chgData name="梁嫚芳" userId="7cf1b7ef-79d7-4706-a840-83215abc4025" providerId="ADAL" clId="{55ADB18B-0112-47D7-AA19-0569AA06A17E}" dt="2020-12-12T09:07:48.069" v="13676"/>
          <ac:spMkLst>
            <pc:docMk/>
            <pc:sldMk cId="285666756" sldId="288"/>
            <ac:spMk id="3" creationId="{99AE1949-0DA3-449A-93BE-DE0BB385B47F}"/>
          </ac:spMkLst>
        </pc:spChg>
      </pc:sldChg>
      <pc:sldChg chg="addSp delSp modSp add ord">
        <pc:chgData name="梁嫚芳" userId="7cf1b7ef-79d7-4706-a840-83215abc4025" providerId="ADAL" clId="{55ADB18B-0112-47D7-AA19-0569AA06A17E}" dt="2020-12-12T09:14:21.420" v="13749"/>
        <pc:sldMkLst>
          <pc:docMk/>
          <pc:sldMk cId="842002445" sldId="289"/>
        </pc:sldMkLst>
        <pc:spChg chg="mod">
          <ac:chgData name="梁嫚芳" userId="7cf1b7ef-79d7-4706-a840-83215abc4025" providerId="ADAL" clId="{55ADB18B-0112-47D7-AA19-0569AA06A17E}" dt="2020-12-12T07:28:06.442" v="7517"/>
          <ac:spMkLst>
            <pc:docMk/>
            <pc:sldMk cId="842002445" sldId="289"/>
            <ac:spMk id="2" creationId="{23909F4F-D928-47C6-B6AD-B6D703515EF8}"/>
          </ac:spMkLst>
        </pc:spChg>
        <pc:spChg chg="del">
          <ac:chgData name="梁嫚芳" userId="7cf1b7ef-79d7-4706-a840-83215abc4025" providerId="ADAL" clId="{55ADB18B-0112-47D7-AA19-0569AA06A17E}" dt="2020-12-12T07:27:44.933" v="7494"/>
          <ac:spMkLst>
            <pc:docMk/>
            <pc:sldMk cId="842002445" sldId="289"/>
            <ac:spMk id="3" creationId="{8AE5F4D5-20BA-4B0E-91E7-7B44C724F636}"/>
          </ac:spMkLst>
        </pc:spChg>
        <pc:spChg chg="add mod">
          <ac:chgData name="梁嫚芳" userId="7cf1b7ef-79d7-4706-a840-83215abc4025" providerId="ADAL" clId="{55ADB18B-0112-47D7-AA19-0569AA06A17E}" dt="2020-12-12T09:14:21.420" v="13749"/>
          <ac:spMkLst>
            <pc:docMk/>
            <pc:sldMk cId="842002445" sldId="289"/>
            <ac:spMk id="5" creationId="{EA560532-F05C-4858-BC6F-E2268278C328}"/>
          </ac:spMkLst>
        </pc:spChg>
        <pc:picChg chg="add mod">
          <ac:chgData name="梁嫚芳" userId="7cf1b7ef-79d7-4706-a840-83215abc4025" providerId="ADAL" clId="{55ADB18B-0112-47D7-AA19-0569AA06A17E}" dt="2020-12-12T09:14:08.852" v="13731" actId="1076"/>
          <ac:picMkLst>
            <pc:docMk/>
            <pc:sldMk cId="842002445" sldId="289"/>
            <ac:picMk id="4" creationId="{ECD8F177-8007-45C8-AA24-FD110483B6AF}"/>
          </ac:picMkLst>
        </pc:picChg>
      </pc:sldChg>
      <pc:sldChg chg="addSp delSp modSp add del ord">
        <pc:chgData name="梁嫚芳" userId="7cf1b7ef-79d7-4706-a840-83215abc4025" providerId="ADAL" clId="{55ADB18B-0112-47D7-AA19-0569AA06A17E}" dt="2020-12-12T05:35:09.672" v="3239" actId="2696"/>
        <pc:sldMkLst>
          <pc:docMk/>
          <pc:sldMk cId="3752600386" sldId="290"/>
        </pc:sldMkLst>
        <pc:spChg chg="add del mod">
          <ac:chgData name="梁嫚芳" userId="7cf1b7ef-79d7-4706-a840-83215abc4025" providerId="ADAL" clId="{55ADB18B-0112-47D7-AA19-0569AA06A17E}" dt="2020-12-12T05:35:08.946" v="3238"/>
          <ac:spMkLst>
            <pc:docMk/>
            <pc:sldMk cId="3752600386" sldId="290"/>
            <ac:spMk id="5" creationId="{6C23316A-9246-4B06-8509-6D331E7CA443}"/>
          </ac:spMkLst>
        </pc:spChg>
        <pc:picChg chg="add del mod">
          <ac:chgData name="梁嫚芳" userId="7cf1b7ef-79d7-4706-a840-83215abc4025" providerId="ADAL" clId="{55ADB18B-0112-47D7-AA19-0569AA06A17E}" dt="2020-12-12T05:34:44.207" v="3232" actId="478"/>
          <ac:picMkLst>
            <pc:docMk/>
            <pc:sldMk cId="3752600386" sldId="290"/>
            <ac:picMk id="4" creationId="{7B8D8BD8-B5A1-4993-A8B9-6273B38C8BC2}"/>
          </ac:picMkLst>
        </pc:picChg>
      </pc:sldChg>
      <pc:sldChg chg="add del">
        <pc:chgData name="梁嫚芳" userId="7cf1b7ef-79d7-4706-a840-83215abc4025" providerId="ADAL" clId="{55ADB18B-0112-47D7-AA19-0569AA06A17E}" dt="2020-12-12T04:15:37.047" v="2405"/>
        <pc:sldMkLst>
          <pc:docMk/>
          <pc:sldMk cId="1302230557" sldId="291"/>
        </pc:sldMkLst>
      </pc:sldChg>
      <pc:sldChg chg="addSp delSp modSp add mod setBg">
        <pc:chgData name="梁嫚芳" userId="7cf1b7ef-79d7-4706-a840-83215abc4025" providerId="ADAL" clId="{55ADB18B-0112-47D7-AA19-0569AA06A17E}" dt="2020-12-12T09:08:12.546" v="13684"/>
        <pc:sldMkLst>
          <pc:docMk/>
          <pc:sldMk cId="4215384052" sldId="291"/>
        </pc:sldMkLst>
        <pc:spChg chg="mod">
          <ac:chgData name="梁嫚芳" userId="7cf1b7ef-79d7-4706-a840-83215abc4025" providerId="ADAL" clId="{55ADB18B-0112-47D7-AA19-0569AA06A17E}" dt="2020-12-12T05:11:31.953" v="2881" actId="26606"/>
          <ac:spMkLst>
            <pc:docMk/>
            <pc:sldMk cId="4215384052" sldId="291"/>
            <ac:spMk id="2" creationId="{525B9291-9099-4879-811D-C17C912261B4}"/>
          </ac:spMkLst>
        </pc:spChg>
        <pc:spChg chg="add del mod">
          <ac:chgData name="梁嫚芳" userId="7cf1b7ef-79d7-4706-a840-83215abc4025" providerId="ADAL" clId="{55ADB18B-0112-47D7-AA19-0569AA06A17E}" dt="2020-12-12T09:08:12.546" v="13684"/>
          <ac:spMkLst>
            <pc:docMk/>
            <pc:sldMk cId="4215384052" sldId="291"/>
            <ac:spMk id="3" creationId="{E9AF57A6-A7DE-4704-8C58-1FF83F8DA2CF}"/>
          </ac:spMkLst>
        </pc:spChg>
        <pc:spChg chg="add del mod ord">
          <ac:chgData name="梁嫚芳" userId="7cf1b7ef-79d7-4706-a840-83215abc4025" providerId="ADAL" clId="{55ADB18B-0112-47D7-AA19-0569AA06A17E}" dt="2020-12-12T06:25:57.016" v="5294"/>
          <ac:spMkLst>
            <pc:docMk/>
            <pc:sldMk cId="4215384052" sldId="291"/>
            <ac:spMk id="5" creationId="{49C1F08C-822C-43B8-8228-BF336687373C}"/>
          </ac:spMkLst>
        </pc:spChg>
        <pc:spChg chg="add del">
          <ac:chgData name="梁嫚芳" userId="7cf1b7ef-79d7-4706-a840-83215abc4025" providerId="ADAL" clId="{55ADB18B-0112-47D7-AA19-0569AA06A17E}" dt="2020-12-12T05:11:31.953" v="2881" actId="26606"/>
          <ac:spMkLst>
            <pc:docMk/>
            <pc:sldMk cId="4215384052" sldId="291"/>
            <ac:spMk id="11" creationId="{DB8424AB-D56B-4256-866A-5B54DE93C20F}"/>
          </ac:spMkLst>
        </pc:spChg>
        <pc:spChg chg="add mod">
          <ac:chgData name="梁嫚芳" userId="7cf1b7ef-79d7-4706-a840-83215abc4025" providerId="ADAL" clId="{55ADB18B-0112-47D7-AA19-0569AA06A17E}" dt="2020-12-12T09:08:01.235" v="13678" actId="1076"/>
          <ac:spMkLst>
            <pc:docMk/>
            <pc:sldMk cId="4215384052" sldId="291"/>
            <ac:spMk id="12" creationId="{E5F44FC8-E931-4833-BC9E-D1D545E83979}"/>
          </ac:spMkLst>
        </pc:spChg>
        <pc:spChg chg="add del">
          <ac:chgData name="梁嫚芳" userId="7cf1b7ef-79d7-4706-a840-83215abc4025" providerId="ADAL" clId="{55ADB18B-0112-47D7-AA19-0569AA06A17E}" dt="2020-12-12T05:11:31.953" v="2881" actId="26606"/>
          <ac:spMkLst>
            <pc:docMk/>
            <pc:sldMk cId="4215384052" sldId="291"/>
            <ac:spMk id="13" creationId="{FC999C28-AD33-4EB7-A5F1-C06D10A5FDF7}"/>
          </ac:spMkLst>
        </pc:spChg>
        <pc:spChg chg="add del">
          <ac:chgData name="梁嫚芳" userId="7cf1b7ef-79d7-4706-a840-83215abc4025" providerId="ADAL" clId="{55ADB18B-0112-47D7-AA19-0569AA06A17E}" dt="2020-12-12T05:11:31.953" v="2881" actId="26606"/>
          <ac:spMkLst>
            <pc:docMk/>
            <pc:sldMk cId="4215384052" sldId="291"/>
            <ac:spMk id="15" creationId="{0864E5C9-52C9-4572-AC75-548B9B9C2648}"/>
          </ac:spMkLst>
        </pc:spChg>
        <pc:spChg chg="add del">
          <ac:chgData name="梁嫚芳" userId="7cf1b7ef-79d7-4706-a840-83215abc4025" providerId="ADAL" clId="{55ADB18B-0112-47D7-AA19-0569AA06A17E}" dt="2020-12-12T05:11:31.953" v="2881" actId="26606"/>
          <ac:spMkLst>
            <pc:docMk/>
            <pc:sldMk cId="4215384052" sldId="291"/>
            <ac:spMk id="17" creationId="{45CC6500-4DBD-4C34-BC14-2387FB483BEB}"/>
          </ac:spMkLst>
        </pc:spChg>
        <pc:spChg chg="add del">
          <ac:chgData name="梁嫚芳" userId="7cf1b7ef-79d7-4706-a840-83215abc4025" providerId="ADAL" clId="{55ADB18B-0112-47D7-AA19-0569AA06A17E}" dt="2020-12-12T05:11:31.953" v="2881" actId="26606"/>
          <ac:spMkLst>
            <pc:docMk/>
            <pc:sldMk cId="4215384052" sldId="291"/>
            <ac:spMk id="19" creationId="{4E34A3B6-BAD2-4156-BDC6-4736248BFDE0}"/>
          </ac:spMkLst>
        </pc:spChg>
        <pc:picChg chg="add del mod">
          <ac:chgData name="梁嫚芳" userId="7cf1b7ef-79d7-4706-a840-83215abc4025" providerId="ADAL" clId="{55ADB18B-0112-47D7-AA19-0569AA06A17E}" dt="2020-12-12T05:11:01.948" v="2877" actId="478"/>
          <ac:picMkLst>
            <pc:docMk/>
            <pc:sldMk cId="4215384052" sldId="291"/>
            <ac:picMk id="4" creationId="{93EF450E-4CCF-482F-8EE9-C5DB6A4E45C7}"/>
          </ac:picMkLst>
        </pc:picChg>
        <pc:picChg chg="add mod">
          <ac:chgData name="梁嫚芳" userId="7cf1b7ef-79d7-4706-a840-83215abc4025" providerId="ADAL" clId="{55ADB18B-0112-47D7-AA19-0569AA06A17E}" dt="2020-12-12T09:08:07.820" v="13679" actId="1076"/>
          <ac:picMkLst>
            <pc:docMk/>
            <pc:sldMk cId="4215384052" sldId="291"/>
            <ac:picMk id="6" creationId="{446B4DE6-1005-4663-B97C-676E77B4BB30}"/>
          </ac:picMkLst>
        </pc:picChg>
      </pc:sldChg>
      <pc:sldChg chg="addSp delSp modSp add mod setBg setClrOvrMap">
        <pc:chgData name="梁嫚芳" userId="7cf1b7ef-79d7-4706-a840-83215abc4025" providerId="ADAL" clId="{55ADB18B-0112-47D7-AA19-0569AA06A17E}" dt="2020-12-12T09:09:15.714" v="13690" actId="207"/>
        <pc:sldMkLst>
          <pc:docMk/>
          <pc:sldMk cId="3692021603" sldId="292"/>
        </pc:sldMkLst>
        <pc:spChg chg="mod">
          <ac:chgData name="梁嫚芳" userId="7cf1b7ef-79d7-4706-a840-83215abc4025" providerId="ADAL" clId="{55ADB18B-0112-47D7-AA19-0569AA06A17E}" dt="2020-12-12T07:07:09.971" v="7031"/>
          <ac:spMkLst>
            <pc:docMk/>
            <pc:sldMk cId="3692021603" sldId="292"/>
            <ac:spMk id="2" creationId="{3619D28F-475C-4620-B721-DE7234AB7D7C}"/>
          </ac:spMkLst>
        </pc:spChg>
        <pc:spChg chg="add del">
          <ac:chgData name="梁嫚芳" userId="7cf1b7ef-79d7-4706-a840-83215abc4025" providerId="ADAL" clId="{55ADB18B-0112-47D7-AA19-0569AA06A17E}" dt="2020-12-12T04:53:58.388" v="2656" actId="478"/>
          <ac:spMkLst>
            <pc:docMk/>
            <pc:sldMk cId="3692021603" sldId="292"/>
            <ac:spMk id="3" creationId="{D08AAACA-D55D-4C9C-990A-B177BED8EA36}"/>
          </ac:spMkLst>
        </pc:spChg>
        <pc:spChg chg="add mod">
          <ac:chgData name="梁嫚芳" userId="7cf1b7ef-79d7-4706-a840-83215abc4025" providerId="ADAL" clId="{55ADB18B-0112-47D7-AA19-0569AA06A17E}" dt="2020-12-12T09:09:15.714" v="13690" actId="207"/>
          <ac:spMkLst>
            <pc:docMk/>
            <pc:sldMk cId="3692021603" sldId="292"/>
            <ac:spMk id="6" creationId="{1F085684-A180-49FD-BDB5-7B906D980580}"/>
          </ac:spMkLst>
        </pc:spChg>
        <pc:spChg chg="add del">
          <ac:chgData name="梁嫚芳" userId="7cf1b7ef-79d7-4706-a840-83215abc4025" providerId="ADAL" clId="{55ADB18B-0112-47D7-AA19-0569AA06A17E}" dt="2020-12-12T04:52:52.038" v="2651" actId="26606"/>
          <ac:spMkLst>
            <pc:docMk/>
            <pc:sldMk cId="3692021603" sldId="292"/>
            <ac:spMk id="10" creationId="{5492F9E5-5B28-4104-9CDF-100EE9D852A0}"/>
          </ac:spMkLst>
        </pc:spChg>
        <pc:spChg chg="add del">
          <ac:chgData name="梁嫚芳" userId="7cf1b7ef-79d7-4706-a840-83215abc4025" providerId="ADAL" clId="{55ADB18B-0112-47D7-AA19-0569AA06A17E}" dt="2020-12-12T04:52:52.038" v="2651" actId="26606"/>
          <ac:spMkLst>
            <pc:docMk/>
            <pc:sldMk cId="3692021603" sldId="292"/>
            <ac:spMk id="12" creationId="{F4A3EBA2-184A-4C53-80BF-FB3A6AC355BD}"/>
          </ac:spMkLst>
        </pc:spChg>
        <pc:spChg chg="add mod">
          <ac:chgData name="梁嫚芳" userId="7cf1b7ef-79d7-4706-a840-83215abc4025" providerId="ADAL" clId="{55ADB18B-0112-47D7-AA19-0569AA06A17E}" dt="2020-12-12T04:54:12.420" v="2696"/>
          <ac:spMkLst>
            <pc:docMk/>
            <pc:sldMk cId="3692021603" sldId="292"/>
            <ac:spMk id="13" creationId="{A6CAF9EC-BA97-4CB5-B4EC-28F21E97B6A8}"/>
          </ac:spMkLst>
        </pc:spChg>
        <pc:spChg chg="add del">
          <ac:chgData name="梁嫚芳" userId="7cf1b7ef-79d7-4706-a840-83215abc4025" providerId="ADAL" clId="{55ADB18B-0112-47D7-AA19-0569AA06A17E}" dt="2020-12-12T04:52:52.038" v="2651" actId="26606"/>
          <ac:spMkLst>
            <pc:docMk/>
            <pc:sldMk cId="3692021603" sldId="292"/>
            <ac:spMk id="14" creationId="{7438EFCD-B361-4EDD-A82E-EF6FE99C1B60}"/>
          </ac:spMkLst>
        </pc:spChg>
        <pc:spChg chg="add del">
          <ac:chgData name="梁嫚芳" userId="7cf1b7ef-79d7-4706-a840-83215abc4025" providerId="ADAL" clId="{55ADB18B-0112-47D7-AA19-0569AA06A17E}" dt="2020-12-12T04:52:52.038" v="2651" actId="26606"/>
          <ac:spMkLst>
            <pc:docMk/>
            <pc:sldMk cId="3692021603" sldId="292"/>
            <ac:spMk id="16" creationId="{5D5DB082-BCCB-4994-AEE1-EF25FDAC82A8}"/>
          </ac:spMkLst>
        </pc:spChg>
        <pc:graphicFrameChg chg="add del mod">
          <ac:chgData name="梁嫚芳" userId="7cf1b7ef-79d7-4706-a840-83215abc4025" providerId="ADAL" clId="{55ADB18B-0112-47D7-AA19-0569AA06A17E}" dt="2020-12-12T05:06:16.676" v="2787"/>
          <ac:graphicFrameMkLst>
            <pc:docMk/>
            <pc:sldMk cId="3692021603" sldId="292"/>
            <ac:graphicFrameMk id="4" creationId="{8178FCF5-80E9-4E31-B14D-43766B3251BE}"/>
          </ac:graphicFrameMkLst>
        </pc:graphicFrameChg>
        <pc:graphicFrameChg chg="add del mod modGraphic">
          <ac:chgData name="梁嫚芳" userId="7cf1b7ef-79d7-4706-a840-83215abc4025" providerId="ADAL" clId="{55ADB18B-0112-47D7-AA19-0569AA06A17E}" dt="2020-12-12T07:14:33.185" v="7204" actId="478"/>
          <ac:graphicFrameMkLst>
            <pc:docMk/>
            <pc:sldMk cId="3692021603" sldId="292"/>
            <ac:graphicFrameMk id="5" creationId="{2C2453F1-66E3-4922-A9E5-029F72A186F0}"/>
          </ac:graphicFrameMkLst>
        </pc:graphicFrameChg>
        <pc:graphicFrameChg chg="add del">
          <ac:chgData name="梁嫚芳" userId="7cf1b7ef-79d7-4706-a840-83215abc4025" providerId="ADAL" clId="{55ADB18B-0112-47D7-AA19-0569AA06A17E}" dt="2020-12-12T04:52:52.038" v="2651" actId="26606"/>
          <ac:graphicFrameMkLst>
            <pc:docMk/>
            <pc:sldMk cId="3692021603" sldId="292"/>
            <ac:graphicFrameMk id="7" creationId="{8178FCF5-80E9-4E31-B14D-43766B3251BE}"/>
          </ac:graphicFrameMkLst>
        </pc:graphicFrameChg>
        <pc:graphicFrameChg chg="add mod">
          <ac:chgData name="梁嫚芳" userId="7cf1b7ef-79d7-4706-a840-83215abc4025" providerId="ADAL" clId="{55ADB18B-0112-47D7-AA19-0569AA06A17E}" dt="2020-12-12T07:07:02.378" v="7007" actId="1076"/>
          <ac:graphicFrameMkLst>
            <pc:docMk/>
            <pc:sldMk cId="3692021603" sldId="292"/>
            <ac:graphicFrameMk id="11" creationId="{99A7418D-8CF4-48EE-A130-7D8349DF45B2}"/>
          </ac:graphicFrameMkLst>
        </pc:graphicFrameChg>
        <pc:graphicFrameChg chg="add del mod">
          <ac:chgData name="梁嫚芳" userId="7cf1b7ef-79d7-4706-a840-83215abc4025" providerId="ADAL" clId="{55ADB18B-0112-47D7-AA19-0569AA06A17E}" dt="2020-12-12T07:06:51.501" v="7001"/>
          <ac:graphicFrameMkLst>
            <pc:docMk/>
            <pc:sldMk cId="3692021603" sldId="292"/>
            <ac:graphicFrameMk id="15" creationId="{567F3564-EDD3-48C2-9DD3-59B39F7F05B3}"/>
          </ac:graphicFrameMkLst>
        </pc:graphicFrameChg>
      </pc:sldChg>
      <pc:sldChg chg="add del">
        <pc:chgData name="梁嫚芳" userId="7cf1b7ef-79d7-4706-a840-83215abc4025" providerId="ADAL" clId="{55ADB18B-0112-47D7-AA19-0569AA06A17E}" dt="2020-12-12T04:15:37.047" v="2405"/>
        <pc:sldMkLst>
          <pc:docMk/>
          <pc:sldMk cId="4167693605" sldId="292"/>
        </pc:sldMkLst>
      </pc:sldChg>
      <pc:sldChg chg="modSp add ord">
        <pc:chgData name="梁嫚芳" userId="7cf1b7ef-79d7-4706-a840-83215abc4025" providerId="ADAL" clId="{55ADB18B-0112-47D7-AA19-0569AA06A17E}" dt="2020-12-12T09:13:43.959" v="13729" actId="113"/>
        <pc:sldMkLst>
          <pc:docMk/>
          <pc:sldMk cId="1256464551" sldId="293"/>
        </pc:sldMkLst>
        <pc:spChg chg="mod">
          <ac:chgData name="梁嫚芳" userId="7cf1b7ef-79d7-4706-a840-83215abc4025" providerId="ADAL" clId="{55ADB18B-0112-47D7-AA19-0569AA06A17E}" dt="2020-12-12T05:32:00.499" v="3167"/>
          <ac:spMkLst>
            <pc:docMk/>
            <pc:sldMk cId="1256464551" sldId="293"/>
            <ac:spMk id="2" creationId="{CE2887FE-AA67-4CB6-BF5E-01F21EEEC134}"/>
          </ac:spMkLst>
        </pc:spChg>
        <pc:spChg chg="mod">
          <ac:chgData name="梁嫚芳" userId="7cf1b7ef-79d7-4706-a840-83215abc4025" providerId="ADAL" clId="{55ADB18B-0112-47D7-AA19-0569AA06A17E}" dt="2020-12-12T09:13:43.959" v="13729" actId="113"/>
          <ac:spMkLst>
            <pc:docMk/>
            <pc:sldMk cId="1256464551" sldId="293"/>
            <ac:spMk id="3" creationId="{4A4B5C8F-B366-4363-9092-FA32B1B9E5C7}"/>
          </ac:spMkLst>
        </pc:spChg>
      </pc:sldChg>
      <pc:sldChg chg="add del">
        <pc:chgData name="梁嫚芳" userId="7cf1b7ef-79d7-4706-a840-83215abc4025" providerId="ADAL" clId="{55ADB18B-0112-47D7-AA19-0569AA06A17E}" dt="2020-12-12T04:15:37.047" v="2405"/>
        <pc:sldMkLst>
          <pc:docMk/>
          <pc:sldMk cId="2313858185" sldId="293"/>
        </pc:sldMkLst>
      </pc:sldChg>
      <pc:sldChg chg="addSp delSp add del mod">
        <pc:chgData name="梁嫚芳" userId="7cf1b7ef-79d7-4706-a840-83215abc4025" providerId="ADAL" clId="{55ADB18B-0112-47D7-AA19-0569AA06A17E}" dt="2020-12-12T05:06:46.042" v="2795"/>
        <pc:sldMkLst>
          <pc:docMk/>
          <pc:sldMk cId="3241079357" sldId="293"/>
        </pc:sldMkLst>
        <pc:graphicFrameChg chg="add del">
          <ac:chgData name="梁嫚芳" userId="7cf1b7ef-79d7-4706-a840-83215abc4025" providerId="ADAL" clId="{55ADB18B-0112-47D7-AA19-0569AA06A17E}" dt="2020-12-12T05:06:39.951" v="2794"/>
          <ac:graphicFrameMkLst>
            <pc:docMk/>
            <pc:sldMk cId="3241079357" sldId="293"/>
            <ac:graphicFrameMk id="4" creationId="{928F2F4F-029A-4F95-8F79-7A3B6470F88B}"/>
          </ac:graphicFrameMkLst>
        </pc:graphicFrameChg>
      </pc:sldChg>
      <pc:sldChg chg="add del">
        <pc:chgData name="梁嫚芳" userId="7cf1b7ef-79d7-4706-a840-83215abc4025" providerId="ADAL" clId="{55ADB18B-0112-47D7-AA19-0569AA06A17E}" dt="2020-12-12T04:15:37.047" v="2405"/>
        <pc:sldMkLst>
          <pc:docMk/>
          <pc:sldMk cId="2422578676" sldId="294"/>
        </pc:sldMkLst>
      </pc:sldChg>
      <pc:sldChg chg="modSp add">
        <pc:chgData name="梁嫚芳" userId="7cf1b7ef-79d7-4706-a840-83215abc4025" providerId="ADAL" clId="{55ADB18B-0112-47D7-AA19-0569AA06A17E}" dt="2020-12-12T09:17:01.031" v="13790"/>
        <pc:sldMkLst>
          <pc:docMk/>
          <pc:sldMk cId="3425322688" sldId="294"/>
        </pc:sldMkLst>
        <pc:spChg chg="mod">
          <ac:chgData name="梁嫚芳" userId="7cf1b7ef-79d7-4706-a840-83215abc4025" providerId="ADAL" clId="{55ADB18B-0112-47D7-AA19-0569AA06A17E}" dt="2020-12-12T05:32:06.383" v="3180"/>
          <ac:spMkLst>
            <pc:docMk/>
            <pc:sldMk cId="3425322688" sldId="294"/>
            <ac:spMk id="2" creationId="{CE2887FE-AA67-4CB6-BF5E-01F21EEEC134}"/>
          </ac:spMkLst>
        </pc:spChg>
        <pc:spChg chg="mod">
          <ac:chgData name="梁嫚芳" userId="7cf1b7ef-79d7-4706-a840-83215abc4025" providerId="ADAL" clId="{55ADB18B-0112-47D7-AA19-0569AA06A17E}" dt="2020-12-12T09:17:01.031" v="13790"/>
          <ac:spMkLst>
            <pc:docMk/>
            <pc:sldMk cId="3425322688" sldId="294"/>
            <ac:spMk id="3" creationId="{4A4B5C8F-B366-4363-9092-FA32B1B9E5C7}"/>
          </ac:spMkLst>
        </pc:spChg>
      </pc:sldChg>
      <pc:sldChg chg="modSp add del">
        <pc:chgData name="梁嫚芳" userId="7cf1b7ef-79d7-4706-a840-83215abc4025" providerId="ADAL" clId="{55ADB18B-0112-47D7-AA19-0569AA06A17E}" dt="2020-12-12T07:42:02.051" v="7721" actId="2696"/>
        <pc:sldMkLst>
          <pc:docMk/>
          <pc:sldMk cId="3292113113" sldId="295"/>
        </pc:sldMkLst>
        <pc:spChg chg="mod">
          <ac:chgData name="梁嫚芳" userId="7cf1b7ef-79d7-4706-a840-83215abc4025" providerId="ADAL" clId="{55ADB18B-0112-47D7-AA19-0569AA06A17E}" dt="2020-12-12T05:32:10.873" v="3204"/>
          <ac:spMkLst>
            <pc:docMk/>
            <pc:sldMk cId="3292113113" sldId="295"/>
            <ac:spMk id="2" creationId="{CE2887FE-AA67-4CB6-BF5E-01F21EEEC134}"/>
          </ac:spMkLst>
        </pc:spChg>
      </pc:sldChg>
      <pc:sldChg chg="add del">
        <pc:chgData name="梁嫚芳" userId="7cf1b7ef-79d7-4706-a840-83215abc4025" providerId="ADAL" clId="{55ADB18B-0112-47D7-AA19-0569AA06A17E}" dt="2020-12-12T04:15:37.047" v="2405"/>
        <pc:sldMkLst>
          <pc:docMk/>
          <pc:sldMk cId="3469919752" sldId="295"/>
        </pc:sldMkLst>
      </pc:sldChg>
      <pc:sldChg chg="add del">
        <pc:chgData name="梁嫚芳" userId="7cf1b7ef-79d7-4706-a840-83215abc4025" providerId="ADAL" clId="{55ADB18B-0112-47D7-AA19-0569AA06A17E}" dt="2020-12-12T04:15:37.047" v="2405"/>
        <pc:sldMkLst>
          <pc:docMk/>
          <pc:sldMk cId="4180436" sldId="296"/>
        </pc:sldMkLst>
      </pc:sldChg>
      <pc:sldChg chg="add del">
        <pc:chgData name="梁嫚芳" userId="7cf1b7ef-79d7-4706-a840-83215abc4025" providerId="ADAL" clId="{55ADB18B-0112-47D7-AA19-0569AA06A17E}" dt="2020-12-12T06:27:50.298" v="5473"/>
        <pc:sldMkLst>
          <pc:docMk/>
          <pc:sldMk cId="1505344836" sldId="296"/>
        </pc:sldMkLst>
      </pc:sldChg>
      <pc:sldChg chg="addSp delSp modSp add">
        <pc:chgData name="梁嫚芳" userId="7cf1b7ef-79d7-4706-a840-83215abc4025" providerId="ADAL" clId="{55ADB18B-0112-47D7-AA19-0569AA06A17E}" dt="2020-12-12T09:11:07.237" v="13703" actId="108"/>
        <pc:sldMkLst>
          <pc:docMk/>
          <pc:sldMk cId="3817480843" sldId="296"/>
        </pc:sldMkLst>
        <pc:spChg chg="mod">
          <ac:chgData name="梁嫚芳" userId="7cf1b7ef-79d7-4706-a840-83215abc4025" providerId="ADAL" clId="{55ADB18B-0112-47D7-AA19-0569AA06A17E}" dt="2020-12-12T06:59:33.365" v="6656"/>
          <ac:spMkLst>
            <pc:docMk/>
            <pc:sldMk cId="3817480843" sldId="296"/>
            <ac:spMk id="2" creationId="{FC9DB842-AC59-4719-8923-3A8AA08072FE}"/>
          </ac:spMkLst>
        </pc:spChg>
        <pc:spChg chg="del">
          <ac:chgData name="梁嫚芳" userId="7cf1b7ef-79d7-4706-a840-83215abc4025" providerId="ADAL" clId="{55ADB18B-0112-47D7-AA19-0569AA06A17E}" dt="2020-12-12T06:54:26.644" v="6305"/>
          <ac:spMkLst>
            <pc:docMk/>
            <pc:sldMk cId="3817480843" sldId="296"/>
            <ac:spMk id="3" creationId="{D107F6BF-1920-403F-9C8C-5611F02447BE}"/>
          </ac:spMkLst>
        </pc:spChg>
        <pc:spChg chg="add mod">
          <ac:chgData name="梁嫚芳" userId="7cf1b7ef-79d7-4706-a840-83215abc4025" providerId="ADAL" clId="{55ADB18B-0112-47D7-AA19-0569AA06A17E}" dt="2020-12-12T09:11:07.237" v="13703" actId="108"/>
          <ac:spMkLst>
            <pc:docMk/>
            <pc:sldMk cId="3817480843" sldId="296"/>
            <ac:spMk id="4" creationId="{6A12CB7E-9257-423D-8DFD-5AE89613FF9B}"/>
          </ac:spMkLst>
        </pc:spChg>
      </pc:sldChg>
      <pc:sldChg chg="add del">
        <pc:chgData name="梁嫚芳" userId="7cf1b7ef-79d7-4706-a840-83215abc4025" providerId="ADAL" clId="{55ADB18B-0112-47D7-AA19-0569AA06A17E}" dt="2020-12-12T04:15:37.047" v="2405"/>
        <pc:sldMkLst>
          <pc:docMk/>
          <pc:sldMk cId="2964969429" sldId="297"/>
        </pc:sldMkLst>
      </pc:sldChg>
      <pc:sldChg chg="addSp delSp modSp add mod">
        <pc:chgData name="梁嫚芳" userId="7cf1b7ef-79d7-4706-a840-83215abc4025" providerId="ADAL" clId="{55ADB18B-0112-47D7-AA19-0569AA06A17E}" dt="2020-12-12T09:09:40.644" v="13692" actId="14100"/>
        <pc:sldMkLst>
          <pc:docMk/>
          <pc:sldMk cId="3890921559" sldId="297"/>
        </pc:sldMkLst>
        <pc:spChg chg="mod">
          <ac:chgData name="梁嫚芳" userId="7cf1b7ef-79d7-4706-a840-83215abc4025" providerId="ADAL" clId="{55ADB18B-0112-47D7-AA19-0569AA06A17E}" dt="2020-12-12T07:07:37.827" v="7055" actId="20577"/>
          <ac:spMkLst>
            <pc:docMk/>
            <pc:sldMk cId="3890921559" sldId="297"/>
            <ac:spMk id="2" creationId="{4FAC05E3-F1C1-4122-B683-D3E02B1BBDE0}"/>
          </ac:spMkLst>
        </pc:spChg>
        <pc:spChg chg="add del">
          <ac:chgData name="梁嫚芳" userId="7cf1b7ef-79d7-4706-a840-83215abc4025" providerId="ADAL" clId="{55ADB18B-0112-47D7-AA19-0569AA06A17E}" dt="2020-12-12T07:08:17.222" v="7058"/>
          <ac:spMkLst>
            <pc:docMk/>
            <pc:sldMk cId="3890921559" sldId="297"/>
            <ac:spMk id="3" creationId="{9D7E6A8F-320F-4A79-AE71-74BD62084CB2}"/>
          </ac:spMkLst>
        </pc:spChg>
        <pc:spChg chg="add del mod">
          <ac:chgData name="梁嫚芳" userId="7cf1b7ef-79d7-4706-a840-83215abc4025" providerId="ADAL" clId="{55ADB18B-0112-47D7-AA19-0569AA06A17E}" dt="2020-12-12T07:09:33.338" v="7073"/>
          <ac:spMkLst>
            <pc:docMk/>
            <pc:sldMk cId="3890921559" sldId="297"/>
            <ac:spMk id="8" creationId="{DADDFF14-D7FF-439C-B969-94DAE8DEC117}"/>
          </ac:spMkLst>
        </pc:spChg>
        <pc:spChg chg="add mod">
          <ac:chgData name="梁嫚芳" userId="7cf1b7ef-79d7-4706-a840-83215abc4025" providerId="ADAL" clId="{55ADB18B-0112-47D7-AA19-0569AA06A17E}" dt="2020-12-12T07:11:21.789" v="7192" actId="403"/>
          <ac:spMkLst>
            <pc:docMk/>
            <pc:sldMk cId="3890921559" sldId="297"/>
            <ac:spMk id="10" creationId="{68BAD323-51D7-46E5-B936-655FD321597E}"/>
          </ac:spMkLst>
        </pc:spChg>
        <pc:graphicFrameChg chg="add mod">
          <ac:chgData name="梁嫚芳" userId="7cf1b7ef-79d7-4706-a840-83215abc4025" providerId="ADAL" clId="{55ADB18B-0112-47D7-AA19-0569AA06A17E}" dt="2020-12-12T07:15:11.075" v="7244" actId="404"/>
          <ac:graphicFrameMkLst>
            <pc:docMk/>
            <pc:sldMk cId="3890921559" sldId="297"/>
            <ac:graphicFrameMk id="4" creationId="{642658CB-E2EA-4F3C-B91D-150F98804A5D}"/>
          </ac:graphicFrameMkLst>
        </pc:graphicFrameChg>
        <pc:graphicFrameChg chg="add del mod">
          <ac:chgData name="梁嫚芳" userId="7cf1b7ef-79d7-4706-a840-83215abc4025" providerId="ADAL" clId="{55ADB18B-0112-47D7-AA19-0569AA06A17E}" dt="2020-12-12T07:08:14.822" v="7057"/>
          <ac:graphicFrameMkLst>
            <pc:docMk/>
            <pc:sldMk cId="3890921559" sldId="297"/>
            <ac:graphicFrameMk id="5" creationId="{830E5B2E-CE44-427A-AB96-E52D10251736}"/>
          </ac:graphicFrameMkLst>
        </pc:graphicFrameChg>
        <pc:graphicFrameChg chg="add del mod modGraphic">
          <ac:chgData name="梁嫚芳" userId="7cf1b7ef-79d7-4706-a840-83215abc4025" providerId="ADAL" clId="{55ADB18B-0112-47D7-AA19-0569AA06A17E}" dt="2020-12-12T07:08:58.500" v="7072" actId="478"/>
          <ac:graphicFrameMkLst>
            <pc:docMk/>
            <pc:sldMk cId="3890921559" sldId="297"/>
            <ac:graphicFrameMk id="6" creationId="{F7DE30A4-48EA-4CB6-9DD6-8CFE94234C52}"/>
          </ac:graphicFrameMkLst>
        </pc:graphicFrameChg>
        <pc:graphicFrameChg chg="add mod modGraphic">
          <ac:chgData name="梁嫚芳" userId="7cf1b7ef-79d7-4706-a840-83215abc4025" providerId="ADAL" clId="{55ADB18B-0112-47D7-AA19-0569AA06A17E}" dt="2020-12-12T09:09:40.644" v="13692" actId="14100"/>
          <ac:graphicFrameMkLst>
            <pc:docMk/>
            <pc:sldMk cId="3890921559" sldId="297"/>
            <ac:graphicFrameMk id="9" creationId="{157E4D33-5D1B-4D46-8E24-6A21B1CBABFE}"/>
          </ac:graphicFrameMkLst>
        </pc:graphicFrameChg>
      </pc:sldChg>
      <pc:sldChg chg="add del">
        <pc:chgData name="梁嫚芳" userId="7cf1b7ef-79d7-4706-a840-83215abc4025" providerId="ADAL" clId="{55ADB18B-0112-47D7-AA19-0569AA06A17E}" dt="2020-12-12T07:50:46.261" v="8108"/>
        <pc:sldMkLst>
          <pc:docMk/>
          <pc:sldMk cId="184892368" sldId="298"/>
        </pc:sldMkLst>
      </pc:sldChg>
      <pc:sldChg chg="add del">
        <pc:chgData name="梁嫚芳" userId="7cf1b7ef-79d7-4706-a840-83215abc4025" providerId="ADAL" clId="{55ADB18B-0112-47D7-AA19-0569AA06A17E}" dt="2020-12-12T07:50:19.118" v="8065" actId="2696"/>
        <pc:sldMkLst>
          <pc:docMk/>
          <pc:sldMk cId="1276597619" sldId="298"/>
        </pc:sldMkLst>
      </pc:sldChg>
      <pc:sldChg chg="add del">
        <pc:chgData name="梁嫚芳" userId="7cf1b7ef-79d7-4706-a840-83215abc4025" providerId="ADAL" clId="{55ADB18B-0112-47D7-AA19-0569AA06A17E}" dt="2020-12-12T07:42:45.407" v="7838"/>
        <pc:sldMkLst>
          <pc:docMk/>
          <pc:sldMk cId="2689192133" sldId="298"/>
        </pc:sldMkLst>
      </pc:sldChg>
      <pc:sldChg chg="modSp add">
        <pc:chgData name="梁嫚芳" userId="7cf1b7ef-79d7-4706-a840-83215abc4025" providerId="ADAL" clId="{55ADB18B-0112-47D7-AA19-0569AA06A17E}" dt="2020-12-12T08:14:12.270" v="9446" actId="20577"/>
        <pc:sldMkLst>
          <pc:docMk/>
          <pc:sldMk cId="2706084878" sldId="298"/>
        </pc:sldMkLst>
        <pc:spChg chg="mod">
          <ac:chgData name="梁嫚芳" userId="7cf1b7ef-79d7-4706-a840-83215abc4025" providerId="ADAL" clId="{55ADB18B-0112-47D7-AA19-0569AA06A17E}" dt="2020-12-12T08:09:40.447" v="9220"/>
          <ac:spMkLst>
            <pc:docMk/>
            <pc:sldMk cId="2706084878" sldId="298"/>
            <ac:spMk id="2" creationId="{49DB7302-15C3-4FBF-8A67-B286234C1D2B}"/>
          </ac:spMkLst>
        </pc:spChg>
        <pc:spChg chg="mod">
          <ac:chgData name="梁嫚芳" userId="7cf1b7ef-79d7-4706-a840-83215abc4025" providerId="ADAL" clId="{55ADB18B-0112-47D7-AA19-0569AA06A17E}" dt="2020-12-12T08:14:12.270" v="9446" actId="20577"/>
          <ac:spMkLst>
            <pc:docMk/>
            <pc:sldMk cId="2706084878" sldId="298"/>
            <ac:spMk id="3" creationId="{F6C266D8-F13C-4E2B-8E77-02B93E098757}"/>
          </ac:spMkLst>
        </pc:spChg>
      </pc:sldChg>
      <pc:sldChg chg="modSp add">
        <pc:chgData name="梁嫚芳" userId="7cf1b7ef-79d7-4706-a840-83215abc4025" providerId="ADAL" clId="{55ADB18B-0112-47D7-AA19-0569AA06A17E}" dt="2020-12-12T08:57:51.074" v="13179" actId="20577"/>
        <pc:sldMkLst>
          <pc:docMk/>
          <pc:sldMk cId="4292725688" sldId="299"/>
        </pc:sldMkLst>
        <pc:spChg chg="mod">
          <ac:chgData name="梁嫚芳" userId="7cf1b7ef-79d7-4706-a840-83215abc4025" providerId="ADAL" clId="{55ADB18B-0112-47D7-AA19-0569AA06A17E}" dt="2020-12-12T08:43:19.988" v="12592"/>
          <ac:spMkLst>
            <pc:docMk/>
            <pc:sldMk cId="4292725688" sldId="299"/>
            <ac:spMk id="2" creationId="{C6AF844E-8B29-4C32-B6AE-63CFA0E90E06}"/>
          </ac:spMkLst>
        </pc:spChg>
        <pc:spChg chg="mod">
          <ac:chgData name="梁嫚芳" userId="7cf1b7ef-79d7-4706-a840-83215abc4025" providerId="ADAL" clId="{55ADB18B-0112-47D7-AA19-0569AA06A17E}" dt="2020-12-12T08:57:51.074" v="13179" actId="20577"/>
          <ac:spMkLst>
            <pc:docMk/>
            <pc:sldMk cId="4292725688" sldId="299"/>
            <ac:spMk id="3" creationId="{50E2B978-BADA-4CE8-A997-5A9A9BA1A8A3}"/>
          </ac:spMkLst>
        </pc:spChg>
      </pc:sldChg>
      <pc:sldChg chg="modSp add">
        <pc:chgData name="梁嫚芳" userId="7cf1b7ef-79d7-4706-a840-83215abc4025" providerId="ADAL" clId="{55ADB18B-0112-47D7-AA19-0569AA06A17E}" dt="2020-12-12T09:18:09.620" v="13842" actId="20577"/>
        <pc:sldMkLst>
          <pc:docMk/>
          <pc:sldMk cId="1397241283" sldId="300"/>
        </pc:sldMkLst>
        <pc:spChg chg="mod">
          <ac:chgData name="梁嫚芳" userId="7cf1b7ef-79d7-4706-a840-83215abc4025" providerId="ADAL" clId="{55ADB18B-0112-47D7-AA19-0569AA06A17E}" dt="2020-12-12T08:52:54.852" v="12657"/>
          <ac:spMkLst>
            <pc:docMk/>
            <pc:sldMk cId="1397241283" sldId="300"/>
            <ac:spMk id="2" creationId="{B81BAEE2-2027-40D2-AB91-9762890ED14E}"/>
          </ac:spMkLst>
        </pc:spChg>
        <pc:spChg chg="mod">
          <ac:chgData name="梁嫚芳" userId="7cf1b7ef-79d7-4706-a840-83215abc4025" providerId="ADAL" clId="{55ADB18B-0112-47D7-AA19-0569AA06A17E}" dt="2020-12-12T09:18:09.620" v="13842" actId="20577"/>
          <ac:spMkLst>
            <pc:docMk/>
            <pc:sldMk cId="1397241283" sldId="300"/>
            <ac:spMk id="3" creationId="{380C5088-938F-4C26-B5AB-4AEAB8F758E1}"/>
          </ac:spMkLst>
        </pc:spChg>
      </pc:sldChg>
      <pc:sldMasterChg chg="modSp modSldLayout">
        <pc:chgData name="梁嫚芳" userId="7cf1b7ef-79d7-4706-a840-83215abc4025" providerId="ADAL" clId="{55ADB18B-0112-47D7-AA19-0569AA06A17E}" dt="2020-12-10T15:57:51.717" v="764" actId="1038"/>
        <pc:sldMasterMkLst>
          <pc:docMk/>
          <pc:sldMasterMk cId="1983803647" sldId="2147483696"/>
        </pc:sldMasterMkLst>
        <pc:spChg chg="mod">
          <ac:chgData name="梁嫚芳" userId="7cf1b7ef-79d7-4706-a840-83215abc4025" providerId="ADAL" clId="{55ADB18B-0112-47D7-AA19-0569AA06A17E}" dt="2020-12-10T15:57:51.717" v="764" actId="1038"/>
          <ac:spMkLst>
            <pc:docMk/>
            <pc:sldMasterMk cId="1983803647" sldId="2147483696"/>
            <ac:spMk id="2" creationId="{00000000-0000-0000-0000-000000000000}"/>
          </ac:spMkLst>
        </pc:spChg>
        <pc:spChg chg="mod">
          <ac:chgData name="梁嫚芳" userId="7cf1b7ef-79d7-4706-a840-83215abc4025" providerId="ADAL" clId="{55ADB18B-0112-47D7-AA19-0569AA06A17E}" dt="2020-12-10T15:57:03.139" v="756" actId="14100"/>
          <ac:spMkLst>
            <pc:docMk/>
            <pc:sldMasterMk cId="1983803647" sldId="2147483696"/>
            <ac:spMk id="3" creationId="{00000000-0000-0000-0000-000000000000}"/>
          </ac:spMkLst>
        </pc:spChg>
        <pc:spChg chg="mod">
          <ac:chgData name="梁嫚芳" userId="7cf1b7ef-79d7-4706-a840-83215abc4025" providerId="ADAL" clId="{55ADB18B-0112-47D7-AA19-0569AA06A17E}" dt="2020-12-10T15:57:05.571" v="758" actId="1076"/>
          <ac:spMkLst>
            <pc:docMk/>
            <pc:sldMasterMk cId="1983803647" sldId="2147483696"/>
            <ac:spMk id="7" creationId="{00000000-0000-0000-0000-000000000000}"/>
          </ac:spMkLst>
        </pc:spChg>
        <pc:sldLayoutChg chg="modSp">
          <pc:chgData name="梁嫚芳" userId="7cf1b7ef-79d7-4706-a840-83215abc4025" providerId="ADAL" clId="{55ADB18B-0112-47D7-AA19-0569AA06A17E}" dt="2020-12-10T15:56:54.989" v="751" actId="14100"/>
          <pc:sldLayoutMkLst>
            <pc:docMk/>
            <pc:sldMasterMk cId="1983803647" sldId="2147483696"/>
            <pc:sldLayoutMk cId="1141154921" sldId="2147483698"/>
          </pc:sldLayoutMkLst>
          <pc:spChg chg="mod">
            <ac:chgData name="梁嫚芳" userId="7cf1b7ef-79d7-4706-a840-83215abc4025" providerId="ADAL" clId="{55ADB18B-0112-47D7-AA19-0569AA06A17E}" dt="2020-12-10T15:56:54.989" v="751" actId="14100"/>
            <ac:spMkLst>
              <pc:docMk/>
              <pc:sldMasterMk cId="1983803647" sldId="2147483696"/>
              <pc:sldLayoutMk cId="1141154921" sldId="2147483698"/>
              <ac:spMk id="2" creationId="{00000000-0000-0000-0000-000000000000}"/>
            </ac:spMkLst>
          </pc:spChg>
        </pc:sldLayoutChg>
      </pc:sldMasterChg>
    </pc:docChg>
  </pc:docChgLst>
  <pc:docChgLst>
    <pc:chgData name="梁嫚芳" userId="7cf1b7ef-79d7-4706-a840-83215abc4025" providerId="ADAL" clId="{ED4CF8BE-8CBC-469C-AD03-BECF75163872}"/>
    <pc:docChg chg="undo custSel addSld modSld sldOrd">
      <pc:chgData name="梁嫚芳" userId="7cf1b7ef-79d7-4706-a840-83215abc4025" providerId="ADAL" clId="{ED4CF8BE-8CBC-469C-AD03-BECF75163872}" dt="2020-12-12T09:38:19.734" v="626"/>
      <pc:docMkLst>
        <pc:docMk/>
      </pc:docMkLst>
      <pc:sldChg chg="modSp">
        <pc:chgData name="梁嫚芳" userId="7cf1b7ef-79d7-4706-a840-83215abc4025" providerId="ADAL" clId="{ED4CF8BE-8CBC-469C-AD03-BECF75163872}" dt="2020-12-12T09:32:55.526" v="302" actId="404"/>
        <pc:sldMkLst>
          <pc:docMk/>
          <pc:sldMk cId="3620038068" sldId="256"/>
        </pc:sldMkLst>
        <pc:spChg chg="mod">
          <ac:chgData name="梁嫚芳" userId="7cf1b7ef-79d7-4706-a840-83215abc4025" providerId="ADAL" clId="{ED4CF8BE-8CBC-469C-AD03-BECF75163872}" dt="2020-12-12T09:32:55.526" v="302" actId="404"/>
          <ac:spMkLst>
            <pc:docMk/>
            <pc:sldMk cId="3620038068" sldId="256"/>
            <ac:spMk id="2" creationId="{F4CE1D8F-7468-4F76-A0EE-B09BEA2A2137}"/>
          </ac:spMkLst>
        </pc:spChg>
        <pc:spChg chg="mod">
          <ac:chgData name="梁嫚芳" userId="7cf1b7ef-79d7-4706-a840-83215abc4025" providerId="ADAL" clId="{ED4CF8BE-8CBC-469C-AD03-BECF75163872}" dt="2020-12-12T09:26:46.660" v="126" actId="113"/>
          <ac:spMkLst>
            <pc:docMk/>
            <pc:sldMk cId="3620038068" sldId="256"/>
            <ac:spMk id="3" creationId="{323D586F-137A-4734-A8BD-47D68D75070C}"/>
          </ac:spMkLst>
        </pc:spChg>
      </pc:sldChg>
      <pc:sldChg chg="modSp">
        <pc:chgData name="梁嫚芳" userId="7cf1b7ef-79d7-4706-a840-83215abc4025" providerId="ADAL" clId="{ED4CF8BE-8CBC-469C-AD03-BECF75163872}" dt="2020-12-12T09:34:31.742" v="434"/>
        <pc:sldMkLst>
          <pc:docMk/>
          <pc:sldMk cId="1414081904" sldId="257"/>
        </pc:sldMkLst>
        <pc:spChg chg="mod">
          <ac:chgData name="梁嫚芳" userId="7cf1b7ef-79d7-4706-a840-83215abc4025" providerId="ADAL" clId="{ED4CF8BE-8CBC-469C-AD03-BECF75163872}" dt="2020-12-12T09:34:31.742" v="434"/>
          <ac:spMkLst>
            <pc:docMk/>
            <pc:sldMk cId="1414081904" sldId="257"/>
            <ac:spMk id="3" creationId="{6543BB96-26DD-47BE-9B98-2C83C81A3BCB}"/>
          </ac:spMkLst>
        </pc:spChg>
      </pc:sldChg>
      <pc:sldChg chg="modSp">
        <pc:chgData name="梁嫚芳" userId="7cf1b7ef-79d7-4706-a840-83215abc4025" providerId="ADAL" clId="{ED4CF8BE-8CBC-469C-AD03-BECF75163872}" dt="2020-12-12T09:35:22.242" v="446" actId="20577"/>
        <pc:sldMkLst>
          <pc:docMk/>
          <pc:sldMk cId="3823126621" sldId="261"/>
        </pc:sldMkLst>
        <pc:spChg chg="mod">
          <ac:chgData name="梁嫚芳" userId="7cf1b7ef-79d7-4706-a840-83215abc4025" providerId="ADAL" clId="{ED4CF8BE-8CBC-469C-AD03-BECF75163872}" dt="2020-12-12T09:35:22.242" v="446" actId="20577"/>
          <ac:spMkLst>
            <pc:docMk/>
            <pc:sldMk cId="3823126621" sldId="261"/>
            <ac:spMk id="3" creationId="{69BA59F9-B8F5-4843-B5ED-01BFAA70AA1B}"/>
          </ac:spMkLst>
        </pc:spChg>
      </pc:sldChg>
      <pc:sldChg chg="modSp">
        <pc:chgData name="梁嫚芳" userId="7cf1b7ef-79d7-4706-a840-83215abc4025" providerId="ADAL" clId="{ED4CF8BE-8CBC-469C-AD03-BECF75163872}" dt="2020-12-12T09:26:19.719" v="125" actId="20577"/>
        <pc:sldMkLst>
          <pc:docMk/>
          <pc:sldMk cId="1612858393" sldId="263"/>
        </pc:sldMkLst>
        <pc:spChg chg="mod">
          <ac:chgData name="梁嫚芳" userId="7cf1b7ef-79d7-4706-a840-83215abc4025" providerId="ADAL" clId="{ED4CF8BE-8CBC-469C-AD03-BECF75163872}" dt="2020-12-12T09:26:19.719" v="125" actId="20577"/>
          <ac:spMkLst>
            <pc:docMk/>
            <pc:sldMk cId="1612858393" sldId="263"/>
            <ac:spMk id="3" creationId="{E07EB220-33EB-4B3C-8249-C3F8B2660D99}"/>
          </ac:spMkLst>
        </pc:spChg>
      </pc:sldChg>
      <pc:sldChg chg="modSp">
        <pc:chgData name="梁嫚芳" userId="7cf1b7ef-79d7-4706-a840-83215abc4025" providerId="ADAL" clId="{ED4CF8BE-8CBC-469C-AD03-BECF75163872}" dt="2020-12-12T09:30:31.237" v="185" actId="12385"/>
        <pc:sldMkLst>
          <pc:docMk/>
          <pc:sldMk cId="3980334214" sldId="269"/>
        </pc:sldMkLst>
        <pc:spChg chg="mod">
          <ac:chgData name="梁嫚芳" userId="7cf1b7ef-79d7-4706-a840-83215abc4025" providerId="ADAL" clId="{ED4CF8BE-8CBC-469C-AD03-BECF75163872}" dt="2020-12-12T09:30:15.914" v="184" actId="20577"/>
          <ac:spMkLst>
            <pc:docMk/>
            <pc:sldMk cId="3980334214" sldId="269"/>
            <ac:spMk id="3" creationId="{8EF9BEFD-9902-416A-811F-5180131D3DD7}"/>
          </ac:spMkLst>
        </pc:spChg>
        <pc:graphicFrameChg chg="mod">
          <ac:chgData name="梁嫚芳" userId="7cf1b7ef-79d7-4706-a840-83215abc4025" providerId="ADAL" clId="{ED4CF8BE-8CBC-469C-AD03-BECF75163872}" dt="2020-12-12T09:30:31.237" v="185" actId="12385"/>
          <ac:graphicFrameMkLst>
            <pc:docMk/>
            <pc:sldMk cId="3980334214" sldId="269"/>
            <ac:graphicFrameMk id="4" creationId="{FFC28785-B0C0-4DE6-8847-EF6CE00E2CA0}"/>
          </ac:graphicFrameMkLst>
        </pc:graphicFrameChg>
      </pc:sldChg>
      <pc:sldChg chg="modSp">
        <pc:chgData name="梁嫚芳" userId="7cf1b7ef-79d7-4706-a840-83215abc4025" providerId="ADAL" clId="{ED4CF8BE-8CBC-469C-AD03-BECF75163872}" dt="2020-12-12T09:27:15.198" v="137"/>
        <pc:sldMkLst>
          <pc:docMk/>
          <pc:sldMk cId="3340535248" sldId="270"/>
        </pc:sldMkLst>
        <pc:spChg chg="mod">
          <ac:chgData name="梁嫚芳" userId="7cf1b7ef-79d7-4706-a840-83215abc4025" providerId="ADAL" clId="{ED4CF8BE-8CBC-469C-AD03-BECF75163872}" dt="2020-12-12T09:27:15.198" v="137"/>
          <ac:spMkLst>
            <pc:docMk/>
            <pc:sldMk cId="3340535248" sldId="270"/>
            <ac:spMk id="3" creationId="{38FD1FDD-7680-46ED-9DEC-332A5CC206C9}"/>
          </ac:spMkLst>
        </pc:spChg>
      </pc:sldChg>
      <pc:sldChg chg="modSp">
        <pc:chgData name="梁嫚芳" userId="7cf1b7ef-79d7-4706-a840-83215abc4025" providerId="ADAL" clId="{ED4CF8BE-8CBC-469C-AD03-BECF75163872}" dt="2020-12-12T09:30:42.732" v="193"/>
        <pc:sldMkLst>
          <pc:docMk/>
          <pc:sldMk cId="3913872558" sldId="281"/>
        </pc:sldMkLst>
        <pc:spChg chg="mod">
          <ac:chgData name="梁嫚芳" userId="7cf1b7ef-79d7-4706-a840-83215abc4025" providerId="ADAL" clId="{ED4CF8BE-8CBC-469C-AD03-BECF75163872}" dt="2020-12-12T09:30:42.732" v="193"/>
          <ac:spMkLst>
            <pc:docMk/>
            <pc:sldMk cId="3913872558" sldId="281"/>
            <ac:spMk id="2" creationId="{26776F10-1ACC-4904-ABFE-42C0D4DF435F}"/>
          </ac:spMkLst>
        </pc:spChg>
      </pc:sldChg>
      <pc:sldChg chg="modSp">
        <pc:chgData name="梁嫚芳" userId="7cf1b7ef-79d7-4706-a840-83215abc4025" providerId="ADAL" clId="{ED4CF8BE-8CBC-469C-AD03-BECF75163872}" dt="2020-12-12T09:30:46.876" v="201"/>
        <pc:sldMkLst>
          <pc:docMk/>
          <pc:sldMk cId="1569995189" sldId="282"/>
        </pc:sldMkLst>
        <pc:spChg chg="mod">
          <ac:chgData name="梁嫚芳" userId="7cf1b7ef-79d7-4706-a840-83215abc4025" providerId="ADAL" clId="{ED4CF8BE-8CBC-469C-AD03-BECF75163872}" dt="2020-12-12T09:30:46.876" v="201"/>
          <ac:spMkLst>
            <pc:docMk/>
            <pc:sldMk cId="1569995189" sldId="282"/>
            <ac:spMk id="2" creationId="{26776F10-1ACC-4904-ABFE-42C0D4DF435F}"/>
          </ac:spMkLst>
        </pc:spChg>
      </pc:sldChg>
      <pc:sldChg chg="modSp">
        <pc:chgData name="梁嫚芳" userId="7cf1b7ef-79d7-4706-a840-83215abc4025" providerId="ADAL" clId="{ED4CF8BE-8CBC-469C-AD03-BECF75163872}" dt="2020-12-12T09:36:46.308" v="482" actId="20577"/>
        <pc:sldMkLst>
          <pc:docMk/>
          <pc:sldMk cId="842002445" sldId="289"/>
        </pc:sldMkLst>
        <pc:spChg chg="mod">
          <ac:chgData name="梁嫚芳" userId="7cf1b7ef-79d7-4706-a840-83215abc4025" providerId="ADAL" clId="{ED4CF8BE-8CBC-469C-AD03-BECF75163872}" dt="2020-12-12T09:36:46.308" v="482" actId="20577"/>
          <ac:spMkLst>
            <pc:docMk/>
            <pc:sldMk cId="842002445" sldId="289"/>
            <ac:spMk id="5" creationId="{EA560532-F05C-4858-BC6F-E2268278C328}"/>
          </ac:spMkLst>
        </pc:spChg>
      </pc:sldChg>
      <pc:sldChg chg="ord">
        <pc:chgData name="梁嫚芳" userId="7cf1b7ef-79d7-4706-a840-83215abc4025" providerId="ADAL" clId="{ED4CF8BE-8CBC-469C-AD03-BECF75163872}" dt="2020-12-12T09:28:01.455" v="139"/>
        <pc:sldMkLst>
          <pc:docMk/>
          <pc:sldMk cId="3692021603" sldId="292"/>
        </pc:sldMkLst>
      </pc:sldChg>
      <pc:sldChg chg="modSp">
        <pc:chgData name="梁嫚芳" userId="7cf1b7ef-79d7-4706-a840-83215abc4025" providerId="ADAL" clId="{ED4CF8BE-8CBC-469C-AD03-BECF75163872}" dt="2020-12-12T09:33:31.017" v="321"/>
        <pc:sldMkLst>
          <pc:docMk/>
          <pc:sldMk cId="1256464551" sldId="293"/>
        </pc:sldMkLst>
        <pc:spChg chg="mod">
          <ac:chgData name="梁嫚芳" userId="7cf1b7ef-79d7-4706-a840-83215abc4025" providerId="ADAL" clId="{ED4CF8BE-8CBC-469C-AD03-BECF75163872}" dt="2020-12-12T09:33:31.017" v="321"/>
          <ac:spMkLst>
            <pc:docMk/>
            <pc:sldMk cId="1256464551" sldId="293"/>
            <ac:spMk id="2" creationId="{CE2887FE-AA67-4CB6-BF5E-01F21EEEC134}"/>
          </ac:spMkLst>
        </pc:spChg>
      </pc:sldChg>
      <pc:sldChg chg="modSp">
        <pc:chgData name="梁嫚芳" userId="7cf1b7ef-79d7-4706-a840-83215abc4025" providerId="ADAL" clId="{ED4CF8BE-8CBC-469C-AD03-BECF75163872}" dt="2020-12-12T09:33:27.356" v="313"/>
        <pc:sldMkLst>
          <pc:docMk/>
          <pc:sldMk cId="3425322688" sldId="294"/>
        </pc:sldMkLst>
        <pc:spChg chg="mod">
          <ac:chgData name="梁嫚芳" userId="7cf1b7ef-79d7-4706-a840-83215abc4025" providerId="ADAL" clId="{ED4CF8BE-8CBC-469C-AD03-BECF75163872}" dt="2020-12-12T09:33:27.356" v="313"/>
          <ac:spMkLst>
            <pc:docMk/>
            <pc:sldMk cId="3425322688" sldId="294"/>
            <ac:spMk id="2" creationId="{CE2887FE-AA67-4CB6-BF5E-01F21EEEC134}"/>
          </ac:spMkLst>
        </pc:spChg>
      </pc:sldChg>
      <pc:sldChg chg="modSp">
        <pc:chgData name="梁嫚芳" userId="7cf1b7ef-79d7-4706-a840-83215abc4025" providerId="ADAL" clId="{ED4CF8BE-8CBC-469C-AD03-BECF75163872}" dt="2020-12-12T09:28:31.573" v="175"/>
        <pc:sldMkLst>
          <pc:docMk/>
          <pc:sldMk cId="3817480843" sldId="296"/>
        </pc:sldMkLst>
        <pc:spChg chg="mod">
          <ac:chgData name="梁嫚芳" userId="7cf1b7ef-79d7-4706-a840-83215abc4025" providerId="ADAL" clId="{ED4CF8BE-8CBC-469C-AD03-BECF75163872}" dt="2020-12-12T09:28:31.573" v="175"/>
          <ac:spMkLst>
            <pc:docMk/>
            <pc:sldMk cId="3817480843" sldId="296"/>
            <ac:spMk id="2" creationId="{FC9DB842-AC59-4719-8923-3A8AA08072FE}"/>
          </ac:spMkLst>
        </pc:spChg>
      </pc:sldChg>
      <pc:sldChg chg="ord">
        <pc:chgData name="梁嫚芳" userId="7cf1b7ef-79d7-4706-a840-83215abc4025" providerId="ADAL" clId="{ED4CF8BE-8CBC-469C-AD03-BECF75163872}" dt="2020-12-12T09:28:01.455" v="139"/>
        <pc:sldMkLst>
          <pc:docMk/>
          <pc:sldMk cId="3890921559" sldId="297"/>
        </pc:sldMkLst>
      </pc:sldChg>
      <pc:sldChg chg="modSp">
        <pc:chgData name="梁嫚芳" userId="7cf1b7ef-79d7-4706-a840-83215abc4025" providerId="ADAL" clId="{ED4CF8BE-8CBC-469C-AD03-BECF75163872}" dt="2020-12-12T09:38:19.734" v="626"/>
        <pc:sldMkLst>
          <pc:docMk/>
          <pc:sldMk cId="1397241283" sldId="300"/>
        </pc:sldMkLst>
        <pc:spChg chg="mod">
          <ac:chgData name="梁嫚芳" userId="7cf1b7ef-79d7-4706-a840-83215abc4025" providerId="ADAL" clId="{ED4CF8BE-8CBC-469C-AD03-BECF75163872}" dt="2020-12-12T09:38:19.734" v="626"/>
          <ac:spMkLst>
            <pc:docMk/>
            <pc:sldMk cId="1397241283" sldId="300"/>
            <ac:spMk id="3" creationId="{380C5088-938F-4C26-B5AB-4AEAB8F758E1}"/>
          </ac:spMkLst>
        </pc:spChg>
      </pc:sldChg>
      <pc:sldChg chg="modSp add">
        <pc:chgData name="梁嫚芳" userId="7cf1b7ef-79d7-4706-a840-83215abc4025" providerId="ADAL" clId="{ED4CF8BE-8CBC-469C-AD03-BECF75163872}" dt="2020-12-12T09:33:14.465" v="305" actId="2710"/>
        <pc:sldMkLst>
          <pc:docMk/>
          <pc:sldMk cId="754414286" sldId="301"/>
        </pc:sldMkLst>
        <pc:spChg chg="mod">
          <ac:chgData name="梁嫚芳" userId="7cf1b7ef-79d7-4706-a840-83215abc4025" providerId="ADAL" clId="{ED4CF8BE-8CBC-469C-AD03-BECF75163872}" dt="2020-12-12T09:25:46.885" v="63"/>
          <ac:spMkLst>
            <pc:docMk/>
            <pc:sldMk cId="754414286" sldId="301"/>
            <ac:spMk id="2" creationId="{B811A36E-3337-407D-9D72-9B2DA1443C88}"/>
          </ac:spMkLst>
        </pc:spChg>
        <pc:spChg chg="mod">
          <ac:chgData name="梁嫚芳" userId="7cf1b7ef-79d7-4706-a840-83215abc4025" providerId="ADAL" clId="{ED4CF8BE-8CBC-469C-AD03-BECF75163872}" dt="2020-12-12T09:33:14.465" v="305" actId="2710"/>
          <ac:spMkLst>
            <pc:docMk/>
            <pc:sldMk cId="754414286" sldId="301"/>
            <ac:spMk id="3" creationId="{1699C0E4-AC22-4CEF-8248-33FBF5D35E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tucc365-my.sharepoint.com/personal/b07801003_ntu_edu_tw/Documents/109-1/&#22823;&#25976;&#25818;&#20998;&#26512;&#27010;&#35264;&#33287;&#23526;&#21209;&#30740;&#35342;(no%20exam)/hw/Midterm/dataset/year/year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ntucc365-my.sharepoint.com/personal/b07801003_ntu_edu_tw/Documents/109-1/&#22823;&#25976;&#25818;&#20998;&#26512;&#27010;&#35264;&#33287;&#23526;&#21209;&#30740;&#35342;(no%20exam)/hw/Midterm/dataset/year/year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ntucc365-my.sharepoint.com/personal/b07801003_ntu_edu_tw/Documents/109-1/&#22823;&#25976;&#25818;&#20998;&#26512;&#27010;&#35264;&#33287;&#23526;&#21209;&#30740;&#35342;(no%20exam)/hw/Midterm/dataset/year/year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dirty="0"/>
              <a:t>歷年</a:t>
            </a:r>
            <a:r>
              <a:rPr lang="zh-TW" dirty="0"/>
              <a:t>性別別抗憂鬱藥物使用率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抗憂鬱藥物使用率_男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工作表1!$A$2:$A$16</c:f>
              <c:numCache>
                <c:formatCode>General</c:formatCode>
                <c:ptCount val="15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97</c:v>
                </c:pt>
                <c:pt idx="4">
                  <c:v>98</c:v>
                </c:pt>
                <c:pt idx="5">
                  <c:v>99</c:v>
                </c:pt>
                <c:pt idx="6">
                  <c:v>100</c:v>
                </c:pt>
                <c:pt idx="7">
                  <c:v>101</c:v>
                </c:pt>
                <c:pt idx="8">
                  <c:v>102</c:v>
                </c:pt>
                <c:pt idx="9">
                  <c:v>103</c:v>
                </c:pt>
                <c:pt idx="10">
                  <c:v>104</c:v>
                </c:pt>
                <c:pt idx="11">
                  <c:v>105</c:v>
                </c:pt>
                <c:pt idx="12">
                  <c:v>106</c:v>
                </c:pt>
                <c:pt idx="13">
                  <c:v>107</c:v>
                </c:pt>
                <c:pt idx="14">
                  <c:v>108</c:v>
                </c:pt>
              </c:numCache>
            </c:numRef>
          </c:xVal>
          <c:yVal>
            <c:numRef>
              <c:f>工作表1!$B$2:$B$16</c:f>
              <c:numCache>
                <c:formatCode>General</c:formatCode>
                <c:ptCount val="15"/>
                <c:pt idx="0">
                  <c:v>2.929390336</c:v>
                </c:pt>
                <c:pt idx="1">
                  <c:v>2.9149287500000001</c:v>
                </c:pt>
                <c:pt idx="2">
                  <c:v>2.9523204320000001</c:v>
                </c:pt>
                <c:pt idx="3">
                  <c:v>3.0642030330000001</c:v>
                </c:pt>
                <c:pt idx="4">
                  <c:v>3.1475154449999998</c:v>
                </c:pt>
                <c:pt idx="5">
                  <c:v>3.2691503599999998</c:v>
                </c:pt>
                <c:pt idx="6">
                  <c:v>3.4089139020000001</c:v>
                </c:pt>
                <c:pt idx="7">
                  <c:v>3.5508153249999999</c:v>
                </c:pt>
                <c:pt idx="8">
                  <c:v>4.0567498930000001</c:v>
                </c:pt>
                <c:pt idx="9">
                  <c:v>4.1394956440000001</c:v>
                </c:pt>
                <c:pt idx="10">
                  <c:v>4.2219178250000002</c:v>
                </c:pt>
                <c:pt idx="11">
                  <c:v>4.2707694250000001</c:v>
                </c:pt>
                <c:pt idx="12">
                  <c:v>4.4723957680000002</c:v>
                </c:pt>
                <c:pt idx="13">
                  <c:v>4.6344150260000001</c:v>
                </c:pt>
                <c:pt idx="14">
                  <c:v>4.8288169019999998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DFA-4989-ABBA-AF5BD5B5839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抗憂鬱藥物使用率_女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工作表1!$A$2:$A$16</c:f>
              <c:numCache>
                <c:formatCode>General</c:formatCode>
                <c:ptCount val="15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97</c:v>
                </c:pt>
                <c:pt idx="4">
                  <c:v>98</c:v>
                </c:pt>
                <c:pt idx="5">
                  <c:v>99</c:v>
                </c:pt>
                <c:pt idx="6">
                  <c:v>100</c:v>
                </c:pt>
                <c:pt idx="7">
                  <c:v>101</c:v>
                </c:pt>
                <c:pt idx="8">
                  <c:v>102</c:v>
                </c:pt>
                <c:pt idx="9">
                  <c:v>103</c:v>
                </c:pt>
                <c:pt idx="10">
                  <c:v>104</c:v>
                </c:pt>
                <c:pt idx="11">
                  <c:v>105</c:v>
                </c:pt>
                <c:pt idx="12">
                  <c:v>106</c:v>
                </c:pt>
                <c:pt idx="13">
                  <c:v>107</c:v>
                </c:pt>
                <c:pt idx="14">
                  <c:v>108</c:v>
                </c:pt>
              </c:numCache>
            </c:numRef>
          </c:xVal>
          <c:yVal>
            <c:numRef>
              <c:f>工作表1!$C$2:$C$16</c:f>
              <c:numCache>
                <c:formatCode>General</c:formatCode>
                <c:ptCount val="15"/>
                <c:pt idx="0">
                  <c:v>4.037449155</c:v>
                </c:pt>
                <c:pt idx="1">
                  <c:v>4.0234757840000004</c:v>
                </c:pt>
                <c:pt idx="2">
                  <c:v>4.13716157</c:v>
                </c:pt>
                <c:pt idx="3">
                  <c:v>4.294765956</c:v>
                </c:pt>
                <c:pt idx="4">
                  <c:v>4.429681414</c:v>
                </c:pt>
                <c:pt idx="5">
                  <c:v>4.5389141119999996</c:v>
                </c:pt>
                <c:pt idx="6">
                  <c:v>4.7264509119999998</c:v>
                </c:pt>
                <c:pt idx="7">
                  <c:v>4.8871965069999996</c:v>
                </c:pt>
                <c:pt idx="8">
                  <c:v>5.7074340039999996</c:v>
                </c:pt>
                <c:pt idx="9">
                  <c:v>5.8087735440000001</c:v>
                </c:pt>
                <c:pt idx="10">
                  <c:v>5.9415992849999997</c:v>
                </c:pt>
                <c:pt idx="11">
                  <c:v>6.0247301609999999</c:v>
                </c:pt>
                <c:pt idx="12">
                  <c:v>6.3232983569999996</c:v>
                </c:pt>
                <c:pt idx="13">
                  <c:v>6.6299910769999997</c:v>
                </c:pt>
                <c:pt idx="14">
                  <c:v>6.9925999760000002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DFA-4989-ABBA-AF5BD5B58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7789087"/>
        <c:axId val="838107807"/>
      </c:scatterChart>
      <c:valAx>
        <c:axId val="8377890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/>
                  <a:t>民國年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38107807"/>
        <c:crosses val="autoZero"/>
        <c:crossBetween val="midCat"/>
      </c:valAx>
      <c:valAx>
        <c:axId val="83810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/>
                  <a:t>抗憂鬱藥物使用率</a:t>
                </a:r>
                <a:r>
                  <a:rPr lang="en-US"/>
                  <a:t>(%)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377890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dirty="0"/>
              <a:t>歷年</a:t>
            </a:r>
            <a:r>
              <a:rPr lang="zh-TW" dirty="0"/>
              <a:t>年齡別抗憂鬱藥物使用率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工作表1!$B$36</c:f>
              <c:strCache>
                <c:ptCount val="1"/>
                <c:pt idx="0">
                  <c:v>30歲以下</c:v>
                </c:pt>
              </c:strCache>
            </c:strRef>
          </c:tx>
          <c:spPr>
            <a:ln w="19050" cap="rnd">
              <a:solidFill>
                <a:schemeClr val="accent3">
                  <a:shade val="53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3000"/>
                </a:schemeClr>
              </a:solidFill>
              <a:ln w="9525">
                <a:solidFill>
                  <a:schemeClr val="accent3">
                    <a:shade val="53000"/>
                  </a:schemeClr>
                </a:solidFill>
              </a:ln>
              <a:effectLst/>
            </c:spPr>
          </c:marker>
          <c:xVal>
            <c:numRef>
              <c:f>工作表1!$A$37:$A$51</c:f>
              <c:numCache>
                <c:formatCode>General</c:formatCode>
                <c:ptCount val="15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97</c:v>
                </c:pt>
                <c:pt idx="4">
                  <c:v>98</c:v>
                </c:pt>
                <c:pt idx="5">
                  <c:v>99</c:v>
                </c:pt>
                <c:pt idx="6">
                  <c:v>100</c:v>
                </c:pt>
                <c:pt idx="7">
                  <c:v>101</c:v>
                </c:pt>
                <c:pt idx="8">
                  <c:v>102</c:v>
                </c:pt>
                <c:pt idx="9">
                  <c:v>103</c:v>
                </c:pt>
                <c:pt idx="10">
                  <c:v>104</c:v>
                </c:pt>
                <c:pt idx="11">
                  <c:v>105</c:v>
                </c:pt>
                <c:pt idx="12">
                  <c:v>106</c:v>
                </c:pt>
                <c:pt idx="13">
                  <c:v>107</c:v>
                </c:pt>
                <c:pt idx="14">
                  <c:v>108</c:v>
                </c:pt>
              </c:numCache>
            </c:numRef>
          </c:xVal>
          <c:yVal>
            <c:numRef>
              <c:f>工作表1!$B$37:$B$51</c:f>
              <c:numCache>
                <c:formatCode>General</c:formatCode>
                <c:ptCount val="15"/>
                <c:pt idx="0">
                  <c:v>15.67988332</c:v>
                </c:pt>
                <c:pt idx="1">
                  <c:v>14.322063010000001</c:v>
                </c:pt>
                <c:pt idx="2">
                  <c:v>13.435038949999999</c:v>
                </c:pt>
                <c:pt idx="3">
                  <c:v>12.84046049</c:v>
                </c:pt>
                <c:pt idx="4">
                  <c:v>12.17320243</c:v>
                </c:pt>
                <c:pt idx="5">
                  <c:v>11.715430700000001</c:v>
                </c:pt>
                <c:pt idx="6">
                  <c:v>11.26935076</c:v>
                </c:pt>
                <c:pt idx="7">
                  <c:v>10.56482527</c:v>
                </c:pt>
                <c:pt idx="8">
                  <c:v>9.8557509040000006</c:v>
                </c:pt>
                <c:pt idx="9">
                  <c:v>9.7196086939999997</c:v>
                </c:pt>
                <c:pt idx="10">
                  <c:v>9.6902615969999992</c:v>
                </c:pt>
                <c:pt idx="11">
                  <c:v>9.7460209340000006</c:v>
                </c:pt>
                <c:pt idx="12">
                  <c:v>10.01192719</c:v>
                </c:pt>
                <c:pt idx="13">
                  <c:v>10.75203503</c:v>
                </c:pt>
                <c:pt idx="14">
                  <c:v>11.623414589999999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8F-46DD-9622-5C167681724A}"/>
            </c:ext>
          </c:extLst>
        </c:ser>
        <c:ser>
          <c:idx val="1"/>
          <c:order val="1"/>
          <c:tx>
            <c:strRef>
              <c:f>工作表1!$C$36</c:f>
              <c:strCache>
                <c:ptCount val="1"/>
                <c:pt idx="0">
                  <c:v>31-40歲</c:v>
                </c:pt>
              </c:strCache>
            </c:strRef>
          </c:tx>
          <c:spPr>
            <a:ln w="19050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6000"/>
                </a:schemeClr>
              </a:solidFill>
              <a:ln w="9525">
                <a:solidFill>
                  <a:schemeClr val="accent3">
                    <a:shade val="76000"/>
                  </a:schemeClr>
                </a:solidFill>
              </a:ln>
              <a:effectLst/>
            </c:spPr>
          </c:marker>
          <c:xVal>
            <c:numRef>
              <c:f>工作表1!$A$37:$A$51</c:f>
              <c:numCache>
                <c:formatCode>General</c:formatCode>
                <c:ptCount val="15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97</c:v>
                </c:pt>
                <c:pt idx="4">
                  <c:v>98</c:v>
                </c:pt>
                <c:pt idx="5">
                  <c:v>99</c:v>
                </c:pt>
                <c:pt idx="6">
                  <c:v>100</c:v>
                </c:pt>
                <c:pt idx="7">
                  <c:v>101</c:v>
                </c:pt>
                <c:pt idx="8">
                  <c:v>102</c:v>
                </c:pt>
                <c:pt idx="9">
                  <c:v>103</c:v>
                </c:pt>
                <c:pt idx="10">
                  <c:v>104</c:v>
                </c:pt>
                <c:pt idx="11">
                  <c:v>105</c:v>
                </c:pt>
                <c:pt idx="12">
                  <c:v>106</c:v>
                </c:pt>
                <c:pt idx="13">
                  <c:v>107</c:v>
                </c:pt>
                <c:pt idx="14">
                  <c:v>108</c:v>
                </c:pt>
              </c:numCache>
            </c:numRef>
          </c:xVal>
          <c:yVal>
            <c:numRef>
              <c:f>工作表1!$C$37:$C$51</c:f>
              <c:numCache>
                <c:formatCode>General</c:formatCode>
                <c:ptCount val="15"/>
                <c:pt idx="0">
                  <c:v>14.510176639999999</c:v>
                </c:pt>
                <c:pt idx="1">
                  <c:v>14.07886031</c:v>
                </c:pt>
                <c:pt idx="2">
                  <c:v>13.93031212</c:v>
                </c:pt>
                <c:pt idx="3">
                  <c:v>13.835714039999999</c:v>
                </c:pt>
                <c:pt idx="4">
                  <c:v>13.619603850000001</c:v>
                </c:pt>
                <c:pt idx="5">
                  <c:v>13.52624979</c:v>
                </c:pt>
                <c:pt idx="6">
                  <c:v>13.47823416</c:v>
                </c:pt>
                <c:pt idx="7">
                  <c:v>13.40776215</c:v>
                </c:pt>
                <c:pt idx="8">
                  <c:v>13.31567864</c:v>
                </c:pt>
                <c:pt idx="9">
                  <c:v>13.292856759999999</c:v>
                </c:pt>
                <c:pt idx="10">
                  <c:v>13.17520586</c:v>
                </c:pt>
                <c:pt idx="11">
                  <c:v>12.892412459999999</c:v>
                </c:pt>
                <c:pt idx="12">
                  <c:v>12.47195855</c:v>
                </c:pt>
                <c:pt idx="13">
                  <c:v>11.978914509999999</c:v>
                </c:pt>
                <c:pt idx="14">
                  <c:v>11.69849348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E8F-46DD-9622-5C167681724A}"/>
            </c:ext>
          </c:extLst>
        </c:ser>
        <c:ser>
          <c:idx val="2"/>
          <c:order val="2"/>
          <c:tx>
            <c:strRef>
              <c:f>工作表1!$D$36</c:f>
              <c:strCache>
                <c:ptCount val="1"/>
                <c:pt idx="0">
                  <c:v>41-50歲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工作表1!$A$37:$A$51</c:f>
              <c:numCache>
                <c:formatCode>General</c:formatCode>
                <c:ptCount val="15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97</c:v>
                </c:pt>
                <c:pt idx="4">
                  <c:v>98</c:v>
                </c:pt>
                <c:pt idx="5">
                  <c:v>99</c:v>
                </c:pt>
                <c:pt idx="6">
                  <c:v>100</c:v>
                </c:pt>
                <c:pt idx="7">
                  <c:v>101</c:v>
                </c:pt>
                <c:pt idx="8">
                  <c:v>102</c:v>
                </c:pt>
                <c:pt idx="9">
                  <c:v>103</c:v>
                </c:pt>
                <c:pt idx="10">
                  <c:v>104</c:v>
                </c:pt>
                <c:pt idx="11">
                  <c:v>105</c:v>
                </c:pt>
                <c:pt idx="12">
                  <c:v>106</c:v>
                </c:pt>
                <c:pt idx="13">
                  <c:v>107</c:v>
                </c:pt>
                <c:pt idx="14">
                  <c:v>108</c:v>
                </c:pt>
              </c:numCache>
            </c:numRef>
          </c:xVal>
          <c:yVal>
            <c:numRef>
              <c:f>工作表1!$D$37:$D$51</c:f>
              <c:numCache>
                <c:formatCode>General</c:formatCode>
                <c:ptCount val="15"/>
                <c:pt idx="0">
                  <c:v>18.917904409999998</c:v>
                </c:pt>
                <c:pt idx="1">
                  <c:v>19.020319929999999</c:v>
                </c:pt>
                <c:pt idx="2">
                  <c:v>19.023759080000001</c:v>
                </c:pt>
                <c:pt idx="3">
                  <c:v>19.07535829</c:v>
                </c:pt>
                <c:pt idx="4">
                  <c:v>19.007006270000002</c:v>
                </c:pt>
                <c:pt idx="5">
                  <c:v>18.678042300000001</c:v>
                </c:pt>
                <c:pt idx="6">
                  <c:v>18.458864869999999</c:v>
                </c:pt>
                <c:pt idx="7">
                  <c:v>18.28091796</c:v>
                </c:pt>
                <c:pt idx="8">
                  <c:v>17.912178140000002</c:v>
                </c:pt>
                <c:pt idx="9">
                  <c:v>17.423165130000001</c:v>
                </c:pt>
                <c:pt idx="10">
                  <c:v>17.002331720000001</c:v>
                </c:pt>
                <c:pt idx="11">
                  <c:v>16.626603190000001</c:v>
                </c:pt>
                <c:pt idx="12">
                  <c:v>16.52264791</c:v>
                </c:pt>
                <c:pt idx="13">
                  <c:v>16.20706298</c:v>
                </c:pt>
                <c:pt idx="14">
                  <c:v>15.93476081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E8F-46DD-9622-5C167681724A}"/>
            </c:ext>
          </c:extLst>
        </c:ser>
        <c:ser>
          <c:idx val="3"/>
          <c:order val="3"/>
          <c:tx>
            <c:strRef>
              <c:f>工作表1!$E$36</c:f>
              <c:strCache>
                <c:ptCount val="1"/>
                <c:pt idx="0">
                  <c:v>51-65歲</c:v>
                </c:pt>
              </c:strCache>
            </c:strRef>
          </c:tx>
          <c:spPr>
            <a:ln w="19050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7000"/>
                </a:schemeClr>
              </a:solidFill>
              <a:ln w="9525">
                <a:solidFill>
                  <a:schemeClr val="accent3">
                    <a:tint val="77000"/>
                  </a:schemeClr>
                </a:solidFill>
              </a:ln>
              <a:effectLst/>
            </c:spPr>
          </c:marker>
          <c:xVal>
            <c:numRef>
              <c:f>工作表1!$A$37:$A$51</c:f>
              <c:numCache>
                <c:formatCode>General</c:formatCode>
                <c:ptCount val="15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97</c:v>
                </c:pt>
                <c:pt idx="4">
                  <c:v>98</c:v>
                </c:pt>
                <c:pt idx="5">
                  <c:v>99</c:v>
                </c:pt>
                <c:pt idx="6">
                  <c:v>100</c:v>
                </c:pt>
                <c:pt idx="7">
                  <c:v>101</c:v>
                </c:pt>
                <c:pt idx="8">
                  <c:v>102</c:v>
                </c:pt>
                <c:pt idx="9">
                  <c:v>103</c:v>
                </c:pt>
                <c:pt idx="10">
                  <c:v>104</c:v>
                </c:pt>
                <c:pt idx="11">
                  <c:v>105</c:v>
                </c:pt>
                <c:pt idx="12">
                  <c:v>106</c:v>
                </c:pt>
                <c:pt idx="13">
                  <c:v>107</c:v>
                </c:pt>
                <c:pt idx="14">
                  <c:v>108</c:v>
                </c:pt>
              </c:numCache>
            </c:numRef>
          </c:xVal>
          <c:yVal>
            <c:numRef>
              <c:f>工作表1!$E$37:$E$51</c:f>
              <c:numCache>
                <c:formatCode>General</c:formatCode>
                <c:ptCount val="15"/>
                <c:pt idx="0">
                  <c:v>24.56485142</c:v>
                </c:pt>
                <c:pt idx="1">
                  <c:v>25.323891450000001</c:v>
                </c:pt>
                <c:pt idx="2">
                  <c:v>26.044007050000001</c:v>
                </c:pt>
                <c:pt idx="3">
                  <c:v>26.548090139999999</c:v>
                </c:pt>
                <c:pt idx="4">
                  <c:v>27.224692260000001</c:v>
                </c:pt>
                <c:pt idx="5">
                  <c:v>27.955917039999999</c:v>
                </c:pt>
                <c:pt idx="6">
                  <c:v>28.922944300000001</c:v>
                </c:pt>
                <c:pt idx="7">
                  <c:v>29.954549610000001</c:v>
                </c:pt>
                <c:pt idx="8">
                  <c:v>31.182376390000002</c:v>
                </c:pt>
                <c:pt idx="9">
                  <c:v>31.430551430000001</c:v>
                </c:pt>
                <c:pt idx="10">
                  <c:v>31.488577899999999</c:v>
                </c:pt>
                <c:pt idx="11">
                  <c:v>31.5469559</c:v>
                </c:pt>
                <c:pt idx="12">
                  <c:v>31.290688079999999</c:v>
                </c:pt>
                <c:pt idx="13">
                  <c:v>30.82151309</c:v>
                </c:pt>
                <c:pt idx="14">
                  <c:v>30.18672385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E8F-46DD-9622-5C167681724A}"/>
            </c:ext>
          </c:extLst>
        </c:ser>
        <c:ser>
          <c:idx val="4"/>
          <c:order val="4"/>
          <c:tx>
            <c:strRef>
              <c:f>工作表1!$F$36</c:f>
              <c:strCache>
                <c:ptCount val="1"/>
                <c:pt idx="0">
                  <c:v>65歲以上</c:v>
                </c:pt>
              </c:strCache>
            </c:strRef>
          </c:tx>
          <c:spPr>
            <a:ln w="19050" cap="rnd">
              <a:solidFill>
                <a:schemeClr val="accent3">
                  <a:tint val="54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4000"/>
                </a:schemeClr>
              </a:solidFill>
              <a:ln w="9525">
                <a:solidFill>
                  <a:schemeClr val="accent3">
                    <a:tint val="54000"/>
                  </a:schemeClr>
                </a:solidFill>
              </a:ln>
              <a:effectLst/>
            </c:spPr>
          </c:marker>
          <c:xVal>
            <c:numRef>
              <c:f>工作表1!$A$37:$A$51</c:f>
              <c:numCache>
                <c:formatCode>General</c:formatCode>
                <c:ptCount val="15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97</c:v>
                </c:pt>
                <c:pt idx="4">
                  <c:v>98</c:v>
                </c:pt>
                <c:pt idx="5">
                  <c:v>99</c:v>
                </c:pt>
                <c:pt idx="6">
                  <c:v>100</c:v>
                </c:pt>
                <c:pt idx="7">
                  <c:v>101</c:v>
                </c:pt>
                <c:pt idx="8">
                  <c:v>102</c:v>
                </c:pt>
                <c:pt idx="9">
                  <c:v>103</c:v>
                </c:pt>
                <c:pt idx="10">
                  <c:v>104</c:v>
                </c:pt>
                <c:pt idx="11">
                  <c:v>105</c:v>
                </c:pt>
                <c:pt idx="12">
                  <c:v>106</c:v>
                </c:pt>
                <c:pt idx="13">
                  <c:v>107</c:v>
                </c:pt>
                <c:pt idx="14">
                  <c:v>108</c:v>
                </c:pt>
              </c:numCache>
            </c:numRef>
          </c:xVal>
          <c:yVal>
            <c:numRef>
              <c:f>工作表1!$F$37:$F$51</c:f>
              <c:numCache>
                <c:formatCode>General</c:formatCode>
                <c:ptCount val="15"/>
                <c:pt idx="0">
                  <c:v>26.327184209999999</c:v>
                </c:pt>
                <c:pt idx="1">
                  <c:v>27.25486532</c:v>
                </c:pt>
                <c:pt idx="2">
                  <c:v>27.566882809999999</c:v>
                </c:pt>
                <c:pt idx="3">
                  <c:v>27.70557604</c:v>
                </c:pt>
                <c:pt idx="4">
                  <c:v>27.975495179999999</c:v>
                </c:pt>
                <c:pt idx="5">
                  <c:v>28.12436018</c:v>
                </c:pt>
                <c:pt idx="6">
                  <c:v>27.870605900000001</c:v>
                </c:pt>
                <c:pt idx="7">
                  <c:v>27.791945009999999</c:v>
                </c:pt>
                <c:pt idx="8">
                  <c:v>27.734015920000001</c:v>
                </c:pt>
                <c:pt idx="9">
                  <c:v>28.13381798</c:v>
                </c:pt>
                <c:pt idx="10">
                  <c:v>28.643622919999999</c:v>
                </c:pt>
                <c:pt idx="11">
                  <c:v>29.188007509999998</c:v>
                </c:pt>
                <c:pt idx="12">
                  <c:v>29.70277827</c:v>
                </c:pt>
                <c:pt idx="13">
                  <c:v>30.240474389999999</c:v>
                </c:pt>
                <c:pt idx="14">
                  <c:v>30.55660726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E8F-46DD-9622-5C1676817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888527"/>
        <c:axId val="838492079"/>
      </c:scatterChart>
      <c:valAx>
        <c:axId val="647888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/>
                  <a:t>民國年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38492079"/>
        <c:crosses val="autoZero"/>
        <c:crossBetween val="midCat"/>
      </c:valAx>
      <c:valAx>
        <c:axId val="83849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/>
                  <a:t>抗憂鬱藥物使用率</a:t>
                </a:r>
                <a:r>
                  <a:rPr lang="en-US"/>
                  <a:t>(%)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47888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民國</a:t>
            </a:r>
            <a:r>
              <a:rPr lang="en-US"/>
              <a:t>94-108</a:t>
            </a:r>
            <a:r>
              <a:rPr lang="zh-TW"/>
              <a:t>年 平均抗憂鬱藥物使用率</a:t>
            </a:r>
            <a:r>
              <a:rPr lang="en-US"/>
              <a:t>(%)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工作表1!$B$53:$F$53</c:f>
              <c:strCache>
                <c:ptCount val="5"/>
                <c:pt idx="0">
                  <c:v>30歲以下</c:v>
                </c:pt>
                <c:pt idx="1">
                  <c:v>31-40歲</c:v>
                </c:pt>
                <c:pt idx="2">
                  <c:v>41-50歲</c:v>
                </c:pt>
                <c:pt idx="3">
                  <c:v>51-65歲</c:v>
                </c:pt>
                <c:pt idx="4">
                  <c:v>65歲以上</c:v>
                </c:pt>
              </c:strCache>
            </c:strRef>
          </c:cat>
          <c:val>
            <c:numRef>
              <c:f>工作表1!$B$54:$F$54</c:f>
              <c:numCache>
                <c:formatCode>General</c:formatCode>
                <c:ptCount val="5"/>
                <c:pt idx="0">
                  <c:v>11.559951591266667</c:v>
                </c:pt>
                <c:pt idx="1">
                  <c:v>13.280828888000002</c:v>
                </c:pt>
                <c:pt idx="2">
                  <c:v>17.872728199333331</c:v>
                </c:pt>
                <c:pt idx="3">
                  <c:v>28.965755327333333</c:v>
                </c:pt>
                <c:pt idx="4">
                  <c:v>28.321082593333333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C-4BF8-943E-1341832CE1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15605407"/>
        <c:axId val="954104319"/>
      </c:barChart>
      <c:catAx>
        <c:axId val="101560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954104319"/>
        <c:crosses val="autoZero"/>
        <c:auto val="1"/>
        <c:lblAlgn val="ctr"/>
        <c:lblOffset val="100"/>
        <c:noMultiLvlLbl val="0"/>
      </c:catAx>
      <c:valAx>
        <c:axId val="95410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015605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2225C-F376-4E56-B5CD-41869908024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D9955CE9-DCE3-4AF5-ACD0-64A50C89C54A}">
      <dgm:prSet phldrT="[文字]"/>
      <dgm:spPr/>
      <dgm:t>
        <a:bodyPr/>
        <a:lstStyle/>
        <a:p>
          <a:r>
            <a:rPr lang="zh-TW" altLang="en-US" b="1" dirty="0"/>
            <a:t>經濟因子</a:t>
          </a:r>
        </a:p>
      </dgm:t>
    </dgm:pt>
    <dgm:pt modelId="{D7EF00C6-69FB-41E3-BF76-8F6A8D0F74FC}" type="parTrans" cxnId="{F016D770-076A-4A0B-96F7-7DE80189966D}">
      <dgm:prSet/>
      <dgm:spPr/>
      <dgm:t>
        <a:bodyPr/>
        <a:lstStyle/>
        <a:p>
          <a:endParaRPr lang="zh-TW" altLang="en-US"/>
        </a:p>
      </dgm:t>
    </dgm:pt>
    <dgm:pt modelId="{85EBD771-6499-4B48-9C37-AB97C805D508}" type="sibTrans" cxnId="{F016D770-076A-4A0B-96F7-7DE80189966D}">
      <dgm:prSet/>
      <dgm:spPr/>
      <dgm:t>
        <a:bodyPr/>
        <a:lstStyle/>
        <a:p>
          <a:endParaRPr lang="zh-TW" altLang="en-US"/>
        </a:p>
      </dgm:t>
    </dgm:pt>
    <dgm:pt modelId="{22586236-6135-4637-9A44-869D35BACE2F}">
      <dgm:prSet phldrT="[文字]"/>
      <dgm:spPr/>
      <dgm:t>
        <a:bodyPr/>
        <a:lstStyle/>
        <a:p>
          <a:r>
            <a:rPr lang="zh-TW" altLang="en-US" b="1" dirty="0"/>
            <a:t>人際因子</a:t>
          </a:r>
        </a:p>
      </dgm:t>
    </dgm:pt>
    <dgm:pt modelId="{82298876-06D1-44C9-ABD9-1DECBD6C7289}" type="parTrans" cxnId="{D2C03422-BAED-40B4-A4FF-77DBD3A808DD}">
      <dgm:prSet/>
      <dgm:spPr/>
      <dgm:t>
        <a:bodyPr/>
        <a:lstStyle/>
        <a:p>
          <a:endParaRPr lang="zh-TW" altLang="en-US"/>
        </a:p>
      </dgm:t>
    </dgm:pt>
    <dgm:pt modelId="{5AC1A9C8-E297-498B-BEEF-A0A6E6BA7F97}" type="sibTrans" cxnId="{D2C03422-BAED-40B4-A4FF-77DBD3A808DD}">
      <dgm:prSet/>
      <dgm:spPr/>
      <dgm:t>
        <a:bodyPr/>
        <a:lstStyle/>
        <a:p>
          <a:endParaRPr lang="zh-TW" altLang="en-US"/>
        </a:p>
      </dgm:t>
    </dgm:pt>
    <dgm:pt modelId="{FC8969B6-19E5-42F8-AB43-2EC2F3E26C44}">
      <dgm:prSet phldrT="[文字]"/>
      <dgm:spPr/>
      <dgm:t>
        <a:bodyPr/>
        <a:lstStyle/>
        <a:p>
          <a:r>
            <a:rPr lang="zh-TW" altLang="en-US" b="1" dirty="0"/>
            <a:t>自身因子</a:t>
          </a:r>
        </a:p>
      </dgm:t>
    </dgm:pt>
    <dgm:pt modelId="{A4ABED2C-19EE-4009-B9D2-E5F4556E5A6A}" type="parTrans" cxnId="{01D805CF-4667-4731-A023-A1403FA35399}">
      <dgm:prSet/>
      <dgm:spPr/>
      <dgm:t>
        <a:bodyPr/>
        <a:lstStyle/>
        <a:p>
          <a:endParaRPr lang="zh-TW" altLang="en-US"/>
        </a:p>
      </dgm:t>
    </dgm:pt>
    <dgm:pt modelId="{970B3751-5C66-4BD0-B766-4760442CFB84}" type="sibTrans" cxnId="{01D805CF-4667-4731-A023-A1403FA35399}">
      <dgm:prSet/>
      <dgm:spPr/>
      <dgm:t>
        <a:bodyPr/>
        <a:lstStyle/>
        <a:p>
          <a:endParaRPr lang="zh-TW" altLang="en-US"/>
        </a:p>
      </dgm:t>
    </dgm:pt>
    <dgm:pt modelId="{556D1344-A698-4821-8EB7-F646D4BEE40E}">
      <dgm:prSet/>
      <dgm:spPr/>
      <dgm:t>
        <a:bodyPr/>
        <a:lstStyle/>
        <a:p>
          <a:r>
            <a:rPr lang="zh-TW" altLang="en-US" b="1" dirty="0"/>
            <a:t>人口學因子</a:t>
          </a:r>
        </a:p>
      </dgm:t>
    </dgm:pt>
    <dgm:pt modelId="{565A1D91-7374-48AD-8D7D-2F28C3C93B71}" type="sibTrans" cxnId="{59E8642E-CE12-4B12-93D7-8B1BAEED38FB}">
      <dgm:prSet/>
      <dgm:spPr/>
      <dgm:t>
        <a:bodyPr/>
        <a:lstStyle/>
        <a:p>
          <a:endParaRPr lang="zh-TW" altLang="en-US"/>
        </a:p>
      </dgm:t>
    </dgm:pt>
    <dgm:pt modelId="{099CD2D3-CD9E-44A9-A0C7-FFE60CDE3403}" type="parTrans" cxnId="{59E8642E-CE12-4B12-93D7-8B1BAEED38FB}">
      <dgm:prSet/>
      <dgm:spPr/>
      <dgm:t>
        <a:bodyPr/>
        <a:lstStyle/>
        <a:p>
          <a:endParaRPr lang="zh-TW" altLang="en-US"/>
        </a:p>
      </dgm:t>
    </dgm:pt>
    <dgm:pt modelId="{3757FC3A-23F2-4D2B-8644-E057B5B01525}">
      <dgm:prSet/>
      <dgm:spPr/>
      <dgm:t>
        <a:bodyPr/>
        <a:lstStyle/>
        <a:p>
          <a:pPr algn="ctr"/>
          <a:r>
            <a:rPr lang="zh-TW" altLang="en-US" b="0" dirty="0"/>
            <a:t>人口數</a:t>
          </a:r>
        </a:p>
      </dgm:t>
    </dgm:pt>
    <dgm:pt modelId="{5E1930F3-5CA8-4D17-86E9-CCFA1D8858A3}" type="parTrans" cxnId="{445117E3-7755-4D0D-BD35-EF7F51B1466C}">
      <dgm:prSet/>
      <dgm:spPr/>
      <dgm:t>
        <a:bodyPr/>
        <a:lstStyle/>
        <a:p>
          <a:endParaRPr lang="zh-TW" altLang="en-US"/>
        </a:p>
      </dgm:t>
    </dgm:pt>
    <dgm:pt modelId="{6EBDCD13-29B7-44DF-8101-568E75E7BF7D}" type="sibTrans" cxnId="{445117E3-7755-4D0D-BD35-EF7F51B1466C}">
      <dgm:prSet/>
      <dgm:spPr/>
      <dgm:t>
        <a:bodyPr/>
        <a:lstStyle/>
        <a:p>
          <a:endParaRPr lang="zh-TW" altLang="en-US"/>
        </a:p>
      </dgm:t>
    </dgm:pt>
    <dgm:pt modelId="{CEF4F649-9478-491F-A34D-1E0FEF449D7F}">
      <dgm:prSet/>
      <dgm:spPr/>
      <dgm:t>
        <a:bodyPr/>
        <a:lstStyle/>
        <a:p>
          <a:pPr algn="ctr"/>
          <a:r>
            <a:rPr lang="zh-TW" altLang="en-US" b="0" dirty="0"/>
            <a:t>性別比</a:t>
          </a:r>
        </a:p>
      </dgm:t>
    </dgm:pt>
    <dgm:pt modelId="{3E6BEC12-7113-4C2F-B9A8-565DD092E4C7}" type="parTrans" cxnId="{FB54590F-9776-45D3-8621-50FB4322E38E}">
      <dgm:prSet/>
      <dgm:spPr/>
      <dgm:t>
        <a:bodyPr/>
        <a:lstStyle/>
        <a:p>
          <a:endParaRPr lang="zh-TW" altLang="en-US"/>
        </a:p>
      </dgm:t>
    </dgm:pt>
    <dgm:pt modelId="{76AB204E-024F-4959-8902-B5997213E587}" type="sibTrans" cxnId="{FB54590F-9776-45D3-8621-50FB4322E38E}">
      <dgm:prSet/>
      <dgm:spPr/>
      <dgm:t>
        <a:bodyPr/>
        <a:lstStyle/>
        <a:p>
          <a:endParaRPr lang="zh-TW" altLang="en-US"/>
        </a:p>
      </dgm:t>
    </dgm:pt>
    <dgm:pt modelId="{32198B95-6159-4E6F-B6FB-DD8B152ECCA5}">
      <dgm:prSet/>
      <dgm:spPr/>
      <dgm:t>
        <a:bodyPr/>
        <a:lstStyle/>
        <a:p>
          <a:pPr algn="ctr"/>
          <a:r>
            <a:rPr lang="zh-TW" altLang="en-US" b="0" dirty="0"/>
            <a:t>人口密度</a:t>
          </a:r>
        </a:p>
      </dgm:t>
    </dgm:pt>
    <dgm:pt modelId="{9819F1A6-8BB1-45FF-9B6D-1036101687EC}" type="parTrans" cxnId="{545D86CE-CD1C-4307-BB19-5720FA1B53C4}">
      <dgm:prSet/>
      <dgm:spPr/>
      <dgm:t>
        <a:bodyPr/>
        <a:lstStyle/>
        <a:p>
          <a:endParaRPr lang="zh-TW" altLang="en-US"/>
        </a:p>
      </dgm:t>
    </dgm:pt>
    <dgm:pt modelId="{B720FA45-FFF2-414E-998C-F2F9EE320143}" type="sibTrans" cxnId="{545D86CE-CD1C-4307-BB19-5720FA1B53C4}">
      <dgm:prSet/>
      <dgm:spPr/>
      <dgm:t>
        <a:bodyPr/>
        <a:lstStyle/>
        <a:p>
          <a:endParaRPr lang="zh-TW" altLang="en-US"/>
        </a:p>
      </dgm:t>
    </dgm:pt>
    <dgm:pt modelId="{8C6D692D-60C3-478B-96BE-87AB37A3569E}">
      <dgm:prSet/>
      <dgm:spPr/>
      <dgm:t>
        <a:bodyPr/>
        <a:lstStyle/>
        <a:p>
          <a:pPr algn="ctr"/>
          <a:r>
            <a:rPr lang="zh-TW" altLang="en-US" b="0" dirty="0"/>
            <a:t>失業率</a:t>
          </a:r>
        </a:p>
      </dgm:t>
    </dgm:pt>
    <dgm:pt modelId="{5800A7A6-250F-47B9-AFF8-02EA0097D77B}" type="parTrans" cxnId="{37F6AA63-DCF1-4B1D-AD7A-3B11CAB256BF}">
      <dgm:prSet/>
      <dgm:spPr/>
      <dgm:t>
        <a:bodyPr/>
        <a:lstStyle/>
        <a:p>
          <a:endParaRPr lang="zh-TW" altLang="en-US"/>
        </a:p>
      </dgm:t>
    </dgm:pt>
    <dgm:pt modelId="{E0721615-6AB9-4FCB-B7E0-56B6222C7CFB}" type="sibTrans" cxnId="{37F6AA63-DCF1-4B1D-AD7A-3B11CAB256BF}">
      <dgm:prSet/>
      <dgm:spPr/>
      <dgm:t>
        <a:bodyPr/>
        <a:lstStyle/>
        <a:p>
          <a:endParaRPr lang="zh-TW" altLang="en-US"/>
        </a:p>
      </dgm:t>
    </dgm:pt>
    <dgm:pt modelId="{0337D84F-4975-468A-9090-93D6EE65CBCC}">
      <dgm:prSet/>
      <dgm:spPr/>
      <dgm:t>
        <a:bodyPr/>
        <a:lstStyle/>
        <a:p>
          <a:pPr algn="ctr"/>
          <a:r>
            <a:rPr lang="zh-TW" altLang="en-US" b="0" dirty="0"/>
            <a:t>薪資</a:t>
          </a:r>
        </a:p>
      </dgm:t>
    </dgm:pt>
    <dgm:pt modelId="{256D6780-E257-4003-B9CE-421E3405D428}" type="parTrans" cxnId="{3B8C0F6D-5A51-440B-8A57-4B386D74FFD4}">
      <dgm:prSet/>
      <dgm:spPr/>
      <dgm:t>
        <a:bodyPr/>
        <a:lstStyle/>
        <a:p>
          <a:endParaRPr lang="zh-TW" altLang="en-US"/>
        </a:p>
      </dgm:t>
    </dgm:pt>
    <dgm:pt modelId="{D7E55F71-DB8A-496B-A1B9-9FEF41F59AE3}" type="sibTrans" cxnId="{3B8C0F6D-5A51-440B-8A57-4B386D74FFD4}">
      <dgm:prSet/>
      <dgm:spPr/>
      <dgm:t>
        <a:bodyPr/>
        <a:lstStyle/>
        <a:p>
          <a:endParaRPr lang="zh-TW" altLang="en-US"/>
        </a:p>
      </dgm:t>
    </dgm:pt>
    <dgm:pt modelId="{63547914-D475-45EF-9F34-A5BB15B93280}">
      <dgm:prSet/>
      <dgm:spPr/>
      <dgm:t>
        <a:bodyPr/>
        <a:lstStyle/>
        <a:p>
          <a:pPr algn="ctr"/>
          <a:r>
            <a:rPr lang="zh-TW" altLang="en-US" b="0" dirty="0"/>
            <a:t>家庭收入與支出</a:t>
          </a:r>
        </a:p>
      </dgm:t>
    </dgm:pt>
    <dgm:pt modelId="{02883F61-5181-4810-9EC7-FA33CC8937F3}" type="parTrans" cxnId="{F12CCDE4-8FDD-4A4D-8B01-BDD7A7D1D4E6}">
      <dgm:prSet/>
      <dgm:spPr/>
      <dgm:t>
        <a:bodyPr/>
        <a:lstStyle/>
        <a:p>
          <a:endParaRPr lang="zh-TW" altLang="en-US"/>
        </a:p>
      </dgm:t>
    </dgm:pt>
    <dgm:pt modelId="{B90C318B-D1D4-4236-B9A6-6704295ED293}" type="sibTrans" cxnId="{F12CCDE4-8FDD-4A4D-8B01-BDD7A7D1D4E6}">
      <dgm:prSet/>
      <dgm:spPr/>
      <dgm:t>
        <a:bodyPr/>
        <a:lstStyle/>
        <a:p>
          <a:endParaRPr lang="zh-TW" altLang="en-US"/>
        </a:p>
      </dgm:t>
    </dgm:pt>
    <dgm:pt modelId="{23C09C7F-D724-4196-97CF-C970AA51D20E}">
      <dgm:prSet/>
      <dgm:spPr/>
      <dgm:t>
        <a:bodyPr/>
        <a:lstStyle/>
        <a:p>
          <a:pPr algn="ctr"/>
          <a:r>
            <a:rPr lang="zh-TW" altLang="en-US" b="0" dirty="0"/>
            <a:t>年總工時</a:t>
          </a:r>
        </a:p>
      </dgm:t>
    </dgm:pt>
    <dgm:pt modelId="{2CAF1FF4-022A-499A-B279-8BDD102D401E}" type="parTrans" cxnId="{6F4B93B5-4BED-41E6-8F71-FD0335F8DBD2}">
      <dgm:prSet/>
      <dgm:spPr/>
      <dgm:t>
        <a:bodyPr/>
        <a:lstStyle/>
        <a:p>
          <a:endParaRPr lang="zh-TW" altLang="en-US"/>
        </a:p>
      </dgm:t>
    </dgm:pt>
    <dgm:pt modelId="{D4A5A121-A344-4E00-A343-92EBA476A726}" type="sibTrans" cxnId="{6F4B93B5-4BED-41E6-8F71-FD0335F8DBD2}">
      <dgm:prSet/>
      <dgm:spPr/>
      <dgm:t>
        <a:bodyPr/>
        <a:lstStyle/>
        <a:p>
          <a:endParaRPr lang="zh-TW" altLang="en-US"/>
        </a:p>
      </dgm:t>
    </dgm:pt>
    <dgm:pt modelId="{31BB72B6-81E4-4677-943B-5A6153FFB57D}">
      <dgm:prSet/>
      <dgm:spPr/>
      <dgm:t>
        <a:bodyPr/>
        <a:lstStyle/>
        <a:p>
          <a:pPr algn="ctr"/>
          <a:r>
            <a:rPr lang="zh-TW" altLang="en-US" b="0" dirty="0"/>
            <a:t>離婚率</a:t>
          </a:r>
        </a:p>
      </dgm:t>
    </dgm:pt>
    <dgm:pt modelId="{BD0F0ECA-7368-4EC4-B78A-43007C8167A6}" type="parTrans" cxnId="{1505A84F-C9AC-4151-94B7-26376668738A}">
      <dgm:prSet/>
      <dgm:spPr/>
      <dgm:t>
        <a:bodyPr/>
        <a:lstStyle/>
        <a:p>
          <a:endParaRPr lang="zh-TW" altLang="en-US"/>
        </a:p>
      </dgm:t>
    </dgm:pt>
    <dgm:pt modelId="{3CBEFC2E-28AF-4285-81B9-4D6A552C0528}" type="sibTrans" cxnId="{1505A84F-C9AC-4151-94B7-26376668738A}">
      <dgm:prSet/>
      <dgm:spPr/>
      <dgm:t>
        <a:bodyPr/>
        <a:lstStyle/>
        <a:p>
          <a:endParaRPr lang="zh-TW" altLang="en-US"/>
        </a:p>
      </dgm:t>
    </dgm:pt>
    <dgm:pt modelId="{39936A8F-0F3F-4710-9483-361E86DDE67B}">
      <dgm:prSet/>
      <dgm:spPr/>
      <dgm:t>
        <a:bodyPr/>
        <a:lstStyle/>
        <a:p>
          <a:pPr algn="ctr"/>
          <a:r>
            <a:rPr lang="zh-TW" altLang="en-US" b="0" dirty="0"/>
            <a:t>性別</a:t>
          </a:r>
        </a:p>
      </dgm:t>
    </dgm:pt>
    <dgm:pt modelId="{A8E0A1D5-E0FE-41BF-B815-845A6B74176A}" type="parTrans" cxnId="{FBCEFBB5-78FE-46D0-A0FD-9A07AB2C7288}">
      <dgm:prSet/>
      <dgm:spPr/>
      <dgm:t>
        <a:bodyPr/>
        <a:lstStyle/>
        <a:p>
          <a:endParaRPr lang="zh-TW" altLang="en-US"/>
        </a:p>
      </dgm:t>
    </dgm:pt>
    <dgm:pt modelId="{88B922FB-B4BC-4F7A-9D3F-70395BF90B80}" type="sibTrans" cxnId="{FBCEFBB5-78FE-46D0-A0FD-9A07AB2C7288}">
      <dgm:prSet/>
      <dgm:spPr/>
      <dgm:t>
        <a:bodyPr/>
        <a:lstStyle/>
        <a:p>
          <a:endParaRPr lang="zh-TW" altLang="en-US"/>
        </a:p>
      </dgm:t>
    </dgm:pt>
    <dgm:pt modelId="{1312820E-22A0-4A4A-B807-CD9390F16812}">
      <dgm:prSet/>
      <dgm:spPr/>
      <dgm:t>
        <a:bodyPr/>
        <a:lstStyle/>
        <a:p>
          <a:pPr algn="ctr"/>
          <a:r>
            <a:rPr lang="zh-TW" altLang="en-US" b="0" dirty="0"/>
            <a:t>家庭組織型態</a:t>
          </a:r>
        </a:p>
      </dgm:t>
    </dgm:pt>
    <dgm:pt modelId="{DEE09524-C141-4C65-9E36-6978524B9582}" type="parTrans" cxnId="{D4D55D82-EE8B-400D-A3D1-3D2138E39AF2}">
      <dgm:prSet/>
      <dgm:spPr/>
      <dgm:t>
        <a:bodyPr/>
        <a:lstStyle/>
        <a:p>
          <a:endParaRPr lang="zh-TW" altLang="en-US"/>
        </a:p>
      </dgm:t>
    </dgm:pt>
    <dgm:pt modelId="{EAF2D453-6CB8-4299-BB39-73150A7688AA}" type="sibTrans" cxnId="{D4D55D82-EE8B-400D-A3D1-3D2138E39AF2}">
      <dgm:prSet/>
      <dgm:spPr/>
      <dgm:t>
        <a:bodyPr/>
        <a:lstStyle/>
        <a:p>
          <a:endParaRPr lang="zh-TW" altLang="en-US"/>
        </a:p>
      </dgm:t>
    </dgm:pt>
    <dgm:pt modelId="{FBC6929F-1F86-4EE3-9F7D-467558DA113F}">
      <dgm:prSet/>
      <dgm:spPr/>
      <dgm:t>
        <a:bodyPr/>
        <a:lstStyle/>
        <a:p>
          <a:pPr algn="ctr"/>
          <a:r>
            <a:rPr lang="zh-TW" altLang="en-US" b="0" dirty="0"/>
            <a:t>扶養比</a:t>
          </a:r>
        </a:p>
      </dgm:t>
    </dgm:pt>
    <dgm:pt modelId="{4B3BA639-D794-4084-B181-D9065341EC85}" type="parTrans" cxnId="{EA4FC1DF-57C7-41EC-9309-8C80AEAA27A2}">
      <dgm:prSet/>
      <dgm:spPr/>
      <dgm:t>
        <a:bodyPr/>
        <a:lstStyle/>
        <a:p>
          <a:endParaRPr lang="zh-TW" altLang="en-US"/>
        </a:p>
      </dgm:t>
    </dgm:pt>
    <dgm:pt modelId="{CCFCAA10-F67E-412A-8A7F-C90659C1D720}" type="sibTrans" cxnId="{EA4FC1DF-57C7-41EC-9309-8C80AEAA27A2}">
      <dgm:prSet/>
      <dgm:spPr/>
      <dgm:t>
        <a:bodyPr/>
        <a:lstStyle/>
        <a:p>
          <a:endParaRPr lang="zh-TW" altLang="en-US"/>
        </a:p>
      </dgm:t>
    </dgm:pt>
    <dgm:pt modelId="{46EBB5EF-F31A-422B-959E-B8264C93621B}">
      <dgm:prSet/>
      <dgm:spPr/>
      <dgm:t>
        <a:bodyPr/>
        <a:lstStyle/>
        <a:p>
          <a:pPr algn="ctr"/>
          <a:r>
            <a:rPr lang="zh-TW" altLang="en-US" b="0" dirty="0"/>
            <a:t>年齡</a:t>
          </a:r>
        </a:p>
      </dgm:t>
    </dgm:pt>
    <dgm:pt modelId="{630E2D81-EFDD-4F1B-BD3C-E0461467360B}" type="parTrans" cxnId="{A41C1252-2A3D-4562-A76C-6C07FCBBF73C}">
      <dgm:prSet/>
      <dgm:spPr/>
      <dgm:t>
        <a:bodyPr/>
        <a:lstStyle/>
        <a:p>
          <a:endParaRPr lang="zh-TW" altLang="en-US"/>
        </a:p>
      </dgm:t>
    </dgm:pt>
    <dgm:pt modelId="{EF3E02F9-8883-4DC4-A99F-01416E5E2F09}" type="sibTrans" cxnId="{A41C1252-2A3D-4562-A76C-6C07FCBBF73C}">
      <dgm:prSet/>
      <dgm:spPr/>
      <dgm:t>
        <a:bodyPr/>
        <a:lstStyle/>
        <a:p>
          <a:endParaRPr lang="zh-TW" altLang="en-US"/>
        </a:p>
      </dgm:t>
    </dgm:pt>
    <dgm:pt modelId="{25285505-86FF-4597-A1B1-6CBA15CC8C6E}" type="pres">
      <dgm:prSet presAssocID="{9192225C-F376-4E56-B5CD-41869908024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62C325-0302-40B9-86A7-2E10C72064A1}" type="pres">
      <dgm:prSet presAssocID="{556D1344-A698-4821-8EB7-F646D4BEE40E}" presName="root" presStyleCnt="0"/>
      <dgm:spPr/>
    </dgm:pt>
    <dgm:pt modelId="{DABA23F6-502F-4968-AA03-C2C6EE30A76B}" type="pres">
      <dgm:prSet presAssocID="{556D1344-A698-4821-8EB7-F646D4BEE40E}" presName="rootComposite" presStyleCnt="0"/>
      <dgm:spPr/>
    </dgm:pt>
    <dgm:pt modelId="{0390B797-E147-47DA-8075-1BD583B64478}" type="pres">
      <dgm:prSet presAssocID="{556D1344-A698-4821-8EB7-F646D4BEE40E}" presName="rootText" presStyleLbl="node1" presStyleIdx="0" presStyleCnt="4" custScaleX="132248"/>
      <dgm:spPr/>
    </dgm:pt>
    <dgm:pt modelId="{A3F5CA67-D904-4229-A6C2-E802AE0EF2A3}" type="pres">
      <dgm:prSet presAssocID="{556D1344-A698-4821-8EB7-F646D4BEE40E}" presName="rootConnector" presStyleLbl="node1" presStyleIdx="0" presStyleCnt="4"/>
      <dgm:spPr/>
    </dgm:pt>
    <dgm:pt modelId="{E1320447-36EA-4F2C-8EE6-61312B389734}" type="pres">
      <dgm:prSet presAssocID="{556D1344-A698-4821-8EB7-F646D4BEE40E}" presName="childShape" presStyleCnt="0"/>
      <dgm:spPr/>
    </dgm:pt>
    <dgm:pt modelId="{C1DB3B5F-3055-4835-AE06-385A71C5509A}" type="pres">
      <dgm:prSet presAssocID="{5E1930F3-5CA8-4D17-86E9-CCFA1D8858A3}" presName="Name13" presStyleLbl="parChTrans1D2" presStyleIdx="0" presStyleCnt="12"/>
      <dgm:spPr/>
    </dgm:pt>
    <dgm:pt modelId="{CDCB6E57-AE4E-4AB3-8845-BA17F13DF6FB}" type="pres">
      <dgm:prSet presAssocID="{3757FC3A-23F2-4D2B-8644-E057B5B01525}" presName="childText" presStyleLbl="bgAcc1" presStyleIdx="0" presStyleCnt="12">
        <dgm:presLayoutVars>
          <dgm:bulletEnabled val="1"/>
        </dgm:presLayoutVars>
      </dgm:prSet>
      <dgm:spPr/>
    </dgm:pt>
    <dgm:pt modelId="{40AC5450-2CF7-4D2E-B1EA-EA64CA4563B2}" type="pres">
      <dgm:prSet presAssocID="{3E6BEC12-7113-4C2F-B9A8-565DD092E4C7}" presName="Name13" presStyleLbl="parChTrans1D2" presStyleIdx="1" presStyleCnt="12"/>
      <dgm:spPr/>
    </dgm:pt>
    <dgm:pt modelId="{5BB76060-BCDC-49BE-B933-A05145EFD1ED}" type="pres">
      <dgm:prSet presAssocID="{CEF4F649-9478-491F-A34D-1E0FEF449D7F}" presName="childText" presStyleLbl="bgAcc1" presStyleIdx="1" presStyleCnt="12">
        <dgm:presLayoutVars>
          <dgm:bulletEnabled val="1"/>
        </dgm:presLayoutVars>
      </dgm:prSet>
      <dgm:spPr/>
    </dgm:pt>
    <dgm:pt modelId="{3A1721D1-63CB-4FDD-9B8B-CF8BB38CAA66}" type="pres">
      <dgm:prSet presAssocID="{9819F1A6-8BB1-45FF-9B6D-1036101687EC}" presName="Name13" presStyleLbl="parChTrans1D2" presStyleIdx="2" presStyleCnt="12"/>
      <dgm:spPr/>
    </dgm:pt>
    <dgm:pt modelId="{D5288709-18B4-426B-9068-40AE08495130}" type="pres">
      <dgm:prSet presAssocID="{32198B95-6159-4E6F-B6FB-DD8B152ECCA5}" presName="childText" presStyleLbl="bgAcc1" presStyleIdx="2" presStyleCnt="12">
        <dgm:presLayoutVars>
          <dgm:bulletEnabled val="1"/>
        </dgm:presLayoutVars>
      </dgm:prSet>
      <dgm:spPr/>
    </dgm:pt>
    <dgm:pt modelId="{C64C5113-20CE-449F-9404-51BBF513C4EB}" type="pres">
      <dgm:prSet presAssocID="{D9955CE9-DCE3-4AF5-ACD0-64A50C89C54A}" presName="root" presStyleCnt="0"/>
      <dgm:spPr/>
    </dgm:pt>
    <dgm:pt modelId="{1AD055AC-F865-4AE1-99D7-BEF9F71B9A62}" type="pres">
      <dgm:prSet presAssocID="{D9955CE9-DCE3-4AF5-ACD0-64A50C89C54A}" presName="rootComposite" presStyleCnt="0"/>
      <dgm:spPr/>
    </dgm:pt>
    <dgm:pt modelId="{2DA8B95E-36F5-4FA1-B0C3-A4906E5EE6EC}" type="pres">
      <dgm:prSet presAssocID="{D9955CE9-DCE3-4AF5-ACD0-64A50C89C54A}" presName="rootText" presStyleLbl="node1" presStyleIdx="1" presStyleCnt="4" custScaleX="146084"/>
      <dgm:spPr/>
    </dgm:pt>
    <dgm:pt modelId="{5FCB4E21-BD7E-4AB0-83FB-32434D74FC06}" type="pres">
      <dgm:prSet presAssocID="{D9955CE9-DCE3-4AF5-ACD0-64A50C89C54A}" presName="rootConnector" presStyleLbl="node1" presStyleIdx="1" presStyleCnt="4"/>
      <dgm:spPr/>
    </dgm:pt>
    <dgm:pt modelId="{DEC2365B-46EB-4081-A809-6A72C9EED805}" type="pres">
      <dgm:prSet presAssocID="{D9955CE9-DCE3-4AF5-ACD0-64A50C89C54A}" presName="childShape" presStyleCnt="0"/>
      <dgm:spPr/>
    </dgm:pt>
    <dgm:pt modelId="{2BA5BCF8-0D06-4047-8C46-3617110DAC77}" type="pres">
      <dgm:prSet presAssocID="{5800A7A6-250F-47B9-AFF8-02EA0097D77B}" presName="Name13" presStyleLbl="parChTrans1D2" presStyleIdx="3" presStyleCnt="12"/>
      <dgm:spPr/>
    </dgm:pt>
    <dgm:pt modelId="{563FA516-64EF-42F9-8479-27655FD188AB}" type="pres">
      <dgm:prSet presAssocID="{8C6D692D-60C3-478B-96BE-87AB37A3569E}" presName="childText" presStyleLbl="bgAcc1" presStyleIdx="3" presStyleCnt="12">
        <dgm:presLayoutVars>
          <dgm:bulletEnabled val="1"/>
        </dgm:presLayoutVars>
      </dgm:prSet>
      <dgm:spPr/>
    </dgm:pt>
    <dgm:pt modelId="{DCA374D3-4091-4A2D-80BE-77730C775448}" type="pres">
      <dgm:prSet presAssocID="{256D6780-E257-4003-B9CE-421E3405D428}" presName="Name13" presStyleLbl="parChTrans1D2" presStyleIdx="4" presStyleCnt="12"/>
      <dgm:spPr/>
    </dgm:pt>
    <dgm:pt modelId="{93B3EB89-1B73-4312-9D07-B6FE73A74888}" type="pres">
      <dgm:prSet presAssocID="{0337D84F-4975-468A-9090-93D6EE65CBCC}" presName="childText" presStyleLbl="bgAcc1" presStyleIdx="4" presStyleCnt="12">
        <dgm:presLayoutVars>
          <dgm:bulletEnabled val="1"/>
        </dgm:presLayoutVars>
      </dgm:prSet>
      <dgm:spPr/>
    </dgm:pt>
    <dgm:pt modelId="{1FA17B7E-4297-4C9D-A946-11D40D549995}" type="pres">
      <dgm:prSet presAssocID="{02883F61-5181-4810-9EC7-FA33CC8937F3}" presName="Name13" presStyleLbl="parChTrans1D2" presStyleIdx="5" presStyleCnt="12"/>
      <dgm:spPr/>
    </dgm:pt>
    <dgm:pt modelId="{0E8F61BB-5B0C-42CC-B0A9-BDBD0E6A67E2}" type="pres">
      <dgm:prSet presAssocID="{63547914-D475-45EF-9F34-A5BB15B93280}" presName="childText" presStyleLbl="bgAcc1" presStyleIdx="5" presStyleCnt="12" custScaleX="145557">
        <dgm:presLayoutVars>
          <dgm:bulletEnabled val="1"/>
        </dgm:presLayoutVars>
      </dgm:prSet>
      <dgm:spPr/>
    </dgm:pt>
    <dgm:pt modelId="{F9542B96-D817-4AE3-87EF-4B1614DF58E6}" type="pres">
      <dgm:prSet presAssocID="{2CAF1FF4-022A-499A-B279-8BDD102D401E}" presName="Name13" presStyleLbl="parChTrans1D2" presStyleIdx="6" presStyleCnt="12"/>
      <dgm:spPr/>
    </dgm:pt>
    <dgm:pt modelId="{F8FFD920-E131-4AFF-9EDC-CEBC2D412AC8}" type="pres">
      <dgm:prSet presAssocID="{23C09C7F-D724-4196-97CF-C970AA51D20E}" presName="childText" presStyleLbl="bgAcc1" presStyleIdx="6" presStyleCnt="12">
        <dgm:presLayoutVars>
          <dgm:bulletEnabled val="1"/>
        </dgm:presLayoutVars>
      </dgm:prSet>
      <dgm:spPr/>
    </dgm:pt>
    <dgm:pt modelId="{3AEC1C48-3238-4D25-B7BA-33BB19F63DB5}" type="pres">
      <dgm:prSet presAssocID="{22586236-6135-4637-9A44-869D35BACE2F}" presName="root" presStyleCnt="0"/>
      <dgm:spPr/>
    </dgm:pt>
    <dgm:pt modelId="{8C53CF58-82C4-494F-9DE2-7A6FE9BDEEAE}" type="pres">
      <dgm:prSet presAssocID="{22586236-6135-4637-9A44-869D35BACE2F}" presName="rootComposite" presStyleCnt="0"/>
      <dgm:spPr/>
    </dgm:pt>
    <dgm:pt modelId="{40E487E7-6AEF-4615-8B50-1BE66BA03DD1}" type="pres">
      <dgm:prSet presAssocID="{22586236-6135-4637-9A44-869D35BACE2F}" presName="rootText" presStyleLbl="node1" presStyleIdx="2" presStyleCnt="4" custScaleX="138610"/>
      <dgm:spPr/>
    </dgm:pt>
    <dgm:pt modelId="{698DA5CF-67C2-4501-9B8E-4A42C44B19BB}" type="pres">
      <dgm:prSet presAssocID="{22586236-6135-4637-9A44-869D35BACE2F}" presName="rootConnector" presStyleLbl="node1" presStyleIdx="2" presStyleCnt="4"/>
      <dgm:spPr/>
    </dgm:pt>
    <dgm:pt modelId="{A9E39E74-1D3E-4426-ABD9-ED740983389F}" type="pres">
      <dgm:prSet presAssocID="{22586236-6135-4637-9A44-869D35BACE2F}" presName="childShape" presStyleCnt="0"/>
      <dgm:spPr/>
    </dgm:pt>
    <dgm:pt modelId="{D56C5E44-E787-4490-9D39-B86F825EBF53}" type="pres">
      <dgm:prSet presAssocID="{BD0F0ECA-7368-4EC4-B78A-43007C8167A6}" presName="Name13" presStyleLbl="parChTrans1D2" presStyleIdx="7" presStyleCnt="12"/>
      <dgm:spPr/>
    </dgm:pt>
    <dgm:pt modelId="{7D0F86EB-F488-4FEB-BEFE-3502E1B98066}" type="pres">
      <dgm:prSet presAssocID="{31BB72B6-81E4-4677-943B-5A6153FFB57D}" presName="childText" presStyleLbl="bgAcc1" presStyleIdx="7" presStyleCnt="12">
        <dgm:presLayoutVars>
          <dgm:bulletEnabled val="1"/>
        </dgm:presLayoutVars>
      </dgm:prSet>
      <dgm:spPr/>
    </dgm:pt>
    <dgm:pt modelId="{DD3C2052-C014-48AA-AF56-1C2A7675CF8F}" type="pres">
      <dgm:prSet presAssocID="{DEE09524-C141-4C65-9E36-6978524B9582}" presName="Name13" presStyleLbl="parChTrans1D2" presStyleIdx="8" presStyleCnt="12"/>
      <dgm:spPr/>
    </dgm:pt>
    <dgm:pt modelId="{5968C18C-10A5-4C2E-8950-3A08460517FD}" type="pres">
      <dgm:prSet presAssocID="{1312820E-22A0-4A4A-B807-CD9390F16812}" presName="childText" presStyleLbl="bgAcc1" presStyleIdx="8" presStyleCnt="12" custScaleX="123611">
        <dgm:presLayoutVars>
          <dgm:bulletEnabled val="1"/>
        </dgm:presLayoutVars>
      </dgm:prSet>
      <dgm:spPr/>
    </dgm:pt>
    <dgm:pt modelId="{B05E0DBE-420B-4A4E-BECF-BF4403692731}" type="pres">
      <dgm:prSet presAssocID="{4B3BA639-D794-4084-B181-D9065341EC85}" presName="Name13" presStyleLbl="parChTrans1D2" presStyleIdx="9" presStyleCnt="12"/>
      <dgm:spPr/>
    </dgm:pt>
    <dgm:pt modelId="{DA9FAF04-CFF3-4FCA-B35A-B6E3F3A1ED66}" type="pres">
      <dgm:prSet presAssocID="{FBC6929F-1F86-4EE3-9F7D-467558DA113F}" presName="childText" presStyleLbl="bgAcc1" presStyleIdx="9" presStyleCnt="12">
        <dgm:presLayoutVars>
          <dgm:bulletEnabled val="1"/>
        </dgm:presLayoutVars>
      </dgm:prSet>
      <dgm:spPr/>
    </dgm:pt>
    <dgm:pt modelId="{58A2CF2E-32EE-48CA-B61C-53B4748A9C05}" type="pres">
      <dgm:prSet presAssocID="{FC8969B6-19E5-42F8-AB43-2EC2F3E26C44}" presName="root" presStyleCnt="0"/>
      <dgm:spPr/>
    </dgm:pt>
    <dgm:pt modelId="{5EC3608C-1CB9-4A79-9637-CC932B5181BF}" type="pres">
      <dgm:prSet presAssocID="{FC8969B6-19E5-42F8-AB43-2EC2F3E26C44}" presName="rootComposite" presStyleCnt="0"/>
      <dgm:spPr/>
    </dgm:pt>
    <dgm:pt modelId="{432CE840-3993-48EC-9D71-5F5DD2D69316}" type="pres">
      <dgm:prSet presAssocID="{FC8969B6-19E5-42F8-AB43-2EC2F3E26C44}" presName="rootText" presStyleLbl="node1" presStyleIdx="3" presStyleCnt="4" custScaleX="140102"/>
      <dgm:spPr/>
    </dgm:pt>
    <dgm:pt modelId="{3E1B1D25-8FF8-465D-90A3-29F63D63BC89}" type="pres">
      <dgm:prSet presAssocID="{FC8969B6-19E5-42F8-AB43-2EC2F3E26C44}" presName="rootConnector" presStyleLbl="node1" presStyleIdx="3" presStyleCnt="4"/>
      <dgm:spPr/>
    </dgm:pt>
    <dgm:pt modelId="{BBDCBEBE-7A6A-468B-B936-61C8A9F30028}" type="pres">
      <dgm:prSet presAssocID="{FC8969B6-19E5-42F8-AB43-2EC2F3E26C44}" presName="childShape" presStyleCnt="0"/>
      <dgm:spPr/>
    </dgm:pt>
    <dgm:pt modelId="{068E2B2C-D69A-4F72-9958-AFC74635980F}" type="pres">
      <dgm:prSet presAssocID="{A8E0A1D5-E0FE-41BF-B815-845A6B74176A}" presName="Name13" presStyleLbl="parChTrans1D2" presStyleIdx="10" presStyleCnt="12"/>
      <dgm:spPr/>
    </dgm:pt>
    <dgm:pt modelId="{499A23C5-1611-470C-AA77-A048F089B0FD}" type="pres">
      <dgm:prSet presAssocID="{39936A8F-0F3F-4710-9483-361E86DDE67B}" presName="childText" presStyleLbl="bgAcc1" presStyleIdx="10" presStyleCnt="12">
        <dgm:presLayoutVars>
          <dgm:bulletEnabled val="1"/>
        </dgm:presLayoutVars>
      </dgm:prSet>
      <dgm:spPr/>
    </dgm:pt>
    <dgm:pt modelId="{10980E0A-115F-4D92-9ABD-7CB655CFCE3D}" type="pres">
      <dgm:prSet presAssocID="{630E2D81-EFDD-4F1B-BD3C-E0461467360B}" presName="Name13" presStyleLbl="parChTrans1D2" presStyleIdx="11" presStyleCnt="12"/>
      <dgm:spPr/>
    </dgm:pt>
    <dgm:pt modelId="{D17C685F-861F-48C8-A311-1ED5B61E0052}" type="pres">
      <dgm:prSet presAssocID="{46EBB5EF-F31A-422B-959E-B8264C93621B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C3250602-2B1E-4FEF-85B5-C871B2340944}" type="presOf" srcId="{9192225C-F376-4E56-B5CD-418699080248}" destId="{25285505-86FF-4597-A1B1-6CBA15CC8C6E}" srcOrd="0" destOrd="0" presId="urn:microsoft.com/office/officeart/2005/8/layout/hierarchy3"/>
    <dgm:cxn modelId="{FB54590F-9776-45D3-8621-50FB4322E38E}" srcId="{556D1344-A698-4821-8EB7-F646D4BEE40E}" destId="{CEF4F649-9478-491F-A34D-1E0FEF449D7F}" srcOrd="1" destOrd="0" parTransId="{3E6BEC12-7113-4C2F-B9A8-565DD092E4C7}" sibTransId="{76AB204E-024F-4959-8902-B5997213E587}"/>
    <dgm:cxn modelId="{9133C911-D634-4131-94DB-C8EC40C558DE}" type="presOf" srcId="{5800A7A6-250F-47B9-AFF8-02EA0097D77B}" destId="{2BA5BCF8-0D06-4047-8C46-3617110DAC77}" srcOrd="0" destOrd="0" presId="urn:microsoft.com/office/officeart/2005/8/layout/hierarchy3"/>
    <dgm:cxn modelId="{B4668918-87FB-498A-83BC-704AE0D7D8AB}" type="presOf" srcId="{4B3BA639-D794-4084-B181-D9065341EC85}" destId="{B05E0DBE-420B-4A4E-BECF-BF4403692731}" srcOrd="0" destOrd="0" presId="urn:microsoft.com/office/officeart/2005/8/layout/hierarchy3"/>
    <dgm:cxn modelId="{957C4C1F-75E0-4E04-B077-9406EC5ADA96}" type="presOf" srcId="{5E1930F3-5CA8-4D17-86E9-CCFA1D8858A3}" destId="{C1DB3B5F-3055-4835-AE06-385A71C5509A}" srcOrd="0" destOrd="0" presId="urn:microsoft.com/office/officeart/2005/8/layout/hierarchy3"/>
    <dgm:cxn modelId="{D2C03422-BAED-40B4-A4FF-77DBD3A808DD}" srcId="{9192225C-F376-4E56-B5CD-418699080248}" destId="{22586236-6135-4637-9A44-869D35BACE2F}" srcOrd="2" destOrd="0" parTransId="{82298876-06D1-44C9-ABD9-1DECBD6C7289}" sibTransId="{5AC1A9C8-E297-498B-BEEF-A0A6E6BA7F97}"/>
    <dgm:cxn modelId="{AE914823-DB44-44B5-B01F-55F707D01641}" type="presOf" srcId="{22586236-6135-4637-9A44-869D35BACE2F}" destId="{698DA5CF-67C2-4501-9B8E-4A42C44B19BB}" srcOrd="1" destOrd="0" presId="urn:microsoft.com/office/officeart/2005/8/layout/hierarchy3"/>
    <dgm:cxn modelId="{59E8642E-CE12-4B12-93D7-8B1BAEED38FB}" srcId="{9192225C-F376-4E56-B5CD-418699080248}" destId="{556D1344-A698-4821-8EB7-F646D4BEE40E}" srcOrd="0" destOrd="0" parTransId="{099CD2D3-CD9E-44A9-A0C7-FFE60CDE3403}" sibTransId="{565A1D91-7374-48AD-8D7D-2F28C3C93B71}"/>
    <dgm:cxn modelId="{1505A84F-C9AC-4151-94B7-26376668738A}" srcId="{22586236-6135-4637-9A44-869D35BACE2F}" destId="{31BB72B6-81E4-4677-943B-5A6153FFB57D}" srcOrd="0" destOrd="0" parTransId="{BD0F0ECA-7368-4EC4-B78A-43007C8167A6}" sibTransId="{3CBEFC2E-28AF-4285-81B9-4D6A552C0528}"/>
    <dgm:cxn modelId="{A41C1252-2A3D-4562-A76C-6C07FCBBF73C}" srcId="{FC8969B6-19E5-42F8-AB43-2EC2F3E26C44}" destId="{46EBB5EF-F31A-422B-959E-B8264C93621B}" srcOrd="1" destOrd="0" parTransId="{630E2D81-EFDD-4F1B-BD3C-E0461467360B}" sibTransId="{EF3E02F9-8883-4DC4-A99F-01416E5E2F09}"/>
    <dgm:cxn modelId="{3501265D-026C-4ED3-A807-44E0F7B0D570}" type="presOf" srcId="{A8E0A1D5-E0FE-41BF-B815-845A6B74176A}" destId="{068E2B2C-D69A-4F72-9958-AFC74635980F}" srcOrd="0" destOrd="0" presId="urn:microsoft.com/office/officeart/2005/8/layout/hierarchy3"/>
    <dgm:cxn modelId="{6222A35F-621C-4EDA-A90B-8A57058BF303}" type="presOf" srcId="{23C09C7F-D724-4196-97CF-C970AA51D20E}" destId="{F8FFD920-E131-4AFF-9EDC-CEBC2D412AC8}" srcOrd="0" destOrd="0" presId="urn:microsoft.com/office/officeart/2005/8/layout/hierarchy3"/>
    <dgm:cxn modelId="{37F6AA63-DCF1-4B1D-AD7A-3B11CAB256BF}" srcId="{D9955CE9-DCE3-4AF5-ACD0-64A50C89C54A}" destId="{8C6D692D-60C3-478B-96BE-87AB37A3569E}" srcOrd="0" destOrd="0" parTransId="{5800A7A6-250F-47B9-AFF8-02EA0097D77B}" sibTransId="{E0721615-6AB9-4FCB-B7E0-56B6222C7CFB}"/>
    <dgm:cxn modelId="{E1907569-CA01-4ECD-B967-0F0E589A0674}" type="presOf" srcId="{1312820E-22A0-4A4A-B807-CD9390F16812}" destId="{5968C18C-10A5-4C2E-8950-3A08460517FD}" srcOrd="0" destOrd="0" presId="urn:microsoft.com/office/officeart/2005/8/layout/hierarchy3"/>
    <dgm:cxn modelId="{3B8C0F6D-5A51-440B-8A57-4B386D74FFD4}" srcId="{D9955CE9-DCE3-4AF5-ACD0-64A50C89C54A}" destId="{0337D84F-4975-468A-9090-93D6EE65CBCC}" srcOrd="1" destOrd="0" parTransId="{256D6780-E257-4003-B9CE-421E3405D428}" sibTransId="{D7E55F71-DB8A-496B-A1B9-9FEF41F59AE3}"/>
    <dgm:cxn modelId="{F016D770-076A-4A0B-96F7-7DE80189966D}" srcId="{9192225C-F376-4E56-B5CD-418699080248}" destId="{D9955CE9-DCE3-4AF5-ACD0-64A50C89C54A}" srcOrd="1" destOrd="0" parTransId="{D7EF00C6-69FB-41E3-BF76-8F6A8D0F74FC}" sibTransId="{85EBD771-6499-4B48-9C37-AB97C805D508}"/>
    <dgm:cxn modelId="{143A487C-8CA8-4511-9805-6CBBB4120469}" type="presOf" srcId="{9819F1A6-8BB1-45FF-9B6D-1036101687EC}" destId="{3A1721D1-63CB-4FDD-9B8B-CF8BB38CAA66}" srcOrd="0" destOrd="0" presId="urn:microsoft.com/office/officeart/2005/8/layout/hierarchy3"/>
    <dgm:cxn modelId="{9CB2CF7C-2F33-4B5F-8A1F-7785C63F45EA}" type="presOf" srcId="{556D1344-A698-4821-8EB7-F646D4BEE40E}" destId="{0390B797-E147-47DA-8075-1BD583B64478}" srcOrd="0" destOrd="0" presId="urn:microsoft.com/office/officeart/2005/8/layout/hierarchy3"/>
    <dgm:cxn modelId="{D396B47F-0FC7-43B4-8FDF-F5253E449ABD}" type="presOf" srcId="{630E2D81-EFDD-4F1B-BD3C-E0461467360B}" destId="{10980E0A-115F-4D92-9ABD-7CB655CFCE3D}" srcOrd="0" destOrd="0" presId="urn:microsoft.com/office/officeart/2005/8/layout/hierarchy3"/>
    <dgm:cxn modelId="{D4D55D82-EE8B-400D-A3D1-3D2138E39AF2}" srcId="{22586236-6135-4637-9A44-869D35BACE2F}" destId="{1312820E-22A0-4A4A-B807-CD9390F16812}" srcOrd="1" destOrd="0" parTransId="{DEE09524-C141-4C65-9E36-6978524B9582}" sibTransId="{EAF2D453-6CB8-4299-BB39-73150A7688AA}"/>
    <dgm:cxn modelId="{871BF683-1335-4F6E-8FBC-2822D602FBA3}" type="presOf" srcId="{DEE09524-C141-4C65-9E36-6978524B9582}" destId="{DD3C2052-C014-48AA-AF56-1C2A7675CF8F}" srcOrd="0" destOrd="0" presId="urn:microsoft.com/office/officeart/2005/8/layout/hierarchy3"/>
    <dgm:cxn modelId="{79B1028F-8418-4228-B2D7-EB70EF01D749}" type="presOf" srcId="{39936A8F-0F3F-4710-9483-361E86DDE67B}" destId="{499A23C5-1611-470C-AA77-A048F089B0FD}" srcOrd="0" destOrd="0" presId="urn:microsoft.com/office/officeart/2005/8/layout/hierarchy3"/>
    <dgm:cxn modelId="{CF49F792-86FD-4C3F-B32C-F995072D3960}" type="presOf" srcId="{0337D84F-4975-468A-9090-93D6EE65CBCC}" destId="{93B3EB89-1B73-4312-9D07-B6FE73A74888}" srcOrd="0" destOrd="0" presId="urn:microsoft.com/office/officeart/2005/8/layout/hierarchy3"/>
    <dgm:cxn modelId="{57E2E199-35BA-4798-BC1B-50DAA75E14A9}" type="presOf" srcId="{31BB72B6-81E4-4677-943B-5A6153FFB57D}" destId="{7D0F86EB-F488-4FEB-BEFE-3502E1B98066}" srcOrd="0" destOrd="0" presId="urn:microsoft.com/office/officeart/2005/8/layout/hierarchy3"/>
    <dgm:cxn modelId="{CB3B37A3-5E29-4765-9210-372BE83BC7E2}" type="presOf" srcId="{3E6BEC12-7113-4C2F-B9A8-565DD092E4C7}" destId="{40AC5450-2CF7-4D2E-B1EA-EA64CA4563B2}" srcOrd="0" destOrd="0" presId="urn:microsoft.com/office/officeart/2005/8/layout/hierarchy3"/>
    <dgm:cxn modelId="{3C9FB6A7-326B-441A-A857-1AF883F37950}" type="presOf" srcId="{FC8969B6-19E5-42F8-AB43-2EC2F3E26C44}" destId="{432CE840-3993-48EC-9D71-5F5DD2D69316}" srcOrd="0" destOrd="0" presId="urn:microsoft.com/office/officeart/2005/8/layout/hierarchy3"/>
    <dgm:cxn modelId="{A40F7DAC-F9B7-48B7-9218-E130330B4CC2}" type="presOf" srcId="{02883F61-5181-4810-9EC7-FA33CC8937F3}" destId="{1FA17B7E-4297-4C9D-A946-11D40D549995}" srcOrd="0" destOrd="0" presId="urn:microsoft.com/office/officeart/2005/8/layout/hierarchy3"/>
    <dgm:cxn modelId="{FD0B7AAD-F13E-4A4F-A723-92062C95F4C4}" type="presOf" srcId="{46EBB5EF-F31A-422B-959E-B8264C93621B}" destId="{D17C685F-861F-48C8-A311-1ED5B61E0052}" srcOrd="0" destOrd="0" presId="urn:microsoft.com/office/officeart/2005/8/layout/hierarchy3"/>
    <dgm:cxn modelId="{6F4B93B5-4BED-41E6-8F71-FD0335F8DBD2}" srcId="{D9955CE9-DCE3-4AF5-ACD0-64A50C89C54A}" destId="{23C09C7F-D724-4196-97CF-C970AA51D20E}" srcOrd="3" destOrd="0" parTransId="{2CAF1FF4-022A-499A-B279-8BDD102D401E}" sibTransId="{D4A5A121-A344-4E00-A343-92EBA476A726}"/>
    <dgm:cxn modelId="{FBCEFBB5-78FE-46D0-A0FD-9A07AB2C7288}" srcId="{FC8969B6-19E5-42F8-AB43-2EC2F3E26C44}" destId="{39936A8F-0F3F-4710-9483-361E86DDE67B}" srcOrd="0" destOrd="0" parTransId="{A8E0A1D5-E0FE-41BF-B815-845A6B74176A}" sibTransId="{88B922FB-B4BC-4F7A-9D3F-70395BF90B80}"/>
    <dgm:cxn modelId="{A60260C4-4609-4333-9583-BD2B1D1C86CF}" type="presOf" srcId="{D9955CE9-DCE3-4AF5-ACD0-64A50C89C54A}" destId="{5FCB4E21-BD7E-4AB0-83FB-32434D74FC06}" srcOrd="1" destOrd="0" presId="urn:microsoft.com/office/officeart/2005/8/layout/hierarchy3"/>
    <dgm:cxn modelId="{545D86CE-CD1C-4307-BB19-5720FA1B53C4}" srcId="{556D1344-A698-4821-8EB7-F646D4BEE40E}" destId="{32198B95-6159-4E6F-B6FB-DD8B152ECCA5}" srcOrd="2" destOrd="0" parTransId="{9819F1A6-8BB1-45FF-9B6D-1036101687EC}" sibTransId="{B720FA45-FFF2-414E-998C-F2F9EE320143}"/>
    <dgm:cxn modelId="{01D805CF-4667-4731-A023-A1403FA35399}" srcId="{9192225C-F376-4E56-B5CD-418699080248}" destId="{FC8969B6-19E5-42F8-AB43-2EC2F3E26C44}" srcOrd="3" destOrd="0" parTransId="{A4ABED2C-19EE-4009-B9D2-E5F4556E5A6A}" sibTransId="{970B3751-5C66-4BD0-B766-4760442CFB84}"/>
    <dgm:cxn modelId="{399C6BCF-186F-4694-AE62-023885F590B5}" type="presOf" srcId="{CEF4F649-9478-491F-A34D-1E0FEF449D7F}" destId="{5BB76060-BCDC-49BE-B933-A05145EFD1ED}" srcOrd="0" destOrd="0" presId="urn:microsoft.com/office/officeart/2005/8/layout/hierarchy3"/>
    <dgm:cxn modelId="{1957BDD2-4E2E-4DBB-A35E-882EC4444B6B}" type="presOf" srcId="{3757FC3A-23F2-4D2B-8644-E057B5B01525}" destId="{CDCB6E57-AE4E-4AB3-8845-BA17F13DF6FB}" srcOrd="0" destOrd="0" presId="urn:microsoft.com/office/officeart/2005/8/layout/hierarchy3"/>
    <dgm:cxn modelId="{88C5E5D5-6CF5-4A66-BE92-0040395D9365}" type="presOf" srcId="{FC8969B6-19E5-42F8-AB43-2EC2F3E26C44}" destId="{3E1B1D25-8FF8-465D-90A3-29F63D63BC89}" srcOrd="1" destOrd="0" presId="urn:microsoft.com/office/officeart/2005/8/layout/hierarchy3"/>
    <dgm:cxn modelId="{505CF5D9-A23A-4472-A05C-13CFE6FF907D}" type="presOf" srcId="{556D1344-A698-4821-8EB7-F646D4BEE40E}" destId="{A3F5CA67-D904-4229-A6C2-E802AE0EF2A3}" srcOrd="1" destOrd="0" presId="urn:microsoft.com/office/officeart/2005/8/layout/hierarchy3"/>
    <dgm:cxn modelId="{178FB6DC-91DF-4AAA-A93C-E39EB74A0D4A}" type="presOf" srcId="{63547914-D475-45EF-9F34-A5BB15B93280}" destId="{0E8F61BB-5B0C-42CC-B0A9-BDBD0E6A67E2}" srcOrd="0" destOrd="0" presId="urn:microsoft.com/office/officeart/2005/8/layout/hierarchy3"/>
    <dgm:cxn modelId="{EA4FC1DF-57C7-41EC-9309-8C80AEAA27A2}" srcId="{22586236-6135-4637-9A44-869D35BACE2F}" destId="{FBC6929F-1F86-4EE3-9F7D-467558DA113F}" srcOrd="2" destOrd="0" parTransId="{4B3BA639-D794-4084-B181-D9065341EC85}" sibTransId="{CCFCAA10-F67E-412A-8A7F-C90659C1D720}"/>
    <dgm:cxn modelId="{445117E3-7755-4D0D-BD35-EF7F51B1466C}" srcId="{556D1344-A698-4821-8EB7-F646D4BEE40E}" destId="{3757FC3A-23F2-4D2B-8644-E057B5B01525}" srcOrd="0" destOrd="0" parTransId="{5E1930F3-5CA8-4D17-86E9-CCFA1D8858A3}" sibTransId="{6EBDCD13-29B7-44DF-8101-568E75E7BF7D}"/>
    <dgm:cxn modelId="{36CA95E4-3100-44F8-9B7E-4B33D8D2238D}" type="presOf" srcId="{22586236-6135-4637-9A44-869D35BACE2F}" destId="{40E487E7-6AEF-4615-8B50-1BE66BA03DD1}" srcOrd="0" destOrd="0" presId="urn:microsoft.com/office/officeart/2005/8/layout/hierarchy3"/>
    <dgm:cxn modelId="{F12CCDE4-8FDD-4A4D-8B01-BDD7A7D1D4E6}" srcId="{D9955CE9-DCE3-4AF5-ACD0-64A50C89C54A}" destId="{63547914-D475-45EF-9F34-A5BB15B93280}" srcOrd="2" destOrd="0" parTransId="{02883F61-5181-4810-9EC7-FA33CC8937F3}" sibTransId="{B90C318B-D1D4-4236-B9A6-6704295ED293}"/>
    <dgm:cxn modelId="{F5189EE6-6C14-4E63-A4F9-12707671F4B2}" type="presOf" srcId="{2CAF1FF4-022A-499A-B279-8BDD102D401E}" destId="{F9542B96-D817-4AE3-87EF-4B1614DF58E6}" srcOrd="0" destOrd="0" presId="urn:microsoft.com/office/officeart/2005/8/layout/hierarchy3"/>
    <dgm:cxn modelId="{05192BEA-5C81-46C9-BB04-7B13F9973C3F}" type="presOf" srcId="{BD0F0ECA-7368-4EC4-B78A-43007C8167A6}" destId="{D56C5E44-E787-4490-9D39-B86F825EBF53}" srcOrd="0" destOrd="0" presId="urn:microsoft.com/office/officeart/2005/8/layout/hierarchy3"/>
    <dgm:cxn modelId="{794268EC-656D-4165-9D12-B9D13BCCD97B}" type="presOf" srcId="{D9955CE9-DCE3-4AF5-ACD0-64A50C89C54A}" destId="{2DA8B95E-36F5-4FA1-B0C3-A4906E5EE6EC}" srcOrd="0" destOrd="0" presId="urn:microsoft.com/office/officeart/2005/8/layout/hierarchy3"/>
    <dgm:cxn modelId="{883FE5F1-5971-4A70-B516-7D4AD8F64E7F}" type="presOf" srcId="{FBC6929F-1F86-4EE3-9F7D-467558DA113F}" destId="{DA9FAF04-CFF3-4FCA-B35A-B6E3F3A1ED66}" srcOrd="0" destOrd="0" presId="urn:microsoft.com/office/officeart/2005/8/layout/hierarchy3"/>
    <dgm:cxn modelId="{17CA6EF6-48C1-4BA3-AD4A-0CA94B45B065}" type="presOf" srcId="{8C6D692D-60C3-478B-96BE-87AB37A3569E}" destId="{563FA516-64EF-42F9-8479-27655FD188AB}" srcOrd="0" destOrd="0" presId="urn:microsoft.com/office/officeart/2005/8/layout/hierarchy3"/>
    <dgm:cxn modelId="{99DF0EFE-957D-4C12-8EFD-355B6622345F}" type="presOf" srcId="{256D6780-E257-4003-B9CE-421E3405D428}" destId="{DCA374D3-4091-4A2D-80BE-77730C775448}" srcOrd="0" destOrd="0" presId="urn:microsoft.com/office/officeart/2005/8/layout/hierarchy3"/>
    <dgm:cxn modelId="{E9C84DFE-50BE-418A-8D97-64272C273573}" type="presOf" srcId="{32198B95-6159-4E6F-B6FB-DD8B152ECCA5}" destId="{D5288709-18B4-426B-9068-40AE08495130}" srcOrd="0" destOrd="0" presId="urn:microsoft.com/office/officeart/2005/8/layout/hierarchy3"/>
    <dgm:cxn modelId="{6E37EDCE-201D-4B86-B4E4-B5B2C34E6C7D}" type="presParOf" srcId="{25285505-86FF-4597-A1B1-6CBA15CC8C6E}" destId="{C562C325-0302-40B9-86A7-2E10C72064A1}" srcOrd="0" destOrd="0" presId="urn:microsoft.com/office/officeart/2005/8/layout/hierarchy3"/>
    <dgm:cxn modelId="{BC66FBE3-EAAA-4541-BD4E-7C7CD1309805}" type="presParOf" srcId="{C562C325-0302-40B9-86A7-2E10C72064A1}" destId="{DABA23F6-502F-4968-AA03-C2C6EE30A76B}" srcOrd="0" destOrd="0" presId="urn:microsoft.com/office/officeart/2005/8/layout/hierarchy3"/>
    <dgm:cxn modelId="{1FE6DCBE-D495-4832-B83C-F6C86B40E2FB}" type="presParOf" srcId="{DABA23F6-502F-4968-AA03-C2C6EE30A76B}" destId="{0390B797-E147-47DA-8075-1BD583B64478}" srcOrd="0" destOrd="0" presId="urn:microsoft.com/office/officeart/2005/8/layout/hierarchy3"/>
    <dgm:cxn modelId="{11C6A5FA-7B7F-4EA5-AD4C-F39B81CF8BED}" type="presParOf" srcId="{DABA23F6-502F-4968-AA03-C2C6EE30A76B}" destId="{A3F5CA67-D904-4229-A6C2-E802AE0EF2A3}" srcOrd="1" destOrd="0" presId="urn:microsoft.com/office/officeart/2005/8/layout/hierarchy3"/>
    <dgm:cxn modelId="{ECC044B3-C2A8-46B4-AB35-B246E5818D93}" type="presParOf" srcId="{C562C325-0302-40B9-86A7-2E10C72064A1}" destId="{E1320447-36EA-4F2C-8EE6-61312B389734}" srcOrd="1" destOrd="0" presId="urn:microsoft.com/office/officeart/2005/8/layout/hierarchy3"/>
    <dgm:cxn modelId="{3FA1775B-B7AE-4DD6-9331-6ACA25D56E64}" type="presParOf" srcId="{E1320447-36EA-4F2C-8EE6-61312B389734}" destId="{C1DB3B5F-3055-4835-AE06-385A71C5509A}" srcOrd="0" destOrd="0" presId="urn:microsoft.com/office/officeart/2005/8/layout/hierarchy3"/>
    <dgm:cxn modelId="{63FFED25-7AE6-49F1-AF02-0879DB55F47D}" type="presParOf" srcId="{E1320447-36EA-4F2C-8EE6-61312B389734}" destId="{CDCB6E57-AE4E-4AB3-8845-BA17F13DF6FB}" srcOrd="1" destOrd="0" presId="urn:microsoft.com/office/officeart/2005/8/layout/hierarchy3"/>
    <dgm:cxn modelId="{5E8FF0B8-D731-4BFE-98B2-174E4FD9DA43}" type="presParOf" srcId="{E1320447-36EA-4F2C-8EE6-61312B389734}" destId="{40AC5450-2CF7-4D2E-B1EA-EA64CA4563B2}" srcOrd="2" destOrd="0" presId="urn:microsoft.com/office/officeart/2005/8/layout/hierarchy3"/>
    <dgm:cxn modelId="{4023E6DA-360C-4951-B911-8E548B5B57C1}" type="presParOf" srcId="{E1320447-36EA-4F2C-8EE6-61312B389734}" destId="{5BB76060-BCDC-49BE-B933-A05145EFD1ED}" srcOrd="3" destOrd="0" presId="urn:microsoft.com/office/officeart/2005/8/layout/hierarchy3"/>
    <dgm:cxn modelId="{43EAF4E9-4FE3-4364-AA6A-594A578D0A79}" type="presParOf" srcId="{E1320447-36EA-4F2C-8EE6-61312B389734}" destId="{3A1721D1-63CB-4FDD-9B8B-CF8BB38CAA66}" srcOrd="4" destOrd="0" presId="urn:microsoft.com/office/officeart/2005/8/layout/hierarchy3"/>
    <dgm:cxn modelId="{7B1487CD-8570-40AF-8B18-124F56A2535A}" type="presParOf" srcId="{E1320447-36EA-4F2C-8EE6-61312B389734}" destId="{D5288709-18B4-426B-9068-40AE08495130}" srcOrd="5" destOrd="0" presId="urn:microsoft.com/office/officeart/2005/8/layout/hierarchy3"/>
    <dgm:cxn modelId="{A0D5CB1E-7F31-4F94-A987-BCFA3D5372B7}" type="presParOf" srcId="{25285505-86FF-4597-A1B1-6CBA15CC8C6E}" destId="{C64C5113-20CE-449F-9404-51BBF513C4EB}" srcOrd="1" destOrd="0" presId="urn:microsoft.com/office/officeart/2005/8/layout/hierarchy3"/>
    <dgm:cxn modelId="{FAEDE414-080D-4E31-B0F7-EF89EC3453DE}" type="presParOf" srcId="{C64C5113-20CE-449F-9404-51BBF513C4EB}" destId="{1AD055AC-F865-4AE1-99D7-BEF9F71B9A62}" srcOrd="0" destOrd="0" presId="urn:microsoft.com/office/officeart/2005/8/layout/hierarchy3"/>
    <dgm:cxn modelId="{DF6CFF1C-E604-4BF0-B633-56693120D798}" type="presParOf" srcId="{1AD055AC-F865-4AE1-99D7-BEF9F71B9A62}" destId="{2DA8B95E-36F5-4FA1-B0C3-A4906E5EE6EC}" srcOrd="0" destOrd="0" presId="urn:microsoft.com/office/officeart/2005/8/layout/hierarchy3"/>
    <dgm:cxn modelId="{6364FE75-90FE-48DC-8EB1-CAAAC27D8BA8}" type="presParOf" srcId="{1AD055AC-F865-4AE1-99D7-BEF9F71B9A62}" destId="{5FCB4E21-BD7E-4AB0-83FB-32434D74FC06}" srcOrd="1" destOrd="0" presId="urn:microsoft.com/office/officeart/2005/8/layout/hierarchy3"/>
    <dgm:cxn modelId="{D11B31E7-03E5-42C4-B8EB-AEE55ABE2CAE}" type="presParOf" srcId="{C64C5113-20CE-449F-9404-51BBF513C4EB}" destId="{DEC2365B-46EB-4081-A809-6A72C9EED805}" srcOrd="1" destOrd="0" presId="urn:microsoft.com/office/officeart/2005/8/layout/hierarchy3"/>
    <dgm:cxn modelId="{6B390AFC-610E-4D85-8B82-38076F397150}" type="presParOf" srcId="{DEC2365B-46EB-4081-A809-6A72C9EED805}" destId="{2BA5BCF8-0D06-4047-8C46-3617110DAC77}" srcOrd="0" destOrd="0" presId="urn:microsoft.com/office/officeart/2005/8/layout/hierarchy3"/>
    <dgm:cxn modelId="{20D617BA-6F3F-47C3-9948-4905282A7C4D}" type="presParOf" srcId="{DEC2365B-46EB-4081-A809-6A72C9EED805}" destId="{563FA516-64EF-42F9-8479-27655FD188AB}" srcOrd="1" destOrd="0" presId="urn:microsoft.com/office/officeart/2005/8/layout/hierarchy3"/>
    <dgm:cxn modelId="{F6621C28-6DA2-40DC-8E7E-22DFF2B9F601}" type="presParOf" srcId="{DEC2365B-46EB-4081-A809-6A72C9EED805}" destId="{DCA374D3-4091-4A2D-80BE-77730C775448}" srcOrd="2" destOrd="0" presId="urn:microsoft.com/office/officeart/2005/8/layout/hierarchy3"/>
    <dgm:cxn modelId="{7D17202F-B730-4A8C-A396-55E448140624}" type="presParOf" srcId="{DEC2365B-46EB-4081-A809-6A72C9EED805}" destId="{93B3EB89-1B73-4312-9D07-B6FE73A74888}" srcOrd="3" destOrd="0" presId="urn:microsoft.com/office/officeart/2005/8/layout/hierarchy3"/>
    <dgm:cxn modelId="{C872AD2B-AA90-4592-B184-9581E717B7D3}" type="presParOf" srcId="{DEC2365B-46EB-4081-A809-6A72C9EED805}" destId="{1FA17B7E-4297-4C9D-A946-11D40D549995}" srcOrd="4" destOrd="0" presId="urn:microsoft.com/office/officeart/2005/8/layout/hierarchy3"/>
    <dgm:cxn modelId="{A4DCAFA5-1D66-431B-B74B-EEF74B22703E}" type="presParOf" srcId="{DEC2365B-46EB-4081-A809-6A72C9EED805}" destId="{0E8F61BB-5B0C-42CC-B0A9-BDBD0E6A67E2}" srcOrd="5" destOrd="0" presId="urn:microsoft.com/office/officeart/2005/8/layout/hierarchy3"/>
    <dgm:cxn modelId="{BC967C5E-980D-4B6C-9EDA-267E98DE1A7B}" type="presParOf" srcId="{DEC2365B-46EB-4081-A809-6A72C9EED805}" destId="{F9542B96-D817-4AE3-87EF-4B1614DF58E6}" srcOrd="6" destOrd="0" presId="urn:microsoft.com/office/officeart/2005/8/layout/hierarchy3"/>
    <dgm:cxn modelId="{8F23870A-E2CA-4829-B246-220C7D1C8CE3}" type="presParOf" srcId="{DEC2365B-46EB-4081-A809-6A72C9EED805}" destId="{F8FFD920-E131-4AFF-9EDC-CEBC2D412AC8}" srcOrd="7" destOrd="0" presId="urn:microsoft.com/office/officeart/2005/8/layout/hierarchy3"/>
    <dgm:cxn modelId="{98735DBD-FDBD-49CC-964C-6A7F0E8279A9}" type="presParOf" srcId="{25285505-86FF-4597-A1B1-6CBA15CC8C6E}" destId="{3AEC1C48-3238-4D25-B7BA-33BB19F63DB5}" srcOrd="2" destOrd="0" presId="urn:microsoft.com/office/officeart/2005/8/layout/hierarchy3"/>
    <dgm:cxn modelId="{90DA884F-263D-4015-8CB2-B7FA4C617ED4}" type="presParOf" srcId="{3AEC1C48-3238-4D25-B7BA-33BB19F63DB5}" destId="{8C53CF58-82C4-494F-9DE2-7A6FE9BDEEAE}" srcOrd="0" destOrd="0" presId="urn:microsoft.com/office/officeart/2005/8/layout/hierarchy3"/>
    <dgm:cxn modelId="{A050C77E-1E28-4F38-90B2-C38282D935F7}" type="presParOf" srcId="{8C53CF58-82C4-494F-9DE2-7A6FE9BDEEAE}" destId="{40E487E7-6AEF-4615-8B50-1BE66BA03DD1}" srcOrd="0" destOrd="0" presId="urn:microsoft.com/office/officeart/2005/8/layout/hierarchy3"/>
    <dgm:cxn modelId="{B3FA5E78-B298-45DC-81A6-06FE974A8572}" type="presParOf" srcId="{8C53CF58-82C4-494F-9DE2-7A6FE9BDEEAE}" destId="{698DA5CF-67C2-4501-9B8E-4A42C44B19BB}" srcOrd="1" destOrd="0" presId="urn:microsoft.com/office/officeart/2005/8/layout/hierarchy3"/>
    <dgm:cxn modelId="{5A72E672-7F79-4CF3-9BE9-F249D550512B}" type="presParOf" srcId="{3AEC1C48-3238-4D25-B7BA-33BB19F63DB5}" destId="{A9E39E74-1D3E-4426-ABD9-ED740983389F}" srcOrd="1" destOrd="0" presId="urn:microsoft.com/office/officeart/2005/8/layout/hierarchy3"/>
    <dgm:cxn modelId="{844E7678-3712-43FB-A3FA-447BC0E37FDC}" type="presParOf" srcId="{A9E39E74-1D3E-4426-ABD9-ED740983389F}" destId="{D56C5E44-E787-4490-9D39-B86F825EBF53}" srcOrd="0" destOrd="0" presId="urn:microsoft.com/office/officeart/2005/8/layout/hierarchy3"/>
    <dgm:cxn modelId="{C86C0844-CFFB-4F69-AEEB-0622914CBC13}" type="presParOf" srcId="{A9E39E74-1D3E-4426-ABD9-ED740983389F}" destId="{7D0F86EB-F488-4FEB-BEFE-3502E1B98066}" srcOrd="1" destOrd="0" presId="urn:microsoft.com/office/officeart/2005/8/layout/hierarchy3"/>
    <dgm:cxn modelId="{DB3A9B4A-64F4-402D-82D5-1ACC8775EA79}" type="presParOf" srcId="{A9E39E74-1D3E-4426-ABD9-ED740983389F}" destId="{DD3C2052-C014-48AA-AF56-1C2A7675CF8F}" srcOrd="2" destOrd="0" presId="urn:microsoft.com/office/officeart/2005/8/layout/hierarchy3"/>
    <dgm:cxn modelId="{6996E8E6-71A6-4751-80F3-DB85C588E915}" type="presParOf" srcId="{A9E39E74-1D3E-4426-ABD9-ED740983389F}" destId="{5968C18C-10A5-4C2E-8950-3A08460517FD}" srcOrd="3" destOrd="0" presId="urn:microsoft.com/office/officeart/2005/8/layout/hierarchy3"/>
    <dgm:cxn modelId="{DEC362F9-97B7-41DE-9025-8595CDE053E7}" type="presParOf" srcId="{A9E39E74-1D3E-4426-ABD9-ED740983389F}" destId="{B05E0DBE-420B-4A4E-BECF-BF4403692731}" srcOrd="4" destOrd="0" presId="urn:microsoft.com/office/officeart/2005/8/layout/hierarchy3"/>
    <dgm:cxn modelId="{1A05B13B-EF0C-4CD2-B923-31AD40C18D8A}" type="presParOf" srcId="{A9E39E74-1D3E-4426-ABD9-ED740983389F}" destId="{DA9FAF04-CFF3-4FCA-B35A-B6E3F3A1ED66}" srcOrd="5" destOrd="0" presId="urn:microsoft.com/office/officeart/2005/8/layout/hierarchy3"/>
    <dgm:cxn modelId="{0B4C094B-F777-4F7B-AB81-813863F4B026}" type="presParOf" srcId="{25285505-86FF-4597-A1B1-6CBA15CC8C6E}" destId="{58A2CF2E-32EE-48CA-B61C-53B4748A9C05}" srcOrd="3" destOrd="0" presId="urn:microsoft.com/office/officeart/2005/8/layout/hierarchy3"/>
    <dgm:cxn modelId="{4FD01F6C-B948-4846-A975-2A6CF78E2988}" type="presParOf" srcId="{58A2CF2E-32EE-48CA-B61C-53B4748A9C05}" destId="{5EC3608C-1CB9-4A79-9637-CC932B5181BF}" srcOrd="0" destOrd="0" presId="urn:microsoft.com/office/officeart/2005/8/layout/hierarchy3"/>
    <dgm:cxn modelId="{3CBBB524-9654-4B61-9A39-457F559B721E}" type="presParOf" srcId="{5EC3608C-1CB9-4A79-9637-CC932B5181BF}" destId="{432CE840-3993-48EC-9D71-5F5DD2D69316}" srcOrd="0" destOrd="0" presId="urn:microsoft.com/office/officeart/2005/8/layout/hierarchy3"/>
    <dgm:cxn modelId="{33F7C035-12FE-4D5F-91C0-7332FFD1B8E9}" type="presParOf" srcId="{5EC3608C-1CB9-4A79-9637-CC932B5181BF}" destId="{3E1B1D25-8FF8-465D-90A3-29F63D63BC89}" srcOrd="1" destOrd="0" presId="urn:microsoft.com/office/officeart/2005/8/layout/hierarchy3"/>
    <dgm:cxn modelId="{1244380B-63E2-4BF7-9868-11A109417823}" type="presParOf" srcId="{58A2CF2E-32EE-48CA-B61C-53B4748A9C05}" destId="{BBDCBEBE-7A6A-468B-B936-61C8A9F30028}" srcOrd="1" destOrd="0" presId="urn:microsoft.com/office/officeart/2005/8/layout/hierarchy3"/>
    <dgm:cxn modelId="{52FCF7DB-ED52-4AE5-8359-7E1E90A50F14}" type="presParOf" srcId="{BBDCBEBE-7A6A-468B-B936-61C8A9F30028}" destId="{068E2B2C-D69A-4F72-9958-AFC74635980F}" srcOrd="0" destOrd="0" presId="urn:microsoft.com/office/officeart/2005/8/layout/hierarchy3"/>
    <dgm:cxn modelId="{9A207738-5D05-4856-95C5-FDD9A5AE6152}" type="presParOf" srcId="{BBDCBEBE-7A6A-468B-B936-61C8A9F30028}" destId="{499A23C5-1611-470C-AA77-A048F089B0FD}" srcOrd="1" destOrd="0" presId="urn:microsoft.com/office/officeart/2005/8/layout/hierarchy3"/>
    <dgm:cxn modelId="{43CBE066-3CD2-4ABC-A9BB-D94E95399AAE}" type="presParOf" srcId="{BBDCBEBE-7A6A-468B-B936-61C8A9F30028}" destId="{10980E0A-115F-4D92-9ABD-7CB655CFCE3D}" srcOrd="2" destOrd="0" presId="urn:microsoft.com/office/officeart/2005/8/layout/hierarchy3"/>
    <dgm:cxn modelId="{7EBF5A0F-882C-433E-9678-454A4277F536}" type="presParOf" srcId="{BBDCBEBE-7A6A-468B-B936-61C8A9F30028}" destId="{D17C685F-861F-48C8-A311-1ED5B61E005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0B797-E147-47DA-8075-1BD583B64478}">
      <dsp:nvSpPr>
        <dsp:cNvPr id="0" name=""/>
        <dsp:cNvSpPr/>
      </dsp:nvSpPr>
      <dsp:spPr>
        <a:xfrm>
          <a:off x="335" y="33070"/>
          <a:ext cx="1621590" cy="613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 dirty="0"/>
            <a:t>人口學因子</a:t>
          </a:r>
        </a:p>
      </dsp:txBody>
      <dsp:txXfrm>
        <a:off x="18292" y="51027"/>
        <a:ext cx="1585676" cy="577172"/>
      </dsp:txXfrm>
    </dsp:sp>
    <dsp:sp modelId="{C1DB3B5F-3055-4835-AE06-385A71C5509A}">
      <dsp:nvSpPr>
        <dsp:cNvPr id="0" name=""/>
        <dsp:cNvSpPr/>
      </dsp:nvSpPr>
      <dsp:spPr>
        <a:xfrm>
          <a:off x="162494" y="646157"/>
          <a:ext cx="162159" cy="45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815"/>
              </a:lnTo>
              <a:lnTo>
                <a:pt x="162159" y="45981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B6E57-AE4E-4AB3-8845-BA17F13DF6FB}">
      <dsp:nvSpPr>
        <dsp:cNvPr id="0" name=""/>
        <dsp:cNvSpPr/>
      </dsp:nvSpPr>
      <dsp:spPr>
        <a:xfrm>
          <a:off x="324653" y="799428"/>
          <a:ext cx="98093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人口數</a:t>
          </a:r>
        </a:p>
      </dsp:txBody>
      <dsp:txXfrm>
        <a:off x="342610" y="817385"/>
        <a:ext cx="945024" cy="577172"/>
      </dsp:txXfrm>
    </dsp:sp>
    <dsp:sp modelId="{40AC5450-2CF7-4D2E-B1EA-EA64CA4563B2}">
      <dsp:nvSpPr>
        <dsp:cNvPr id="0" name=""/>
        <dsp:cNvSpPr/>
      </dsp:nvSpPr>
      <dsp:spPr>
        <a:xfrm>
          <a:off x="162494" y="646157"/>
          <a:ext cx="162159" cy="1226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73"/>
              </a:lnTo>
              <a:lnTo>
                <a:pt x="162159" y="122617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76060-BCDC-49BE-B933-A05145EFD1ED}">
      <dsp:nvSpPr>
        <dsp:cNvPr id="0" name=""/>
        <dsp:cNvSpPr/>
      </dsp:nvSpPr>
      <dsp:spPr>
        <a:xfrm>
          <a:off x="324653" y="1565787"/>
          <a:ext cx="98093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性別比</a:t>
          </a:r>
        </a:p>
      </dsp:txBody>
      <dsp:txXfrm>
        <a:off x="342610" y="1583744"/>
        <a:ext cx="945024" cy="577172"/>
      </dsp:txXfrm>
    </dsp:sp>
    <dsp:sp modelId="{3A1721D1-63CB-4FDD-9B8B-CF8BB38CAA66}">
      <dsp:nvSpPr>
        <dsp:cNvPr id="0" name=""/>
        <dsp:cNvSpPr/>
      </dsp:nvSpPr>
      <dsp:spPr>
        <a:xfrm>
          <a:off x="162494" y="646157"/>
          <a:ext cx="162159" cy="1992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532"/>
              </a:lnTo>
              <a:lnTo>
                <a:pt x="162159" y="199253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88709-18B4-426B-9068-40AE08495130}">
      <dsp:nvSpPr>
        <dsp:cNvPr id="0" name=""/>
        <dsp:cNvSpPr/>
      </dsp:nvSpPr>
      <dsp:spPr>
        <a:xfrm>
          <a:off x="324653" y="2332146"/>
          <a:ext cx="98093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人口密度</a:t>
          </a:r>
        </a:p>
      </dsp:txBody>
      <dsp:txXfrm>
        <a:off x="342610" y="2350103"/>
        <a:ext cx="945024" cy="577172"/>
      </dsp:txXfrm>
    </dsp:sp>
    <dsp:sp modelId="{2DA8B95E-36F5-4FA1-B0C3-A4906E5EE6EC}">
      <dsp:nvSpPr>
        <dsp:cNvPr id="0" name=""/>
        <dsp:cNvSpPr/>
      </dsp:nvSpPr>
      <dsp:spPr>
        <a:xfrm>
          <a:off x="1928469" y="33070"/>
          <a:ext cx="1791243" cy="613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 dirty="0"/>
            <a:t>經濟因子</a:t>
          </a:r>
        </a:p>
      </dsp:txBody>
      <dsp:txXfrm>
        <a:off x="1946426" y="51027"/>
        <a:ext cx="1755329" cy="577172"/>
      </dsp:txXfrm>
    </dsp:sp>
    <dsp:sp modelId="{2BA5BCF8-0D06-4047-8C46-3617110DAC77}">
      <dsp:nvSpPr>
        <dsp:cNvPr id="0" name=""/>
        <dsp:cNvSpPr/>
      </dsp:nvSpPr>
      <dsp:spPr>
        <a:xfrm>
          <a:off x="2107593" y="646157"/>
          <a:ext cx="179124" cy="45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815"/>
              </a:lnTo>
              <a:lnTo>
                <a:pt x="179124" y="45981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FA516-64EF-42F9-8479-27655FD188AB}">
      <dsp:nvSpPr>
        <dsp:cNvPr id="0" name=""/>
        <dsp:cNvSpPr/>
      </dsp:nvSpPr>
      <dsp:spPr>
        <a:xfrm>
          <a:off x="2286718" y="799428"/>
          <a:ext cx="98093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失業率</a:t>
          </a:r>
        </a:p>
      </dsp:txBody>
      <dsp:txXfrm>
        <a:off x="2304675" y="817385"/>
        <a:ext cx="945024" cy="577172"/>
      </dsp:txXfrm>
    </dsp:sp>
    <dsp:sp modelId="{DCA374D3-4091-4A2D-80BE-77730C775448}">
      <dsp:nvSpPr>
        <dsp:cNvPr id="0" name=""/>
        <dsp:cNvSpPr/>
      </dsp:nvSpPr>
      <dsp:spPr>
        <a:xfrm>
          <a:off x="2107593" y="646157"/>
          <a:ext cx="179124" cy="1226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73"/>
              </a:lnTo>
              <a:lnTo>
                <a:pt x="179124" y="122617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3EB89-1B73-4312-9D07-B6FE73A74888}">
      <dsp:nvSpPr>
        <dsp:cNvPr id="0" name=""/>
        <dsp:cNvSpPr/>
      </dsp:nvSpPr>
      <dsp:spPr>
        <a:xfrm>
          <a:off x="2286718" y="1565787"/>
          <a:ext cx="98093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薪資</a:t>
          </a:r>
        </a:p>
      </dsp:txBody>
      <dsp:txXfrm>
        <a:off x="2304675" y="1583744"/>
        <a:ext cx="945024" cy="577172"/>
      </dsp:txXfrm>
    </dsp:sp>
    <dsp:sp modelId="{1FA17B7E-4297-4C9D-A946-11D40D549995}">
      <dsp:nvSpPr>
        <dsp:cNvPr id="0" name=""/>
        <dsp:cNvSpPr/>
      </dsp:nvSpPr>
      <dsp:spPr>
        <a:xfrm>
          <a:off x="2107593" y="646157"/>
          <a:ext cx="179124" cy="1992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532"/>
              </a:lnTo>
              <a:lnTo>
                <a:pt x="179124" y="199253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F61BB-5B0C-42CC-B0A9-BDBD0E6A67E2}">
      <dsp:nvSpPr>
        <dsp:cNvPr id="0" name=""/>
        <dsp:cNvSpPr/>
      </dsp:nvSpPr>
      <dsp:spPr>
        <a:xfrm>
          <a:off x="2286718" y="2332146"/>
          <a:ext cx="1427825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家庭收入與支出</a:t>
          </a:r>
        </a:p>
      </dsp:txBody>
      <dsp:txXfrm>
        <a:off x="2304675" y="2350103"/>
        <a:ext cx="1391911" cy="577172"/>
      </dsp:txXfrm>
    </dsp:sp>
    <dsp:sp modelId="{F9542B96-D817-4AE3-87EF-4B1614DF58E6}">
      <dsp:nvSpPr>
        <dsp:cNvPr id="0" name=""/>
        <dsp:cNvSpPr/>
      </dsp:nvSpPr>
      <dsp:spPr>
        <a:xfrm>
          <a:off x="2107593" y="646157"/>
          <a:ext cx="179124" cy="275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890"/>
              </a:lnTo>
              <a:lnTo>
                <a:pt x="179124" y="275889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FD920-E131-4AFF-9EDC-CEBC2D412AC8}">
      <dsp:nvSpPr>
        <dsp:cNvPr id="0" name=""/>
        <dsp:cNvSpPr/>
      </dsp:nvSpPr>
      <dsp:spPr>
        <a:xfrm>
          <a:off x="2286718" y="3098504"/>
          <a:ext cx="98093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年總工時</a:t>
          </a:r>
        </a:p>
      </dsp:txBody>
      <dsp:txXfrm>
        <a:off x="2304675" y="3116461"/>
        <a:ext cx="945024" cy="577172"/>
      </dsp:txXfrm>
    </dsp:sp>
    <dsp:sp modelId="{40E487E7-6AEF-4615-8B50-1BE66BA03DD1}">
      <dsp:nvSpPr>
        <dsp:cNvPr id="0" name=""/>
        <dsp:cNvSpPr/>
      </dsp:nvSpPr>
      <dsp:spPr>
        <a:xfrm>
          <a:off x="4026256" y="33070"/>
          <a:ext cx="1699599" cy="613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 dirty="0"/>
            <a:t>人際因子</a:t>
          </a:r>
        </a:p>
      </dsp:txBody>
      <dsp:txXfrm>
        <a:off x="4044213" y="51027"/>
        <a:ext cx="1663685" cy="577172"/>
      </dsp:txXfrm>
    </dsp:sp>
    <dsp:sp modelId="{D56C5E44-E787-4490-9D39-B86F825EBF53}">
      <dsp:nvSpPr>
        <dsp:cNvPr id="0" name=""/>
        <dsp:cNvSpPr/>
      </dsp:nvSpPr>
      <dsp:spPr>
        <a:xfrm>
          <a:off x="4196216" y="646157"/>
          <a:ext cx="169959" cy="45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815"/>
              </a:lnTo>
              <a:lnTo>
                <a:pt x="169959" y="45981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F86EB-F488-4FEB-BEFE-3502E1B98066}">
      <dsp:nvSpPr>
        <dsp:cNvPr id="0" name=""/>
        <dsp:cNvSpPr/>
      </dsp:nvSpPr>
      <dsp:spPr>
        <a:xfrm>
          <a:off x="4366176" y="799428"/>
          <a:ext cx="98093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離婚率</a:t>
          </a:r>
        </a:p>
      </dsp:txBody>
      <dsp:txXfrm>
        <a:off x="4384133" y="817385"/>
        <a:ext cx="945024" cy="577172"/>
      </dsp:txXfrm>
    </dsp:sp>
    <dsp:sp modelId="{DD3C2052-C014-48AA-AF56-1C2A7675CF8F}">
      <dsp:nvSpPr>
        <dsp:cNvPr id="0" name=""/>
        <dsp:cNvSpPr/>
      </dsp:nvSpPr>
      <dsp:spPr>
        <a:xfrm>
          <a:off x="4196216" y="646157"/>
          <a:ext cx="169959" cy="1226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73"/>
              </a:lnTo>
              <a:lnTo>
                <a:pt x="169959" y="122617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8C18C-10A5-4C2E-8950-3A08460517FD}">
      <dsp:nvSpPr>
        <dsp:cNvPr id="0" name=""/>
        <dsp:cNvSpPr/>
      </dsp:nvSpPr>
      <dsp:spPr>
        <a:xfrm>
          <a:off x="4366176" y="1565787"/>
          <a:ext cx="121254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家庭組織型態</a:t>
          </a:r>
        </a:p>
      </dsp:txBody>
      <dsp:txXfrm>
        <a:off x="4384133" y="1583744"/>
        <a:ext cx="1176634" cy="577172"/>
      </dsp:txXfrm>
    </dsp:sp>
    <dsp:sp modelId="{B05E0DBE-420B-4A4E-BECF-BF4403692731}">
      <dsp:nvSpPr>
        <dsp:cNvPr id="0" name=""/>
        <dsp:cNvSpPr/>
      </dsp:nvSpPr>
      <dsp:spPr>
        <a:xfrm>
          <a:off x="4196216" y="646157"/>
          <a:ext cx="169959" cy="1992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532"/>
              </a:lnTo>
              <a:lnTo>
                <a:pt x="169959" y="199253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FAF04-CFF3-4FCA-B35A-B6E3F3A1ED66}">
      <dsp:nvSpPr>
        <dsp:cNvPr id="0" name=""/>
        <dsp:cNvSpPr/>
      </dsp:nvSpPr>
      <dsp:spPr>
        <a:xfrm>
          <a:off x="4366176" y="2332146"/>
          <a:ext cx="98093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扶養比</a:t>
          </a:r>
        </a:p>
      </dsp:txBody>
      <dsp:txXfrm>
        <a:off x="4384133" y="2350103"/>
        <a:ext cx="945024" cy="577172"/>
      </dsp:txXfrm>
    </dsp:sp>
    <dsp:sp modelId="{432CE840-3993-48EC-9D71-5F5DD2D69316}">
      <dsp:nvSpPr>
        <dsp:cNvPr id="0" name=""/>
        <dsp:cNvSpPr/>
      </dsp:nvSpPr>
      <dsp:spPr>
        <a:xfrm>
          <a:off x="6032399" y="33070"/>
          <a:ext cx="1717893" cy="613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 dirty="0"/>
            <a:t>自身因子</a:t>
          </a:r>
        </a:p>
      </dsp:txBody>
      <dsp:txXfrm>
        <a:off x="6050356" y="51027"/>
        <a:ext cx="1681979" cy="577172"/>
      </dsp:txXfrm>
    </dsp:sp>
    <dsp:sp modelId="{068E2B2C-D69A-4F72-9958-AFC74635980F}">
      <dsp:nvSpPr>
        <dsp:cNvPr id="0" name=""/>
        <dsp:cNvSpPr/>
      </dsp:nvSpPr>
      <dsp:spPr>
        <a:xfrm>
          <a:off x="6204188" y="646157"/>
          <a:ext cx="171789" cy="45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815"/>
              </a:lnTo>
              <a:lnTo>
                <a:pt x="171789" y="45981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A23C5-1611-470C-AA77-A048F089B0FD}">
      <dsp:nvSpPr>
        <dsp:cNvPr id="0" name=""/>
        <dsp:cNvSpPr/>
      </dsp:nvSpPr>
      <dsp:spPr>
        <a:xfrm>
          <a:off x="6375978" y="799428"/>
          <a:ext cx="98093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性別</a:t>
          </a:r>
        </a:p>
      </dsp:txBody>
      <dsp:txXfrm>
        <a:off x="6393935" y="817385"/>
        <a:ext cx="945024" cy="577172"/>
      </dsp:txXfrm>
    </dsp:sp>
    <dsp:sp modelId="{10980E0A-115F-4D92-9ABD-7CB655CFCE3D}">
      <dsp:nvSpPr>
        <dsp:cNvPr id="0" name=""/>
        <dsp:cNvSpPr/>
      </dsp:nvSpPr>
      <dsp:spPr>
        <a:xfrm>
          <a:off x="6204188" y="646157"/>
          <a:ext cx="171789" cy="1226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73"/>
              </a:lnTo>
              <a:lnTo>
                <a:pt x="171789" y="122617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C685F-861F-48C8-A311-1ED5B61E0052}">
      <dsp:nvSpPr>
        <dsp:cNvPr id="0" name=""/>
        <dsp:cNvSpPr/>
      </dsp:nvSpPr>
      <dsp:spPr>
        <a:xfrm>
          <a:off x="6375978" y="1565787"/>
          <a:ext cx="980938" cy="613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0" kern="1200" dirty="0"/>
            <a:t>年齡</a:t>
          </a:r>
        </a:p>
      </dsp:txBody>
      <dsp:txXfrm>
        <a:off x="6393935" y="1583744"/>
        <a:ext cx="945024" cy="577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9D44A-139E-4C0E-805C-CB1D7AA64B2A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D6623-5FAB-4EE0-830B-3A260423B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50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D6623-5FAB-4EE0-830B-3A260423BF1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03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D6623-5FAB-4EE0-830B-3A260423BF1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7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86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72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60" y="1123836"/>
            <a:ext cx="1065926" cy="460118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15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90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11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0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6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57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65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688122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23" y="1123836"/>
            <a:ext cx="1065926" cy="4601183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042" y="864108"/>
            <a:ext cx="924342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F9BA8E-83DF-4C1F-A6E2-ADF0AB99CF31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21102E0-9BCA-4A5E-9147-1E73EED6F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80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topics/depression/en/" TargetMode="External"/><Relationship Id="rId2" Type="http://schemas.openxmlformats.org/officeDocument/2006/relationships/hyperlink" Target="https://www.who.int/topics/depression/z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fy.mol.gov.tw/default.aspx" TargetMode="External"/><Relationship Id="rId2" Type="http://schemas.openxmlformats.org/officeDocument/2006/relationships/hyperlink" Target="https://www.gender.ey.gov.tw/gecdb/Stat_Statistics_Field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bsalary.com.tw/salarycompare02.aspx?140202" TargetMode="External"/><Relationship Id="rId4" Type="http://schemas.openxmlformats.org/officeDocument/2006/relationships/hyperlink" Target="http://statdb.dgbas.gov.tw/pxweb/Dialog/CityItemlist_n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E1D8F-7468-4F76-A0EE-B09BEA2A2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16" y="1759303"/>
            <a:ext cx="8880579" cy="2098226"/>
          </a:xfrm>
        </p:spPr>
        <p:txBody>
          <a:bodyPr vert="horz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Excel</a:t>
            </a:r>
            <a:r>
              <a:rPr lang="zh-TW" altLang="en-US" sz="2800" dirty="0"/>
              <a:t>資料分析專題</a:t>
            </a:r>
            <a:br>
              <a:rPr lang="en-US" altLang="zh-TW" sz="4400" dirty="0"/>
            </a:br>
            <a:r>
              <a:rPr lang="zh-TW" altLang="en-US" sz="4000" b="1" dirty="0"/>
              <a:t>台灣憂鬱症風險因子與預測因子分析</a:t>
            </a:r>
            <a:endParaRPr lang="zh-TW" altLang="en-US" sz="44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3D586F-137A-4734-A8BD-47D68D750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台大公衛三 梁嫚芳</a:t>
            </a:r>
            <a:endParaRPr lang="en-US" altLang="zh-TW" b="1" dirty="0"/>
          </a:p>
          <a:p>
            <a:r>
              <a:rPr lang="en-US" altLang="zh-TW" b="1" dirty="0"/>
              <a:t>b07801003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2003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76F10-1ACC-4904-ABFE-42C0D4DF4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zh-TW" altLang="en-US" dirty="0"/>
              <a:t>資料分析結果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AE1949-0DA3-449A-93BE-DE0BB385B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分別以歷年別與縣市別進行分析</a:t>
            </a:r>
          </a:p>
        </p:txBody>
      </p:sp>
    </p:spTree>
    <p:extLst>
      <p:ext uri="{BB962C8B-B14F-4D97-AF65-F5344CB8AC3E}">
        <p14:creationId xmlns:p14="http://schemas.microsoft.com/office/powerpoint/2010/main" val="28566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76F10-1ACC-4904-ABFE-42C0D4DF4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zh-TW" altLang="en-US" dirty="0"/>
              <a:t>歷年別分析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AE1949-0DA3-449A-93BE-DE0BB385B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合併民國</a:t>
            </a:r>
            <a:r>
              <a:rPr lang="en-US" altLang="zh-TW" dirty="0"/>
              <a:t>94</a:t>
            </a:r>
            <a:r>
              <a:rPr lang="zh-TW" altLang="en-US" dirty="0"/>
              <a:t>年</a:t>
            </a:r>
            <a:r>
              <a:rPr lang="en-US" altLang="zh-TW" dirty="0"/>
              <a:t>-108</a:t>
            </a:r>
            <a:r>
              <a:rPr lang="zh-TW" altLang="en-US" dirty="0"/>
              <a:t>年各變項資料進行分析</a:t>
            </a:r>
          </a:p>
        </p:txBody>
      </p:sp>
    </p:spTree>
    <p:extLst>
      <p:ext uri="{BB962C8B-B14F-4D97-AF65-F5344CB8AC3E}">
        <p14:creationId xmlns:p14="http://schemas.microsoft.com/office/powerpoint/2010/main" val="391387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B9291-9099-4879-811D-C17C9122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60" y="1123836"/>
            <a:ext cx="1065926" cy="4601183"/>
          </a:xfrm>
        </p:spPr>
        <p:txBody>
          <a:bodyPr>
            <a:normAutofit/>
          </a:bodyPr>
          <a:lstStyle/>
          <a:p>
            <a:r>
              <a:rPr lang="zh-TW" altLang="en-US" dirty="0"/>
              <a:t>歷年抗憂鬱藥物使用率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AF57A6-A7DE-4704-8C58-1FF83F8D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042" y="5215812"/>
            <a:ext cx="9243426" cy="768936"/>
          </a:xfrm>
        </p:spPr>
        <p:txBody>
          <a:bodyPr/>
          <a:lstStyle/>
          <a:p>
            <a:pPr algn="ctr"/>
            <a:r>
              <a:rPr lang="zh-TW" altLang="en-US" dirty="0"/>
              <a:t>抗憂鬱藥物使用率逐年穩定上升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6B4DE6-1005-4663-B97C-676E77B4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09" y="873252"/>
            <a:ext cx="6599492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9D28F-475C-4620-B721-DE7234AB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60" y="1123836"/>
            <a:ext cx="1065926" cy="4601183"/>
          </a:xfrm>
        </p:spPr>
        <p:txBody>
          <a:bodyPr/>
          <a:lstStyle/>
          <a:p>
            <a:r>
              <a:rPr lang="zh-TW" altLang="en-US" dirty="0"/>
              <a:t>歷年趨勢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178FCF5-80E9-4E31-B14D-43766B3251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492407"/>
              </p:ext>
            </p:extLst>
          </p:nvPr>
        </p:nvGraphicFramePr>
        <p:xfrm>
          <a:off x="1811818" y="1337532"/>
          <a:ext cx="4284182" cy="4767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99A7418D-8CF4-48EE-A130-7D8349DF4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149585"/>
              </p:ext>
            </p:extLst>
          </p:nvPr>
        </p:nvGraphicFramePr>
        <p:xfrm>
          <a:off x="6301274" y="1337532"/>
          <a:ext cx="5155439" cy="4767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CAF9EC-BA97-4CB5-B4EC-28F21E97B6A8}"/>
              </a:ext>
            </a:extLst>
          </p:cNvPr>
          <p:cNvSpPr txBox="1"/>
          <p:nvPr/>
        </p:nvSpPr>
        <p:spPr>
          <a:xfrm>
            <a:off x="1810804" y="752758"/>
            <a:ext cx="18941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/>
              <a:t>自身因子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085684-A180-49FD-BDB5-7B906D980580}"/>
              </a:ext>
            </a:extLst>
          </p:cNvPr>
          <p:cNvSpPr txBox="1"/>
          <p:nvPr/>
        </p:nvSpPr>
        <p:spPr>
          <a:xfrm>
            <a:off x="3554963" y="4599992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t-test: p-value &lt; 0.001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2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C05E3-F1C1-4122-B683-D3E02B1B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ANOVA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42658CB-E2EA-4F3C-B91D-150F98804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910352"/>
              </p:ext>
            </p:extLst>
          </p:nvPr>
        </p:nvGraphicFramePr>
        <p:xfrm>
          <a:off x="1914104" y="1890744"/>
          <a:ext cx="4290753" cy="383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157E4D33-5D1B-4D46-8E24-6A21B1CBA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723669"/>
              </p:ext>
            </p:extLst>
          </p:nvPr>
        </p:nvGraphicFramePr>
        <p:xfrm>
          <a:off x="6456785" y="2173391"/>
          <a:ext cx="4814596" cy="3268980"/>
        </p:xfrm>
        <a:graphic>
          <a:graphicData uri="http://schemas.openxmlformats.org/drawingml/2006/table">
            <a:tbl>
              <a:tblPr/>
              <a:tblGrid>
                <a:gridCol w="497174">
                  <a:extLst>
                    <a:ext uri="{9D8B030D-6E8A-4147-A177-3AD203B41FA5}">
                      <a16:colId xmlns:a16="http://schemas.microsoft.com/office/drawing/2014/main" val="1706303930"/>
                    </a:ext>
                  </a:extLst>
                </a:gridCol>
                <a:gridCol w="383871">
                  <a:extLst>
                    <a:ext uri="{9D8B030D-6E8A-4147-A177-3AD203B41FA5}">
                      <a16:colId xmlns:a16="http://schemas.microsoft.com/office/drawing/2014/main" val="4173752270"/>
                    </a:ext>
                  </a:extLst>
                </a:gridCol>
                <a:gridCol w="373776">
                  <a:extLst>
                    <a:ext uri="{9D8B030D-6E8A-4147-A177-3AD203B41FA5}">
                      <a16:colId xmlns:a16="http://schemas.microsoft.com/office/drawing/2014/main" val="4264653522"/>
                    </a:ext>
                  </a:extLst>
                </a:gridCol>
                <a:gridCol w="614062">
                  <a:extLst>
                    <a:ext uri="{9D8B030D-6E8A-4147-A177-3AD203B41FA5}">
                      <a16:colId xmlns:a16="http://schemas.microsoft.com/office/drawing/2014/main" val="1112631885"/>
                    </a:ext>
                  </a:extLst>
                </a:gridCol>
                <a:gridCol w="545559">
                  <a:extLst>
                    <a:ext uri="{9D8B030D-6E8A-4147-A177-3AD203B41FA5}">
                      <a16:colId xmlns:a16="http://schemas.microsoft.com/office/drawing/2014/main" val="2242561188"/>
                    </a:ext>
                  </a:extLst>
                </a:gridCol>
                <a:gridCol w="628612">
                  <a:extLst>
                    <a:ext uri="{9D8B030D-6E8A-4147-A177-3AD203B41FA5}">
                      <a16:colId xmlns:a16="http://schemas.microsoft.com/office/drawing/2014/main" val="534044646"/>
                    </a:ext>
                  </a:extLst>
                </a:gridCol>
                <a:gridCol w="1142930">
                  <a:extLst>
                    <a:ext uri="{9D8B030D-6E8A-4147-A177-3AD203B41FA5}">
                      <a16:colId xmlns:a16="http://schemas.microsoft.com/office/drawing/2014/main" val="2839517563"/>
                    </a:ext>
                  </a:extLst>
                </a:gridCol>
                <a:gridCol w="628612">
                  <a:extLst>
                    <a:ext uri="{9D8B030D-6E8A-4147-A177-3AD203B41FA5}">
                      <a16:colId xmlns:a16="http://schemas.microsoft.com/office/drawing/2014/main" val="375910173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單因子變異數分析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3077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625261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51432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個數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個數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總和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變異數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1828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歲以下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173.40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11.56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6977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31-40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歲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199.21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13.28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927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41-50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歲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268.09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17.87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05976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51-65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歲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434.49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28.97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6.17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436798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歲以上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424.82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28.32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12060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93684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626186"/>
                  </a:ext>
                </a:extLst>
              </a:tr>
              <a:tr h="1981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ANOVA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093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變源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自由度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P-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臨界值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027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組間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4057.98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1014.50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396.93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&lt;0.001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904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組內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178.91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31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02617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總和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4236.89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518875"/>
                  </a:ext>
                </a:extLst>
              </a:tr>
            </a:tbl>
          </a:graphicData>
        </a:graphic>
      </p:graphicFrame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68BAD323-51D7-46E5-B936-655FD321597E}"/>
              </a:ext>
            </a:extLst>
          </p:cNvPr>
          <p:cNvSpPr txBox="1">
            <a:spLocks/>
          </p:cNvSpPr>
          <p:nvPr/>
        </p:nvSpPr>
        <p:spPr>
          <a:xfrm>
            <a:off x="1941513" y="863601"/>
            <a:ext cx="9242425" cy="871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b="1" dirty="0">
                <a:solidFill>
                  <a:srgbClr val="00B0F0"/>
                </a:solidFill>
              </a:rPr>
              <a:t>年齡與抗憂鬱藥物使用率的劑量效應關係</a:t>
            </a:r>
            <a:endParaRPr lang="en-US" altLang="zh-TW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2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A9D04-F093-4BCD-B5FB-1DF3BA8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BE85C8-04D7-4A3C-A86D-24EC92B3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A94CFD-62C6-46F9-9D2C-B0AD3C750F43}"/>
              </a:ext>
            </a:extLst>
          </p:cNvPr>
          <p:cNvSpPr/>
          <p:nvPr/>
        </p:nvSpPr>
        <p:spPr>
          <a:xfrm>
            <a:off x="8356940" y="5593782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r=-0.96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高度負相關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E06D98-3FF2-4022-AAE7-2B8E292DD9CD}"/>
              </a:ext>
            </a:extLst>
          </p:cNvPr>
          <p:cNvSpPr txBox="1"/>
          <p:nvPr/>
        </p:nvSpPr>
        <p:spPr>
          <a:xfrm>
            <a:off x="1810804" y="752758"/>
            <a:ext cx="266789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/>
              <a:t>人口學因子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9B87748-077D-48A0-A2D3-A679704AD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33" y="1619469"/>
            <a:ext cx="3802710" cy="38941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4D5F2F1-1F0F-4A38-BDA3-EB7BDEFCF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41" y="1619469"/>
            <a:ext cx="3802710" cy="38941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D93C54E-F96F-476A-A7A1-D9445E663DDF}"/>
              </a:ext>
            </a:extLst>
          </p:cNvPr>
          <p:cNvSpPr/>
          <p:nvPr/>
        </p:nvSpPr>
        <p:spPr>
          <a:xfrm>
            <a:off x="3849732" y="5593782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r=0.95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高度正相關</a:t>
            </a:r>
          </a:p>
        </p:txBody>
      </p:sp>
    </p:spTree>
    <p:extLst>
      <p:ext uri="{BB962C8B-B14F-4D97-AF65-F5344CB8AC3E}">
        <p14:creationId xmlns:p14="http://schemas.microsoft.com/office/powerpoint/2010/main" val="303956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4E74B-3601-42D8-BC7D-583CEE57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2ACD8-AE6D-4E05-B8FB-4506C4AA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55E050-1B1E-4AC7-AF42-4B492D9FCDA8}"/>
              </a:ext>
            </a:extLst>
          </p:cNvPr>
          <p:cNvSpPr/>
          <p:nvPr/>
        </p:nvSpPr>
        <p:spPr>
          <a:xfrm>
            <a:off x="2914078" y="4985061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r=-0.47</a:t>
            </a:r>
          </a:p>
          <a:p>
            <a:r>
              <a:rPr lang="zh-TW" altLang="en-US" dirty="0"/>
              <a:t>中度負相關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B0082F-437E-4977-B5FE-A81889C9A876}"/>
              </a:ext>
            </a:extLst>
          </p:cNvPr>
          <p:cNvSpPr/>
          <p:nvPr/>
        </p:nvSpPr>
        <p:spPr>
          <a:xfrm>
            <a:off x="6261823" y="4985061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r=0.95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高度正相關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D62155-1FF5-4E19-BAF4-5F3753D7A16D}"/>
              </a:ext>
            </a:extLst>
          </p:cNvPr>
          <p:cNvSpPr txBox="1"/>
          <p:nvPr/>
        </p:nvSpPr>
        <p:spPr>
          <a:xfrm>
            <a:off x="1810804" y="752758"/>
            <a:ext cx="18941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/>
              <a:t>經濟因子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BDCED3-549B-42FE-B3CA-D1925267D8FF}"/>
              </a:ext>
            </a:extLst>
          </p:cNvPr>
          <p:cNvSpPr/>
          <p:nvPr/>
        </p:nvSpPr>
        <p:spPr>
          <a:xfrm>
            <a:off x="9535831" y="4985061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r=-0.90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高度負相關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E28B42E-F3EC-4B3A-AA4A-5E51E865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55" y="1993711"/>
            <a:ext cx="2812369" cy="288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6E9BB4B-FD47-4242-946F-60362D77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42" y="1993757"/>
            <a:ext cx="2812369" cy="28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26369F2-E274-47DB-97B0-8E2D1CDCB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229" y="1979926"/>
            <a:ext cx="281236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3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59360-E1BA-46BA-A0D9-283402F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B9A30-032B-48B7-ACFF-D5267844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875461-3343-4770-A250-69752C6057C1}"/>
              </a:ext>
            </a:extLst>
          </p:cNvPr>
          <p:cNvSpPr/>
          <p:nvPr/>
        </p:nvSpPr>
        <p:spPr>
          <a:xfrm>
            <a:off x="4003693" y="599389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r=-0.79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高度負相關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E321B-FD8A-45BC-8E3E-AD04C63DE597}"/>
              </a:ext>
            </a:extLst>
          </p:cNvPr>
          <p:cNvSpPr/>
          <p:nvPr/>
        </p:nvSpPr>
        <p:spPr>
          <a:xfrm>
            <a:off x="8647830" y="5984748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r=-0.70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高度負相關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880E01-6F48-43AA-B2D1-C07A690496F3}"/>
              </a:ext>
            </a:extLst>
          </p:cNvPr>
          <p:cNvSpPr txBox="1"/>
          <p:nvPr/>
        </p:nvSpPr>
        <p:spPr>
          <a:xfrm>
            <a:off x="1810804" y="752758"/>
            <a:ext cx="18941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/>
              <a:t>人際因子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5E1575-0518-4D34-B3F0-891617AF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81" y="1664748"/>
            <a:ext cx="4218553" cy="43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3D9CDE-E575-46DA-94C2-FA5B9BBF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15" y="1664748"/>
            <a:ext cx="4218553" cy="432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62B93A-A205-43F0-A5D5-3C91ECA5B6F3}"/>
              </a:ext>
            </a:extLst>
          </p:cNvPr>
          <p:cNvSpPr txBox="1"/>
          <p:nvPr/>
        </p:nvSpPr>
        <p:spPr>
          <a:xfrm>
            <a:off x="2532897" y="1655604"/>
            <a:ext cx="422102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抗憂鬱藥物使用率與有偶人口離婚率</a:t>
            </a:r>
            <a:r>
              <a:rPr lang="en-US" altLang="zh-TW" dirty="0"/>
              <a:t>_</a:t>
            </a:r>
            <a:r>
              <a:rPr lang="zh-TW" altLang="en-US" dirty="0"/>
              <a:t>男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CDA799-81CE-433E-BA06-A5ADE82A5D2B}"/>
              </a:ext>
            </a:extLst>
          </p:cNvPr>
          <p:cNvSpPr txBox="1"/>
          <p:nvPr/>
        </p:nvSpPr>
        <p:spPr>
          <a:xfrm>
            <a:off x="6964676" y="1664748"/>
            <a:ext cx="422102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抗憂鬱藥物使用率與有偶人口離婚率</a:t>
            </a:r>
            <a:r>
              <a:rPr lang="en-US" altLang="zh-TW" dirty="0"/>
              <a:t>_</a:t>
            </a:r>
            <a:r>
              <a:rPr lang="zh-TW" altLang="en-US" dirty="0"/>
              <a:t>女</a:t>
            </a:r>
          </a:p>
        </p:txBody>
      </p:sp>
    </p:spTree>
    <p:extLst>
      <p:ext uri="{BB962C8B-B14F-4D97-AF65-F5344CB8AC3E}">
        <p14:creationId xmlns:p14="http://schemas.microsoft.com/office/powerpoint/2010/main" val="337593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C164F82E-2EA8-4C9E-8C47-A263308E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121" y="1454680"/>
            <a:ext cx="2961100" cy="2160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0B13171-6DCD-4999-B3B1-382958EF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FCF249-558E-400B-9050-41CECA2504A7}"/>
              </a:ext>
            </a:extLst>
          </p:cNvPr>
          <p:cNvSpPr txBox="1"/>
          <p:nvPr/>
        </p:nvSpPr>
        <p:spPr>
          <a:xfrm>
            <a:off x="1810804" y="752758"/>
            <a:ext cx="18941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/>
              <a:t>人際因子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D66A37E-0B6C-4C1D-BF30-67A9DA56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646" y="1454680"/>
            <a:ext cx="2961100" cy="216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B608F8-334C-48B0-94AC-9E1E85C6E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984" y="1454680"/>
            <a:ext cx="2961100" cy="216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B5AA39-92F6-436A-A047-CC835B982360}"/>
              </a:ext>
            </a:extLst>
          </p:cNvPr>
          <p:cNvSpPr/>
          <p:nvPr/>
        </p:nvSpPr>
        <p:spPr>
          <a:xfrm>
            <a:off x="3176791" y="2877343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r=0.91</a:t>
            </a:r>
            <a:r>
              <a:rPr lang="zh-TW" altLang="en-US" dirty="0">
                <a:solidFill>
                  <a:srgbClr val="FF0000"/>
                </a:solidFill>
              </a:rPr>
              <a:t>高度正相關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7A6F14-65D2-4DC4-8C9B-B34AF3F733E9}"/>
              </a:ext>
            </a:extLst>
          </p:cNvPr>
          <p:cNvSpPr/>
          <p:nvPr/>
        </p:nvSpPr>
        <p:spPr>
          <a:xfrm>
            <a:off x="6247707" y="2877343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r=0.94</a:t>
            </a:r>
            <a:r>
              <a:rPr lang="zh-TW" altLang="en-US" dirty="0">
                <a:solidFill>
                  <a:srgbClr val="FF0000"/>
                </a:solidFill>
              </a:rPr>
              <a:t>高度正相關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A87C271-1D84-4ADC-AF76-97957AAE9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646" y="3945242"/>
            <a:ext cx="2961100" cy="216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68EA40D-6593-4059-9CC4-3AF90AD93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988" y="3945242"/>
            <a:ext cx="2961100" cy="2160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2ABF3CB-F1FF-475F-8FC5-3F46408B477E}"/>
              </a:ext>
            </a:extLst>
          </p:cNvPr>
          <p:cNvSpPr/>
          <p:nvPr/>
        </p:nvSpPr>
        <p:spPr>
          <a:xfrm>
            <a:off x="3140723" y="5352745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r=-0.97</a:t>
            </a:r>
            <a:r>
              <a:rPr lang="zh-TW" altLang="en-US" dirty="0">
                <a:solidFill>
                  <a:srgbClr val="FF0000"/>
                </a:solidFill>
              </a:rPr>
              <a:t>高度負相關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4F1E47-76F5-4174-95C3-BFA26F610687}"/>
              </a:ext>
            </a:extLst>
          </p:cNvPr>
          <p:cNvSpPr/>
          <p:nvPr/>
        </p:nvSpPr>
        <p:spPr>
          <a:xfrm>
            <a:off x="7324925" y="535274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r=-0.09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BC867D-D3B2-4BA9-8B5A-4A74254D5ABE}"/>
              </a:ext>
            </a:extLst>
          </p:cNvPr>
          <p:cNvSpPr/>
          <p:nvPr/>
        </p:nvSpPr>
        <p:spPr>
          <a:xfrm>
            <a:off x="9248116" y="2871527"/>
            <a:ext cx="20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r=-0.54</a:t>
            </a:r>
            <a:r>
              <a:rPr lang="zh-TW" altLang="en-US" dirty="0"/>
              <a:t>中度負相關</a:t>
            </a:r>
          </a:p>
        </p:txBody>
      </p:sp>
    </p:spTree>
    <p:extLst>
      <p:ext uri="{BB962C8B-B14F-4D97-AF65-F5344CB8AC3E}">
        <p14:creationId xmlns:p14="http://schemas.microsoft.com/office/powerpoint/2010/main" val="393813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A4696-19DF-40BC-B413-0098173A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共線性分析</a:t>
            </a:r>
            <a:r>
              <a:rPr lang="en-US" altLang="zh-TW" sz="2800" dirty="0"/>
              <a:t>-</a:t>
            </a:r>
            <a:r>
              <a:rPr lang="zh-TW" altLang="en-US" sz="2800" dirty="0"/>
              <a:t>總體相關係數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AD33856-7F01-4039-AA19-758BC97A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712" y="3429000"/>
            <a:ext cx="9243426" cy="2638794"/>
          </a:xfrm>
        </p:spPr>
        <p:txBody>
          <a:bodyPr>
            <a:normAutofit/>
          </a:bodyPr>
          <a:lstStyle/>
          <a:p>
            <a:r>
              <a:rPr lang="zh-TW" altLang="en-US" u="sng" dirty="0"/>
              <a:t>納入先前相關分析為高度相關</a:t>
            </a:r>
            <a:r>
              <a:rPr lang="zh-TW" altLang="en-US" dirty="0"/>
              <a:t>的</a:t>
            </a:r>
            <a:r>
              <a:rPr lang="en-US" altLang="zh-TW" dirty="0"/>
              <a:t>10</a:t>
            </a:r>
            <a:r>
              <a:rPr lang="zh-TW" altLang="en-US" dirty="0"/>
              <a:t>個變項進行總體相關係數分析</a:t>
            </a:r>
            <a:endParaRPr lang="en-US" altLang="zh-TW" dirty="0"/>
          </a:p>
          <a:p>
            <a:r>
              <a:rPr lang="zh-TW" altLang="en-US" dirty="0"/>
              <a:t>以紅底標示相關係數介於</a:t>
            </a:r>
            <a:r>
              <a:rPr lang="en-US" altLang="zh-TW" dirty="0"/>
              <a:t>-0.8~0.8</a:t>
            </a:r>
            <a:r>
              <a:rPr lang="zh-TW" altLang="en-US" dirty="0"/>
              <a:t>者</a:t>
            </a:r>
            <a:endParaRPr lang="en-US" altLang="zh-TW" dirty="0"/>
          </a:p>
          <a:p>
            <a:r>
              <a:rPr lang="zh-TW" altLang="en-US" dirty="0"/>
              <a:t>將紅底數量大於等於</a:t>
            </a:r>
            <a:r>
              <a:rPr lang="en-US" altLang="zh-TW" dirty="0"/>
              <a:t>2</a:t>
            </a:r>
            <a:r>
              <a:rPr lang="zh-TW" altLang="en-US" dirty="0"/>
              <a:t>個者納入後續分析</a:t>
            </a:r>
            <a:r>
              <a:rPr lang="en-US" altLang="zh-TW" dirty="0"/>
              <a:t>(</a:t>
            </a:r>
            <a:r>
              <a:rPr lang="zh-TW" altLang="en-US" dirty="0"/>
              <a:t>意即此變項至少與其他</a:t>
            </a:r>
            <a:r>
              <a:rPr lang="en-US" altLang="zh-TW" dirty="0"/>
              <a:t>2</a:t>
            </a:r>
            <a:r>
              <a:rPr lang="zh-TW" altLang="en-US" dirty="0"/>
              <a:t>變項小於高度相關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00B0F0"/>
                </a:solidFill>
              </a:rPr>
              <a:t>有偶人口離婚率</a:t>
            </a:r>
            <a:r>
              <a:rPr lang="en-US" altLang="zh-TW" dirty="0">
                <a:solidFill>
                  <a:srgbClr val="00B0F0"/>
                </a:solidFill>
              </a:rPr>
              <a:t>_</a:t>
            </a:r>
            <a:r>
              <a:rPr lang="zh-TW" altLang="en-US" dirty="0">
                <a:solidFill>
                  <a:srgbClr val="00B0F0"/>
                </a:solidFill>
              </a:rPr>
              <a:t>男、有偶而口離婚率</a:t>
            </a:r>
            <a:r>
              <a:rPr lang="en-US" altLang="zh-TW" dirty="0">
                <a:solidFill>
                  <a:srgbClr val="00B0F0"/>
                </a:solidFill>
              </a:rPr>
              <a:t>_</a:t>
            </a:r>
            <a:r>
              <a:rPr lang="zh-TW" altLang="en-US" dirty="0">
                <a:solidFill>
                  <a:srgbClr val="00B0F0"/>
                </a:solidFill>
              </a:rPr>
              <a:t>女、家庭型態</a:t>
            </a:r>
            <a:r>
              <a:rPr lang="en-US" altLang="zh-TW" dirty="0">
                <a:solidFill>
                  <a:srgbClr val="00B0F0"/>
                </a:solidFill>
              </a:rPr>
              <a:t>_</a:t>
            </a:r>
            <a:r>
              <a:rPr lang="zh-TW" altLang="en-US" dirty="0">
                <a:solidFill>
                  <a:srgbClr val="00B0F0"/>
                </a:solidFill>
              </a:rPr>
              <a:t>單人、家庭型態</a:t>
            </a:r>
            <a:r>
              <a:rPr lang="en-US" altLang="zh-TW" dirty="0">
                <a:solidFill>
                  <a:srgbClr val="00B0F0"/>
                </a:solidFill>
              </a:rPr>
              <a:t>_</a:t>
            </a:r>
            <a:r>
              <a:rPr lang="zh-TW" altLang="en-US" dirty="0">
                <a:solidFill>
                  <a:srgbClr val="00B0F0"/>
                </a:solidFill>
              </a:rPr>
              <a:t>夫婦、家庭型態</a:t>
            </a:r>
            <a:r>
              <a:rPr lang="en-US" altLang="zh-TW" dirty="0">
                <a:solidFill>
                  <a:srgbClr val="00B0F0"/>
                </a:solidFill>
              </a:rPr>
              <a:t>_</a:t>
            </a:r>
            <a:r>
              <a:rPr lang="zh-TW" altLang="en-US" dirty="0">
                <a:solidFill>
                  <a:srgbClr val="00B0F0"/>
                </a:solidFill>
              </a:rPr>
              <a:t>單親</a:t>
            </a:r>
            <a:endParaRPr lang="en-US" altLang="zh-TW" dirty="0">
              <a:solidFill>
                <a:srgbClr val="00B0F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0F6A046-E5A4-4F91-BA29-E1B3E415F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57098"/>
              </p:ext>
            </p:extLst>
          </p:nvPr>
        </p:nvGraphicFramePr>
        <p:xfrm>
          <a:off x="2047263" y="855519"/>
          <a:ext cx="9466713" cy="2335551"/>
        </p:xfrm>
        <a:graphic>
          <a:graphicData uri="http://schemas.openxmlformats.org/drawingml/2006/table">
            <a:tbl>
              <a:tblPr/>
              <a:tblGrid>
                <a:gridCol w="1381356">
                  <a:extLst>
                    <a:ext uri="{9D8B030D-6E8A-4147-A177-3AD203B41FA5}">
                      <a16:colId xmlns:a16="http://schemas.microsoft.com/office/drawing/2014/main" val="3563013100"/>
                    </a:ext>
                  </a:extLst>
                </a:gridCol>
                <a:gridCol w="669126">
                  <a:extLst>
                    <a:ext uri="{9D8B030D-6E8A-4147-A177-3AD203B41FA5}">
                      <a16:colId xmlns:a16="http://schemas.microsoft.com/office/drawing/2014/main" val="365066248"/>
                    </a:ext>
                  </a:extLst>
                </a:gridCol>
                <a:gridCol w="824026">
                  <a:extLst>
                    <a:ext uri="{9D8B030D-6E8A-4147-A177-3AD203B41FA5}">
                      <a16:colId xmlns:a16="http://schemas.microsoft.com/office/drawing/2014/main" val="1656536312"/>
                    </a:ext>
                  </a:extLst>
                </a:gridCol>
                <a:gridCol w="928686">
                  <a:extLst>
                    <a:ext uri="{9D8B030D-6E8A-4147-A177-3AD203B41FA5}">
                      <a16:colId xmlns:a16="http://schemas.microsoft.com/office/drawing/2014/main" val="589212628"/>
                    </a:ext>
                  </a:extLst>
                </a:gridCol>
                <a:gridCol w="719365">
                  <a:extLst>
                    <a:ext uri="{9D8B030D-6E8A-4147-A177-3AD203B41FA5}">
                      <a16:colId xmlns:a16="http://schemas.microsoft.com/office/drawing/2014/main" val="3022377077"/>
                    </a:ext>
                  </a:extLst>
                </a:gridCol>
                <a:gridCol w="1033403">
                  <a:extLst>
                    <a:ext uri="{9D8B030D-6E8A-4147-A177-3AD203B41FA5}">
                      <a16:colId xmlns:a16="http://schemas.microsoft.com/office/drawing/2014/main" val="4233165018"/>
                    </a:ext>
                  </a:extLst>
                </a:gridCol>
                <a:gridCol w="1027161">
                  <a:extLst>
                    <a:ext uri="{9D8B030D-6E8A-4147-A177-3AD203B41FA5}">
                      <a16:colId xmlns:a16="http://schemas.microsoft.com/office/drawing/2014/main" val="3201446700"/>
                    </a:ext>
                  </a:extLst>
                </a:gridCol>
                <a:gridCol w="640798">
                  <a:extLst>
                    <a:ext uri="{9D8B030D-6E8A-4147-A177-3AD203B41FA5}">
                      <a16:colId xmlns:a16="http://schemas.microsoft.com/office/drawing/2014/main" val="2563486282"/>
                    </a:ext>
                  </a:extLst>
                </a:gridCol>
                <a:gridCol w="989466">
                  <a:extLst>
                    <a:ext uri="{9D8B030D-6E8A-4147-A177-3AD203B41FA5}">
                      <a16:colId xmlns:a16="http://schemas.microsoft.com/office/drawing/2014/main" val="1737593116"/>
                    </a:ext>
                  </a:extLst>
                </a:gridCol>
                <a:gridCol w="763303">
                  <a:extLst>
                    <a:ext uri="{9D8B030D-6E8A-4147-A177-3AD203B41FA5}">
                      <a16:colId xmlns:a16="http://schemas.microsoft.com/office/drawing/2014/main" val="2379958352"/>
                    </a:ext>
                  </a:extLst>
                </a:gridCol>
                <a:gridCol w="490023">
                  <a:extLst>
                    <a:ext uri="{9D8B030D-6E8A-4147-A177-3AD203B41FA5}">
                      <a16:colId xmlns:a16="http://schemas.microsoft.com/office/drawing/2014/main" val="664120078"/>
                    </a:ext>
                  </a:extLst>
                </a:gridCol>
              </a:tblGrid>
              <a:tr h="38218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總人口數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每人每月薪資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總工時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有偶人口離婚率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千分之一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有偶人口離婚率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女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千分之一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單人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夫婦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核心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506217"/>
                  </a:ext>
                </a:extLst>
              </a:tr>
              <a:tr h="19533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總人口數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883430"/>
                  </a:ext>
                </a:extLst>
              </a:tr>
              <a:tr h="19533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-0.95186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988890"/>
                  </a:ext>
                </a:extLst>
              </a:tr>
              <a:tr h="19533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每人每月薪資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0.961172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-0.93627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760936"/>
                  </a:ext>
                </a:extLst>
              </a:tr>
              <a:tr h="19533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總工時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-0.95274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0.942296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-0.95824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31975"/>
                  </a:ext>
                </a:extLst>
              </a:tr>
              <a:tr h="19533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有偶人口離婚率</a:t>
                      </a:r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0.613438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-0.39076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0.888018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-0.85305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981039"/>
                  </a:ext>
                </a:extLst>
              </a:tr>
              <a:tr h="19533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有偶人口離婚率</a:t>
                      </a:r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女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0.669723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-0.44994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0.891101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-0.86865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0.991517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324810"/>
                  </a:ext>
                </a:extLst>
              </a:tr>
              <a:tr h="19533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單人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0.845312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-0.86403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0.86299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-0.81559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-0.77194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-0.69346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466643"/>
                  </a:ext>
                </a:extLst>
              </a:tr>
              <a:tr h="19533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夫婦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0.962565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-0.95792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0.912917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-0.83547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-0.7527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-0.75693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0.831714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965364"/>
                  </a:ext>
                </a:extLst>
              </a:tr>
              <a:tr h="19533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0.913638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-0.89599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0.731318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-0.69717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-0.74027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-0.79812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9C0006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0.708083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0.874361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501394"/>
                  </a:ext>
                </a:extLst>
              </a:tr>
              <a:tr h="19533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核心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-0.98388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0.990548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-0.9292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0.868218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0.835141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0.82908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-0.87829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-0.97196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-0.88181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39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9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10FC8-FCBE-449F-B769-A669EEB4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7EB220-33EB-4B3C-8249-C3F8B266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課題：台灣憂鬱症風險與預測因子分析</a:t>
            </a:r>
            <a:endParaRPr lang="en-US" altLang="zh-TW" sz="2400" b="1" dirty="0"/>
          </a:p>
          <a:p>
            <a:endParaRPr lang="en-US" altLang="zh-TW" sz="2400" b="1" dirty="0"/>
          </a:p>
          <a:p>
            <a:r>
              <a:rPr lang="zh-TW" altLang="en-US" sz="2400" b="1" dirty="0"/>
              <a:t>自變項：社會環境、經濟因子、人際因子、自身因子</a:t>
            </a:r>
            <a:endParaRPr lang="en-US" altLang="zh-TW" sz="2400" b="1" dirty="0"/>
          </a:p>
          <a:p>
            <a:endParaRPr lang="en-US" altLang="zh-TW" sz="2400" b="1" dirty="0"/>
          </a:p>
          <a:p>
            <a:r>
              <a:rPr lang="zh-TW" altLang="en-US" sz="2400" b="1" dirty="0"/>
              <a:t>依變項：抗憂鬱藥物使用率</a:t>
            </a:r>
            <a:endParaRPr lang="en-US" altLang="zh-TW" sz="2400" b="1" dirty="0"/>
          </a:p>
          <a:p>
            <a:pPr marL="0" indent="0">
              <a:buNone/>
            </a:pPr>
            <a:endParaRPr lang="en-US" altLang="zh-TW" sz="2400" b="1" dirty="0"/>
          </a:p>
          <a:p>
            <a:r>
              <a:rPr lang="zh-TW" altLang="en-US" sz="2400" b="1" dirty="0"/>
              <a:t>資料分析：使用</a:t>
            </a:r>
            <a:r>
              <a:rPr lang="en-US" altLang="zh-TW" sz="2400" b="1" dirty="0"/>
              <a:t>R</a:t>
            </a:r>
            <a:r>
              <a:rPr lang="zh-TW" altLang="en-US" sz="2400" b="1" dirty="0"/>
              <a:t>與</a:t>
            </a:r>
            <a:r>
              <a:rPr lang="en-US" altLang="zh-TW" sz="2400" b="1" dirty="0"/>
              <a:t>EXCEL</a:t>
            </a:r>
            <a:r>
              <a:rPr lang="zh-TW" altLang="en-US" sz="2400" b="1" dirty="0"/>
              <a:t>進行數據分析，確立憂鬱症之相關因子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61285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DB842-AC59-4719-8923-3A8AA080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分析結果整理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A12CB7E-9257-423D-8DFD-5AE89613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863600"/>
            <a:ext cx="9242425" cy="5121275"/>
          </a:xfrm>
        </p:spPr>
        <p:txBody>
          <a:bodyPr/>
          <a:lstStyle/>
          <a:p>
            <a:r>
              <a:rPr lang="zh-TW" altLang="en-US" b="1" dirty="0"/>
              <a:t>高度相關變項</a:t>
            </a:r>
            <a:endParaRPr lang="en-US" altLang="zh-TW" b="1" dirty="0"/>
          </a:p>
          <a:p>
            <a:pPr lvl="1"/>
            <a:r>
              <a:rPr lang="zh-TW" altLang="en-US" dirty="0"/>
              <a:t>正相關</a:t>
            </a:r>
            <a:endParaRPr lang="en-US" altLang="zh-TW" dirty="0"/>
          </a:p>
          <a:p>
            <a:pPr lvl="2"/>
            <a:r>
              <a:rPr lang="zh-TW" altLang="en-US" dirty="0"/>
              <a:t>人口學因子：</a:t>
            </a:r>
            <a:r>
              <a:rPr lang="zh-TW" altLang="en-US" dirty="0">
                <a:solidFill>
                  <a:srgbClr val="00B0F0"/>
                </a:solidFill>
              </a:rPr>
              <a:t>總人口數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zh-TW" altLang="en-US" dirty="0"/>
              <a:t>經濟因子：</a:t>
            </a:r>
            <a:r>
              <a:rPr lang="zh-TW" altLang="en-US" dirty="0">
                <a:solidFill>
                  <a:srgbClr val="00B0F0"/>
                </a:solidFill>
              </a:rPr>
              <a:t>每人每月薪資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zh-TW" altLang="en-US" dirty="0"/>
              <a:t>人際因子：</a:t>
            </a:r>
            <a:r>
              <a:rPr lang="zh-TW" altLang="en-US" dirty="0">
                <a:solidFill>
                  <a:srgbClr val="00B0F0"/>
                </a:solidFill>
              </a:rPr>
              <a:t>家庭型態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F0"/>
                </a:solidFill>
              </a:rPr>
              <a:t>單人、夫婦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pPr lvl="2"/>
            <a:r>
              <a:rPr lang="zh-TW" altLang="en-US" dirty="0"/>
              <a:t>自身因子：</a:t>
            </a:r>
            <a:r>
              <a:rPr lang="zh-TW" altLang="en-US" dirty="0">
                <a:solidFill>
                  <a:srgbClr val="00B0F0"/>
                </a:solidFill>
              </a:rPr>
              <a:t>年齡、女性</a:t>
            </a:r>
            <a:endParaRPr lang="en-US" altLang="zh-TW" dirty="0">
              <a:solidFill>
                <a:srgbClr val="00B0F0"/>
              </a:solidFill>
            </a:endParaRPr>
          </a:p>
          <a:p>
            <a:pPr lvl="1"/>
            <a:r>
              <a:rPr lang="zh-TW" altLang="en-US" dirty="0"/>
              <a:t>負相關</a:t>
            </a:r>
            <a:endParaRPr lang="en-US" altLang="zh-TW" dirty="0"/>
          </a:p>
          <a:p>
            <a:pPr lvl="2"/>
            <a:r>
              <a:rPr lang="zh-TW" altLang="en-US" dirty="0"/>
              <a:t>人口學因子：</a:t>
            </a:r>
            <a:r>
              <a:rPr lang="zh-TW" altLang="en-US" dirty="0">
                <a:solidFill>
                  <a:srgbClr val="00B0F0"/>
                </a:solidFill>
              </a:rPr>
              <a:t>性別比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zh-TW" altLang="en-US" dirty="0"/>
              <a:t>經濟因子：</a:t>
            </a:r>
            <a:r>
              <a:rPr lang="zh-TW" altLang="en-US" dirty="0">
                <a:solidFill>
                  <a:srgbClr val="00B0F0"/>
                </a:solidFill>
              </a:rPr>
              <a:t>總工時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zh-TW" altLang="en-US" dirty="0"/>
              <a:t>人際因子：</a:t>
            </a:r>
            <a:r>
              <a:rPr lang="zh-TW" altLang="en-US" dirty="0">
                <a:solidFill>
                  <a:srgbClr val="00B0F0"/>
                </a:solidFill>
              </a:rPr>
              <a:t>離婚率、家庭型態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F0"/>
                </a:solidFill>
              </a:rPr>
              <a:t>核心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pPr lvl="2"/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以下變項為與抗憂鬱藥物使用率</a:t>
            </a:r>
            <a:r>
              <a:rPr lang="zh-TW" altLang="en-US" b="1" dirty="0"/>
              <a:t>高度相關</a:t>
            </a:r>
            <a:r>
              <a:rPr lang="zh-TW" altLang="en-US" dirty="0"/>
              <a:t>，且與其他變項</a:t>
            </a:r>
            <a:r>
              <a:rPr lang="zh-TW" altLang="en-US" b="1" dirty="0"/>
              <a:t>共線性小</a:t>
            </a:r>
            <a:r>
              <a:rPr lang="zh-TW" altLang="en-US" dirty="0"/>
              <a:t>者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/>
              <a:t>人際因子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00B0F0"/>
                </a:solidFill>
              </a:rPr>
              <a:t>正相關：家庭型態</a:t>
            </a:r>
            <a:r>
              <a:rPr lang="en-US" altLang="zh-TW" dirty="0">
                <a:solidFill>
                  <a:srgbClr val="00B0F0"/>
                </a:solidFill>
              </a:rPr>
              <a:t>_</a:t>
            </a:r>
            <a:r>
              <a:rPr lang="zh-TW" altLang="en-US" dirty="0">
                <a:solidFill>
                  <a:srgbClr val="00B0F0"/>
                </a:solidFill>
              </a:rPr>
              <a:t>單人、家庭型態</a:t>
            </a:r>
            <a:r>
              <a:rPr lang="en-US" altLang="zh-TW" dirty="0">
                <a:solidFill>
                  <a:srgbClr val="00B0F0"/>
                </a:solidFill>
              </a:rPr>
              <a:t>_</a:t>
            </a:r>
            <a:r>
              <a:rPr lang="zh-TW" altLang="en-US" dirty="0">
                <a:solidFill>
                  <a:srgbClr val="00B0F0"/>
                </a:solidFill>
              </a:rPr>
              <a:t>夫婦</a:t>
            </a:r>
            <a:endParaRPr lang="en-US" altLang="zh-TW" dirty="0">
              <a:solidFill>
                <a:srgbClr val="00B0F0"/>
              </a:solidFill>
            </a:endParaRPr>
          </a:p>
          <a:p>
            <a:pPr lvl="1"/>
            <a:r>
              <a:rPr lang="zh-TW" altLang="en-US" dirty="0">
                <a:solidFill>
                  <a:srgbClr val="00B0F0"/>
                </a:solidFill>
              </a:rPr>
              <a:t>負相關：有偶人口離婚率</a:t>
            </a:r>
            <a:r>
              <a:rPr lang="en-US" altLang="zh-TW" dirty="0">
                <a:solidFill>
                  <a:srgbClr val="00B0F0"/>
                </a:solidFill>
              </a:rPr>
              <a:t>_</a:t>
            </a:r>
            <a:r>
              <a:rPr lang="zh-TW" altLang="en-US" dirty="0">
                <a:solidFill>
                  <a:srgbClr val="00B0F0"/>
                </a:solidFill>
              </a:rPr>
              <a:t>男、有偶而口離婚率</a:t>
            </a:r>
            <a:r>
              <a:rPr lang="en-US" altLang="zh-TW" dirty="0">
                <a:solidFill>
                  <a:srgbClr val="00B0F0"/>
                </a:solidFill>
              </a:rPr>
              <a:t>_</a:t>
            </a:r>
            <a:r>
              <a:rPr lang="zh-TW" altLang="en-US" dirty="0">
                <a:solidFill>
                  <a:srgbClr val="00B0F0"/>
                </a:solidFill>
              </a:rPr>
              <a:t>女、家庭型態</a:t>
            </a:r>
            <a:r>
              <a:rPr lang="en-US" altLang="zh-TW" dirty="0">
                <a:solidFill>
                  <a:srgbClr val="00B0F0"/>
                </a:solidFill>
              </a:rPr>
              <a:t>_</a:t>
            </a:r>
            <a:r>
              <a:rPr lang="zh-TW" altLang="en-US" dirty="0">
                <a:solidFill>
                  <a:srgbClr val="00B0F0"/>
                </a:solidFill>
              </a:rPr>
              <a:t>單親</a:t>
            </a:r>
            <a:endParaRPr lang="en-US" altLang="zh-TW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80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0CBC-9130-4DE1-9BC9-1F44E2C0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9BEFD-9902-416A-811F-5180131D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使用下列變項之不同組合嘗試適配複迴歸模型</a:t>
            </a:r>
            <a:endParaRPr lang="en-US" altLang="zh-TW" sz="2400" dirty="0"/>
          </a:p>
          <a:p>
            <a:pPr lvl="1"/>
            <a:r>
              <a:rPr lang="zh-TW" altLang="en-US" sz="2000" dirty="0">
                <a:solidFill>
                  <a:srgbClr val="00B0F0"/>
                </a:solidFill>
              </a:rPr>
              <a:t>有偶人口離婚率</a:t>
            </a:r>
            <a:r>
              <a:rPr lang="en-US" altLang="zh-TW" sz="2000" dirty="0">
                <a:solidFill>
                  <a:srgbClr val="00B0F0"/>
                </a:solidFill>
              </a:rPr>
              <a:t>_</a:t>
            </a:r>
            <a:r>
              <a:rPr lang="zh-TW" altLang="en-US" sz="2000" dirty="0">
                <a:solidFill>
                  <a:srgbClr val="00B0F0"/>
                </a:solidFill>
              </a:rPr>
              <a:t>男、有偶而口離婚率</a:t>
            </a:r>
            <a:r>
              <a:rPr lang="en-US" altLang="zh-TW" sz="2000" dirty="0">
                <a:solidFill>
                  <a:srgbClr val="00B0F0"/>
                </a:solidFill>
              </a:rPr>
              <a:t>_</a:t>
            </a:r>
            <a:r>
              <a:rPr lang="zh-TW" altLang="en-US" sz="2000" dirty="0">
                <a:solidFill>
                  <a:srgbClr val="00B0F0"/>
                </a:solidFill>
              </a:rPr>
              <a:t>女、家庭型態</a:t>
            </a:r>
            <a:r>
              <a:rPr lang="en-US" altLang="zh-TW" sz="2000" dirty="0">
                <a:solidFill>
                  <a:srgbClr val="00B0F0"/>
                </a:solidFill>
              </a:rPr>
              <a:t>_</a:t>
            </a:r>
            <a:r>
              <a:rPr lang="zh-TW" altLang="en-US" sz="2000" dirty="0">
                <a:solidFill>
                  <a:srgbClr val="00B0F0"/>
                </a:solidFill>
              </a:rPr>
              <a:t>單人、家庭型態</a:t>
            </a:r>
            <a:r>
              <a:rPr lang="en-US" altLang="zh-TW" sz="2000" dirty="0">
                <a:solidFill>
                  <a:srgbClr val="00B0F0"/>
                </a:solidFill>
              </a:rPr>
              <a:t>_</a:t>
            </a:r>
            <a:r>
              <a:rPr lang="zh-TW" altLang="en-US" sz="2000" dirty="0">
                <a:solidFill>
                  <a:srgbClr val="00B0F0"/>
                </a:solidFill>
              </a:rPr>
              <a:t>夫婦、家庭型態</a:t>
            </a:r>
            <a:r>
              <a:rPr lang="en-US" altLang="zh-TW" sz="2000" dirty="0">
                <a:solidFill>
                  <a:srgbClr val="00B0F0"/>
                </a:solidFill>
              </a:rPr>
              <a:t>_</a:t>
            </a:r>
            <a:r>
              <a:rPr lang="zh-TW" altLang="en-US" sz="2000" dirty="0">
                <a:solidFill>
                  <a:srgbClr val="00B0F0"/>
                </a:solidFill>
              </a:rPr>
              <a:t>單親</a:t>
            </a:r>
            <a:endParaRPr lang="en-US" altLang="zh-TW" sz="2000" dirty="0">
              <a:solidFill>
                <a:srgbClr val="00B0F0"/>
              </a:solidFill>
            </a:endParaRPr>
          </a:p>
          <a:p>
            <a:pPr lvl="1"/>
            <a:endParaRPr lang="en-US" altLang="zh-TW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2400" dirty="0"/>
              <a:t>最終以下述複迴歸式為最佳模型</a:t>
            </a:r>
            <a:r>
              <a:rPr lang="en-US" altLang="zh-TW" sz="2400" dirty="0"/>
              <a:t>(</a:t>
            </a:r>
            <a:r>
              <a:rPr lang="zh-TW" altLang="en-US" sz="2400" dirty="0"/>
              <a:t>變項均經標準化</a:t>
            </a:r>
            <a:r>
              <a:rPr lang="en-US" altLang="zh-TW" sz="2400" dirty="0"/>
              <a:t>)</a:t>
            </a:r>
          </a:p>
          <a:p>
            <a:endParaRPr lang="en-US" altLang="zh-TW" sz="2400" b="1" dirty="0"/>
          </a:p>
          <a:p>
            <a:pPr algn="ctr"/>
            <a:r>
              <a:rPr lang="en-US" altLang="zh-TW" b="1" dirty="0"/>
              <a:t>Adjusted-R² = 0.93</a:t>
            </a:r>
            <a:endParaRPr lang="en-US" altLang="zh-TW" sz="2400" b="1" dirty="0"/>
          </a:p>
          <a:p>
            <a:endParaRPr lang="en-US" altLang="zh-TW" sz="2400" b="1" dirty="0"/>
          </a:p>
          <a:p>
            <a:endParaRPr lang="zh-TW" altLang="en-US" sz="24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C28785-B0C0-4DE6-8847-EF6CE00E2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36628"/>
              </p:ext>
            </p:extLst>
          </p:nvPr>
        </p:nvGraphicFramePr>
        <p:xfrm>
          <a:off x="4121763" y="4510532"/>
          <a:ext cx="4881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72">
                  <a:extLst>
                    <a:ext uri="{9D8B030D-6E8A-4147-A177-3AD203B41FA5}">
                      <a16:colId xmlns:a16="http://schemas.microsoft.com/office/drawing/2014/main" val="528427989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348665384"/>
                    </a:ext>
                  </a:extLst>
                </a:gridCol>
                <a:gridCol w="1050460">
                  <a:extLst>
                    <a:ext uri="{9D8B030D-6E8A-4147-A177-3AD203B41FA5}">
                      <a16:colId xmlns:a16="http://schemas.microsoft.com/office/drawing/2014/main" val="3321286135"/>
                    </a:ext>
                  </a:extLst>
                </a:gridCol>
                <a:gridCol w="1132905">
                  <a:extLst>
                    <a:ext uri="{9D8B030D-6E8A-4147-A177-3AD203B41FA5}">
                      <a16:colId xmlns:a16="http://schemas.microsoft.com/office/drawing/2014/main" val="1576562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係數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顯著程度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截距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-0.45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1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家庭型態</a:t>
                      </a:r>
                      <a:r>
                        <a:rPr lang="en-US" altLang="zh-TW" dirty="0"/>
                        <a:t>_</a:t>
                      </a:r>
                      <a:r>
                        <a:rPr lang="zh-TW" altLang="en-US" dirty="0"/>
                        <a:t>單人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2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家庭型態</a:t>
                      </a:r>
                      <a:r>
                        <a:rPr lang="en-US" altLang="zh-TW" dirty="0"/>
                        <a:t>_</a:t>
                      </a:r>
                      <a:r>
                        <a:rPr lang="zh-TW" altLang="en-US" dirty="0"/>
                        <a:t>夫婦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4711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9BB86E6-3953-44CA-B70F-3D7DEA06CEBF}"/>
              </a:ext>
            </a:extLst>
          </p:cNvPr>
          <p:cNvSpPr/>
          <p:nvPr/>
        </p:nvSpPr>
        <p:spPr>
          <a:xfrm>
            <a:off x="2358717" y="3494407"/>
            <a:ext cx="840807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抗憂鬱藥物使用率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</a:rPr>
              <a:t>-</a:t>
            </a:r>
            <a:r>
              <a:rPr lang="zh-TW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</a:rPr>
              <a:t>0.45</a:t>
            </a:r>
            <a:r>
              <a:rPr lang="zh-TW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</a:rPr>
              <a:t>0.48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* 家庭型態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單人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</a:rPr>
              <a:t>0.83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* 家庭型態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夫婦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3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887FE-AA67-4CB6-BF5E-01F21EEE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歷年別分析小結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4B5C8F-B366-4363-9092-FA32B1B9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模型</a:t>
            </a:r>
            <a:endParaRPr lang="en-US" altLang="zh-TW" sz="2800" b="1" dirty="0"/>
          </a:p>
          <a:p>
            <a:pPr lvl="1"/>
            <a:r>
              <a:rPr lang="zh-TW" altLang="en-US" sz="2400" dirty="0"/>
              <a:t>歷年家庭型態為</a:t>
            </a:r>
            <a:r>
              <a:rPr lang="zh-TW" altLang="en-US" sz="2400" dirty="0">
                <a:solidFill>
                  <a:srgbClr val="00B0F0"/>
                </a:solidFill>
              </a:rPr>
              <a:t>單人與夫婦</a:t>
            </a:r>
            <a:r>
              <a:rPr lang="zh-TW" altLang="en-US" sz="2400" dirty="0"/>
              <a:t>之比例，可預測抗憂鬱藥物使用率，且係數皆為高度正向相關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zh-TW" altLang="en-US" sz="2800" b="1" dirty="0"/>
              <a:t>風險因子</a:t>
            </a:r>
            <a:endParaRPr lang="en-US" altLang="zh-TW" sz="2800" b="1" dirty="0"/>
          </a:p>
          <a:p>
            <a:pPr lvl="1"/>
            <a:r>
              <a:rPr lang="zh-TW" altLang="en-US" sz="2400" dirty="0">
                <a:solidFill>
                  <a:srgbClr val="00B0F0"/>
                </a:solidFill>
              </a:rPr>
              <a:t>女性</a:t>
            </a:r>
            <a:r>
              <a:rPr lang="zh-TW" altLang="en-US" sz="2400" dirty="0"/>
              <a:t>的抗憂鬱藥物使用率統計顯著地大於男性</a:t>
            </a:r>
            <a:endParaRPr lang="en-US" altLang="zh-TW" sz="2400" dirty="0"/>
          </a:p>
          <a:p>
            <a:pPr lvl="1"/>
            <a:r>
              <a:rPr lang="zh-TW" altLang="en-US" sz="2400" dirty="0"/>
              <a:t>年齡與抗憂鬱藥物使用率呈現統計顯著地劑量效應關係，隨</a:t>
            </a:r>
            <a:r>
              <a:rPr lang="zh-TW" altLang="en-US" sz="2400" dirty="0">
                <a:solidFill>
                  <a:srgbClr val="00B0F0"/>
                </a:solidFill>
              </a:rPr>
              <a:t>年齡增加</a:t>
            </a:r>
            <a:r>
              <a:rPr lang="zh-TW" altLang="en-US" sz="2400" dirty="0"/>
              <a:t>，服用抗憂鬱藥物比例增加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5646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76F10-1ACC-4904-ABFE-42C0D4DF4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zh-TW" altLang="en-US" dirty="0"/>
              <a:t>縣市別分析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AE1949-0DA3-449A-93BE-DE0BB385B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合併各縣市各變項資料進行分析</a:t>
            </a:r>
          </a:p>
        </p:txBody>
      </p:sp>
    </p:spTree>
    <p:extLst>
      <p:ext uri="{BB962C8B-B14F-4D97-AF65-F5344CB8AC3E}">
        <p14:creationId xmlns:p14="http://schemas.microsoft.com/office/powerpoint/2010/main" val="156999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09F4F-D928-47C6-B6AD-B6D70351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縣市別抗憂鬱藥物使用率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D8F177-8007-45C8-AA24-FD110483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50" y="767111"/>
            <a:ext cx="6439948" cy="4603617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A560532-F05C-4858-BC6F-E2268278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2" y="5359149"/>
            <a:ext cx="9242425" cy="731740"/>
          </a:xfrm>
        </p:spPr>
        <p:txBody>
          <a:bodyPr/>
          <a:lstStyle/>
          <a:p>
            <a:pPr algn="ctr"/>
            <a:r>
              <a:rPr lang="zh-TW" altLang="en-US" dirty="0"/>
              <a:t>抗憂鬱藥物使用率為</a:t>
            </a:r>
            <a:r>
              <a:rPr lang="zh-TW" altLang="en-US" dirty="0">
                <a:solidFill>
                  <a:srgbClr val="00B0F0"/>
                </a:solidFill>
              </a:rPr>
              <a:t>嘉義市</a:t>
            </a:r>
            <a:r>
              <a:rPr lang="zh-TW" altLang="en-US" dirty="0"/>
              <a:t>遙遙領先，臺北市與花蓮縣次之</a:t>
            </a:r>
          </a:p>
        </p:txBody>
      </p:sp>
    </p:spTree>
    <p:extLst>
      <p:ext uri="{BB962C8B-B14F-4D97-AF65-F5344CB8AC3E}">
        <p14:creationId xmlns:p14="http://schemas.microsoft.com/office/powerpoint/2010/main" val="842002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32B91-F89B-4F5E-89FC-980E703E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9ADBD-4410-4D43-A9B6-F289D1AC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01B974-9174-4E0B-B87C-37547D1A0189}"/>
              </a:ext>
            </a:extLst>
          </p:cNvPr>
          <p:cNvSpPr txBox="1"/>
          <p:nvPr/>
        </p:nvSpPr>
        <p:spPr>
          <a:xfrm>
            <a:off x="1810804" y="752758"/>
            <a:ext cx="266789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/>
              <a:t>人口學因子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D186BB-1031-470A-971B-0D7AA865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82" y="1448883"/>
            <a:ext cx="3698470" cy="252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7501921-5A76-4195-9C45-A4A280E6FF02}"/>
              </a:ext>
            </a:extLst>
          </p:cNvPr>
          <p:cNvSpPr/>
          <p:nvPr/>
        </p:nvSpPr>
        <p:spPr>
          <a:xfrm>
            <a:off x="5423457" y="3059315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r=0.10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D3D295D-39E9-43C1-B7D6-4F0C48D1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22" y="1448883"/>
            <a:ext cx="3698470" cy="2520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323AA84-E817-4B8A-B523-5E64D6FDB110}"/>
              </a:ext>
            </a:extLst>
          </p:cNvPr>
          <p:cNvSpPr/>
          <p:nvPr/>
        </p:nvSpPr>
        <p:spPr>
          <a:xfrm>
            <a:off x="9121927" y="3055095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r=0.54</a:t>
            </a:r>
            <a:r>
              <a:rPr lang="zh-TW" altLang="en-US" dirty="0"/>
              <a:t>中度正相關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9DFED76-705A-4338-81CA-5CA201B2D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722" y="4076316"/>
            <a:ext cx="3698470" cy="2520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60FB97F-92EB-4621-B2DC-037C40878329}"/>
              </a:ext>
            </a:extLst>
          </p:cNvPr>
          <p:cNvSpPr/>
          <p:nvPr/>
        </p:nvSpPr>
        <p:spPr>
          <a:xfrm>
            <a:off x="9218733" y="5726766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r=-0.53</a:t>
            </a:r>
            <a:r>
              <a:rPr lang="zh-TW" altLang="en-US" dirty="0"/>
              <a:t>中度負相關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00E1083-AF5D-49FF-8D80-1120C54B9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382" y="4076316"/>
            <a:ext cx="3698470" cy="2520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83A3A7B-E48A-4919-9E01-CBF52F32C3B3}"/>
              </a:ext>
            </a:extLst>
          </p:cNvPr>
          <p:cNvSpPr/>
          <p:nvPr/>
        </p:nvSpPr>
        <p:spPr>
          <a:xfrm>
            <a:off x="4736050" y="5736534"/>
            <a:ext cx="193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r=0.50</a:t>
            </a:r>
            <a:r>
              <a:rPr lang="zh-TW" altLang="en-US" dirty="0"/>
              <a:t>中度正相關</a:t>
            </a:r>
          </a:p>
        </p:txBody>
      </p:sp>
    </p:spTree>
    <p:extLst>
      <p:ext uri="{BB962C8B-B14F-4D97-AF65-F5344CB8AC3E}">
        <p14:creationId xmlns:p14="http://schemas.microsoft.com/office/powerpoint/2010/main" val="101854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32B91-F89B-4F5E-89FC-980E703E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9ADBD-4410-4D43-A9B6-F289D1AC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8A3649-2CB6-4600-ADCD-68EEEFFF1146}"/>
              </a:ext>
            </a:extLst>
          </p:cNvPr>
          <p:cNvSpPr txBox="1"/>
          <p:nvPr/>
        </p:nvSpPr>
        <p:spPr>
          <a:xfrm>
            <a:off x="1810804" y="752758"/>
            <a:ext cx="266789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/>
              <a:t>經濟因子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24922BA-5E5E-414B-AB8A-09B651EA1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756" y="1501518"/>
            <a:ext cx="3170117" cy="2160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FEE9CB2-6198-4A64-8E60-DD99D9E13C81}"/>
              </a:ext>
            </a:extLst>
          </p:cNvPr>
          <p:cNvSpPr/>
          <p:nvPr/>
        </p:nvSpPr>
        <p:spPr>
          <a:xfrm>
            <a:off x="4638934" y="2870429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r=-0.16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432AACA-46CD-46A0-878C-D371E8CC9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75" y="1498456"/>
            <a:ext cx="3970588" cy="216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E0B9A99-DD2B-4A3A-AC2B-456F8D68A609}"/>
              </a:ext>
            </a:extLst>
          </p:cNvPr>
          <p:cNvSpPr/>
          <p:nvPr/>
        </p:nvSpPr>
        <p:spPr>
          <a:xfrm>
            <a:off x="9556087" y="2734455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r=0.26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BCA11BF-66F6-47DB-8C0C-61A4F2F27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775" y="3945242"/>
            <a:ext cx="3970588" cy="2160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334E46F-A442-4128-BB35-E07F55CD7A86}"/>
              </a:ext>
            </a:extLst>
          </p:cNvPr>
          <p:cNvSpPr/>
          <p:nvPr/>
        </p:nvSpPr>
        <p:spPr>
          <a:xfrm>
            <a:off x="9576765" y="5171021"/>
            <a:ext cx="75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r=0.17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66913C4-B2EF-41F1-983D-C93A630BD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276" y="3945242"/>
            <a:ext cx="2941411" cy="2160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5AEE334-AC58-4E3D-8458-777B5DB52E27}"/>
              </a:ext>
            </a:extLst>
          </p:cNvPr>
          <p:cNvSpPr/>
          <p:nvPr/>
        </p:nvSpPr>
        <p:spPr>
          <a:xfrm>
            <a:off x="4642140" y="5355687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r=-0.01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C624670-8BA1-423D-BA6C-2330F7F88D51}"/>
              </a:ext>
            </a:extLst>
          </p:cNvPr>
          <p:cNvSpPr txBox="1"/>
          <p:nvPr/>
        </p:nvSpPr>
        <p:spPr>
          <a:xfrm>
            <a:off x="4478694" y="3351111"/>
            <a:ext cx="43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(%)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2506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32B91-F89B-4F5E-89FC-980E703E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9ADBD-4410-4D43-A9B6-F289D1AC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CB7E53-57A7-493B-A0E5-53A7184F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801" y="1448883"/>
            <a:ext cx="5867908" cy="42447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098562B-A7FA-4BED-B57E-85BA1F03E793}"/>
              </a:ext>
            </a:extLst>
          </p:cNvPr>
          <p:cNvSpPr/>
          <p:nvPr/>
        </p:nvSpPr>
        <p:spPr>
          <a:xfrm>
            <a:off x="6353510" y="5784693"/>
            <a:ext cx="952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r=-0.06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76A8FA-5C78-4C67-B923-B7F69382A1FA}"/>
              </a:ext>
            </a:extLst>
          </p:cNvPr>
          <p:cNvSpPr txBox="1"/>
          <p:nvPr/>
        </p:nvSpPr>
        <p:spPr>
          <a:xfrm>
            <a:off x="1810804" y="752758"/>
            <a:ext cx="266789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/>
              <a:t>人際因子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844028-2B71-4ECC-9FFC-C7EA3DA03F59}"/>
              </a:ext>
            </a:extLst>
          </p:cNvPr>
          <p:cNvSpPr txBox="1"/>
          <p:nvPr/>
        </p:nvSpPr>
        <p:spPr>
          <a:xfrm>
            <a:off x="7399176" y="5331339"/>
            <a:ext cx="43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(%)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2217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887FE-AA67-4CB6-BF5E-01F21EEE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縣市別分析小結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4B5C8F-B366-4363-9092-FA32B1B9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僅</a:t>
            </a:r>
            <a:r>
              <a:rPr lang="zh-TW" altLang="en-US" sz="2800" b="1" dirty="0">
                <a:solidFill>
                  <a:srgbClr val="00B0F0"/>
                </a:solidFill>
              </a:rPr>
              <a:t>扶養比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正</a:t>
            </a:r>
            <a:r>
              <a:rPr lang="en-US" altLang="zh-TW" sz="2800" b="1" dirty="0"/>
              <a:t>)</a:t>
            </a:r>
            <a:r>
              <a:rPr lang="zh-TW" altLang="en-US" sz="2800" b="1" dirty="0"/>
              <a:t>、</a:t>
            </a:r>
            <a:r>
              <a:rPr lang="zh-TW" altLang="en-US" sz="2800" b="1" dirty="0">
                <a:solidFill>
                  <a:srgbClr val="00B0F0"/>
                </a:solidFill>
              </a:rPr>
              <a:t>人口密度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正</a:t>
            </a:r>
            <a:r>
              <a:rPr lang="en-US" altLang="zh-TW" sz="2800" b="1" dirty="0"/>
              <a:t>)</a:t>
            </a:r>
            <a:r>
              <a:rPr lang="zh-TW" altLang="en-US" sz="2800" b="1" dirty="0"/>
              <a:t>、</a:t>
            </a:r>
            <a:r>
              <a:rPr lang="zh-TW" altLang="en-US" sz="2800" b="1" dirty="0">
                <a:solidFill>
                  <a:srgbClr val="00B0F0"/>
                </a:solidFill>
              </a:rPr>
              <a:t>性別比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負</a:t>
            </a:r>
            <a:r>
              <a:rPr lang="en-US" altLang="zh-TW" sz="2800" b="1" dirty="0"/>
              <a:t>)</a:t>
            </a:r>
            <a:r>
              <a:rPr lang="zh-TW" altLang="en-US" sz="2800" b="1" dirty="0"/>
              <a:t>達中度相關</a:t>
            </a:r>
            <a:endParaRPr lang="en-US" altLang="zh-TW" sz="2800" b="1" dirty="0"/>
          </a:p>
          <a:p>
            <a:r>
              <a:rPr lang="zh-TW" altLang="en-US" sz="2800" b="1" dirty="0"/>
              <a:t>因此不進行後續共線性分析與模型建置</a:t>
            </a:r>
          </a:p>
        </p:txBody>
      </p:sp>
    </p:spTree>
    <p:extLst>
      <p:ext uri="{BB962C8B-B14F-4D97-AF65-F5344CB8AC3E}">
        <p14:creationId xmlns:p14="http://schemas.microsoft.com/office/powerpoint/2010/main" val="3425322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76F10-1ACC-4904-ABFE-42C0D4DF4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zh-TW" altLang="en-US" dirty="0"/>
              <a:t>結論與討論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AE1949-0DA3-449A-93BE-DE0BB385B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095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D2099-4FE3-48E9-A9C3-7BF7B5FB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課題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3BB96-26DD-47BE-9B98-2C83C81A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042" y="1259632"/>
            <a:ext cx="9243426" cy="5113176"/>
          </a:xfrm>
        </p:spPr>
        <p:txBody>
          <a:bodyPr/>
          <a:lstStyle/>
          <a:p>
            <a:r>
              <a:rPr lang="zh-TW" altLang="en-US" b="1" dirty="0"/>
              <a:t>危害程度</a:t>
            </a:r>
            <a:endParaRPr lang="en-US" altLang="zh-TW" b="1" dirty="0"/>
          </a:p>
          <a:p>
            <a:pPr lvl="1"/>
            <a:r>
              <a:rPr lang="en-US" altLang="zh-TW" dirty="0"/>
              <a:t>WHO</a:t>
            </a:r>
            <a:r>
              <a:rPr lang="zh-TW" altLang="en-US" dirty="0"/>
              <a:t>公布</a:t>
            </a:r>
            <a:r>
              <a:rPr lang="en-US" altLang="zh-TW" dirty="0"/>
              <a:t>2020</a:t>
            </a:r>
            <a:r>
              <a:rPr lang="zh-TW" altLang="en-US" dirty="0"/>
              <a:t>年憂鬱症名列</a:t>
            </a:r>
            <a:r>
              <a:rPr lang="zh-TW" altLang="en-US" dirty="0">
                <a:solidFill>
                  <a:srgbClr val="00B0F0"/>
                </a:solidFill>
              </a:rPr>
              <a:t>全球最嚴重</a:t>
            </a:r>
            <a:r>
              <a:rPr lang="en-US" altLang="zh-TW" dirty="0">
                <a:solidFill>
                  <a:srgbClr val="00B0F0"/>
                </a:solidFill>
              </a:rPr>
              <a:t>3</a:t>
            </a:r>
            <a:r>
              <a:rPr lang="zh-TW" altLang="en-US" dirty="0">
                <a:solidFill>
                  <a:srgbClr val="00B0F0"/>
                </a:solidFill>
              </a:rPr>
              <a:t>大疾病</a:t>
            </a:r>
            <a:r>
              <a:rPr lang="zh-TW" altLang="en-US" dirty="0"/>
              <a:t>，僅次於心血管疾病</a:t>
            </a:r>
            <a:endParaRPr lang="en-US" altLang="zh-TW" dirty="0"/>
          </a:p>
          <a:p>
            <a:pPr lvl="1"/>
            <a:r>
              <a:rPr lang="zh-TW" altLang="en-US" dirty="0"/>
              <a:t>造成的當事人失能、家庭與社會負擔，乃至於寶貴生命的早逝，即學理上所稱全球失能人年數（</a:t>
            </a:r>
            <a:r>
              <a:rPr lang="en-US" altLang="zh-TW" dirty="0"/>
              <a:t>years lived with disability</a:t>
            </a:r>
            <a:r>
              <a:rPr lang="zh-TW" altLang="en-US" dirty="0"/>
              <a:t>）的總合，都只僅次於心血管疾病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b="1" dirty="0"/>
              <a:t>流行病學統計</a:t>
            </a:r>
            <a:endParaRPr lang="en-US" altLang="zh-TW" b="1" dirty="0"/>
          </a:p>
          <a:p>
            <a:pPr lvl="1"/>
            <a:r>
              <a:rPr lang="zh-TW" altLang="en-US" dirty="0"/>
              <a:t>全球盛行率約為</a:t>
            </a:r>
            <a:r>
              <a:rPr lang="en-US" altLang="zh-TW" dirty="0"/>
              <a:t>3%</a:t>
            </a:r>
          </a:p>
          <a:p>
            <a:pPr lvl="1"/>
            <a:r>
              <a:rPr lang="zh-TW" altLang="en-US" dirty="0"/>
              <a:t>以台灣而言，</a:t>
            </a:r>
            <a:r>
              <a:rPr lang="en-US" altLang="zh-TW" dirty="0"/>
              <a:t>15</a:t>
            </a:r>
            <a:r>
              <a:rPr lang="zh-TW" altLang="en-US" dirty="0"/>
              <a:t>歲以上民眾</a:t>
            </a:r>
            <a:r>
              <a:rPr lang="en-US" altLang="zh-TW" dirty="0"/>
              <a:t>8.9%</a:t>
            </a:r>
            <a:r>
              <a:rPr lang="zh-TW" altLang="en-US" dirty="0"/>
              <a:t>有中度以上憂鬱，</a:t>
            </a:r>
            <a:r>
              <a:rPr lang="en-US" altLang="zh-TW" dirty="0"/>
              <a:t>5.2%</a:t>
            </a:r>
            <a:r>
              <a:rPr lang="zh-TW" altLang="en-US" dirty="0"/>
              <a:t>有重度憂鬱。</a:t>
            </a:r>
            <a:r>
              <a:rPr lang="en-US" altLang="zh-TW" dirty="0"/>
              <a:t>65</a:t>
            </a:r>
            <a:r>
              <a:rPr lang="zh-TW" altLang="en-US" dirty="0"/>
              <a:t>歲以上</a:t>
            </a:r>
            <a:r>
              <a:rPr lang="en-US" altLang="zh-TW" dirty="0"/>
              <a:t>8.4%</a:t>
            </a:r>
            <a:r>
              <a:rPr lang="zh-TW" altLang="en-US" dirty="0"/>
              <a:t>重度憂鬱，其次</a:t>
            </a:r>
            <a:r>
              <a:rPr lang="en-US" altLang="zh-TW" dirty="0"/>
              <a:t>15-17</a:t>
            </a:r>
            <a:r>
              <a:rPr lang="zh-TW" altLang="en-US" dirty="0"/>
              <a:t>歲</a:t>
            </a:r>
            <a:r>
              <a:rPr lang="en-US" altLang="zh-TW" dirty="0"/>
              <a:t>6.8%</a:t>
            </a:r>
            <a:r>
              <a:rPr lang="zh-TW" altLang="en-US" dirty="0"/>
              <a:t>重度憂鬱，估計</a:t>
            </a:r>
            <a:r>
              <a:rPr lang="zh-TW" altLang="en-US" dirty="0">
                <a:solidFill>
                  <a:srgbClr val="00B0F0"/>
                </a:solidFill>
              </a:rPr>
              <a:t>憂鬱人口逾百萬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如此多的憂鬱症人口，但是實際接受</a:t>
            </a:r>
            <a:r>
              <a:rPr lang="zh-TW" altLang="en-US" dirty="0">
                <a:solidFill>
                  <a:srgbClr val="00B0F0"/>
                </a:solidFill>
              </a:rPr>
              <a:t>治療的比例仍顯不足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b="1" dirty="0"/>
              <a:t>因此希望能藉由此專題分析台灣憂鬱症的風險與預測因子，加強高危險族群的識別，促進台灣心理衛生，達成及早發現、及早治療之預防醫學目標！</a:t>
            </a:r>
            <a:endParaRPr lang="en-US" altLang="zh-TW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C892CF-CA48-4B55-A550-F7AA50E27FFC}"/>
              </a:ext>
            </a:extLst>
          </p:cNvPr>
          <p:cNvSpPr txBox="1"/>
          <p:nvPr/>
        </p:nvSpPr>
        <p:spPr>
          <a:xfrm>
            <a:off x="1810804" y="752758"/>
            <a:ext cx="266789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TW" altLang="en-US" sz="3200" b="1" dirty="0"/>
              <a:t>憂鬱症簡介</a:t>
            </a:r>
          </a:p>
        </p:txBody>
      </p:sp>
    </p:spTree>
    <p:extLst>
      <p:ext uri="{BB962C8B-B14F-4D97-AF65-F5344CB8AC3E}">
        <p14:creationId xmlns:p14="http://schemas.microsoft.com/office/powerpoint/2010/main" val="1414081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27D1B-E9A8-4DAE-8A6A-187ED0D5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A59F9-B8F5-4843-B5ED-01BFAA70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042" y="864108"/>
            <a:ext cx="9243426" cy="5322088"/>
          </a:xfrm>
        </p:spPr>
        <p:txBody>
          <a:bodyPr>
            <a:noAutofit/>
          </a:bodyPr>
          <a:lstStyle/>
          <a:p>
            <a:r>
              <a:rPr lang="zh-TW" altLang="en-US" sz="1800" b="1" dirty="0"/>
              <a:t>與抗憂鬱藥物使用率高度相關變項</a:t>
            </a:r>
            <a:endParaRPr lang="en-US" altLang="zh-TW" sz="1800" b="1" dirty="0"/>
          </a:p>
          <a:p>
            <a:pPr lvl="1"/>
            <a:r>
              <a:rPr lang="zh-TW" altLang="en-US" sz="1600" dirty="0"/>
              <a:t>證實假設</a:t>
            </a:r>
            <a:endParaRPr lang="en-US" altLang="zh-TW" sz="1600" dirty="0"/>
          </a:p>
          <a:p>
            <a:pPr lvl="2"/>
            <a:r>
              <a:rPr lang="zh-TW" altLang="en-US" sz="1400" dirty="0"/>
              <a:t>正相關：總人口數、家庭型態</a:t>
            </a:r>
            <a:r>
              <a:rPr lang="en-US" altLang="zh-TW" sz="1400" dirty="0"/>
              <a:t>(</a:t>
            </a:r>
            <a:r>
              <a:rPr lang="zh-TW" altLang="en-US" sz="1400" dirty="0"/>
              <a:t>單人、夫婦、核心</a:t>
            </a:r>
            <a:r>
              <a:rPr lang="en-US" altLang="zh-TW" sz="1400" dirty="0"/>
              <a:t>)</a:t>
            </a:r>
          </a:p>
          <a:p>
            <a:pPr lvl="2"/>
            <a:r>
              <a:rPr lang="zh-TW" altLang="en-US" sz="1400" dirty="0"/>
              <a:t>負相關：性別比</a:t>
            </a:r>
            <a:endParaRPr lang="en-US" altLang="zh-TW" sz="1400" dirty="0"/>
          </a:p>
          <a:p>
            <a:pPr lvl="1"/>
            <a:r>
              <a:rPr lang="zh-TW" altLang="en-US" sz="1600" dirty="0"/>
              <a:t>推翻假設</a:t>
            </a:r>
            <a:endParaRPr lang="en-US" altLang="zh-TW" sz="1600" dirty="0"/>
          </a:p>
          <a:p>
            <a:pPr lvl="2"/>
            <a:r>
              <a:rPr lang="zh-TW" altLang="en-US" sz="1400" dirty="0"/>
              <a:t>負相關：總工時、離婚率</a:t>
            </a:r>
            <a:endParaRPr lang="en-US" altLang="zh-TW" sz="1400" dirty="0"/>
          </a:p>
          <a:p>
            <a:r>
              <a:rPr lang="zh-TW" altLang="en-US" sz="2200" b="1" dirty="0"/>
              <a:t>模型</a:t>
            </a:r>
            <a:endParaRPr lang="en-US" altLang="zh-TW" sz="2200" b="1" dirty="0"/>
          </a:p>
          <a:p>
            <a:pPr lvl="1"/>
            <a:r>
              <a:rPr lang="zh-TW" altLang="en-US" dirty="0"/>
              <a:t>歷年</a:t>
            </a:r>
            <a:r>
              <a:rPr lang="zh-TW" altLang="en-US" b="1" dirty="0">
                <a:solidFill>
                  <a:srgbClr val="00B0F0"/>
                </a:solidFill>
              </a:rPr>
              <a:t>家庭型態為單人與夫婦</a:t>
            </a:r>
            <a:r>
              <a:rPr lang="zh-TW" altLang="en-US" dirty="0"/>
              <a:t>之比例，可預測抗憂鬱藥物使用率，且係數皆為高度正向相關，</a:t>
            </a:r>
            <a:r>
              <a:rPr lang="zh-TW" altLang="en-US" b="1" dirty="0"/>
              <a:t>證實先前假設</a:t>
            </a:r>
            <a:endParaRPr lang="en-US" altLang="zh-TW" b="1" dirty="0"/>
          </a:p>
          <a:p>
            <a:r>
              <a:rPr lang="zh-TW" altLang="en-US" sz="1800" b="1" dirty="0"/>
              <a:t>風險因子</a:t>
            </a:r>
            <a:endParaRPr lang="en-US" altLang="zh-TW" sz="1800" b="1" dirty="0"/>
          </a:p>
          <a:p>
            <a:pPr lvl="1"/>
            <a:r>
              <a:rPr lang="zh-TW" altLang="en-US" b="1" dirty="0">
                <a:solidFill>
                  <a:srgbClr val="00B0F0"/>
                </a:solidFill>
              </a:rPr>
              <a:t>女性</a:t>
            </a:r>
            <a:r>
              <a:rPr lang="zh-TW" altLang="en-US" dirty="0"/>
              <a:t>的抗憂鬱藥物使用率統計顯著地大於男性，</a:t>
            </a:r>
            <a:r>
              <a:rPr lang="zh-TW" altLang="en-US" b="1" dirty="0"/>
              <a:t>證實假設</a:t>
            </a:r>
            <a:endParaRPr lang="en-US" altLang="zh-TW" b="1" dirty="0"/>
          </a:p>
          <a:p>
            <a:pPr lvl="1"/>
            <a:r>
              <a:rPr lang="zh-TW" altLang="en-US" dirty="0"/>
              <a:t>年齡與抗憂鬱藥物使用率呈現統計顯著地劑量效應關係，隨</a:t>
            </a:r>
            <a:r>
              <a:rPr lang="zh-TW" altLang="en-US" b="1" dirty="0">
                <a:solidFill>
                  <a:srgbClr val="00B0F0"/>
                </a:solidFill>
              </a:rPr>
              <a:t>年齡</a:t>
            </a:r>
            <a:r>
              <a:rPr lang="zh-TW" altLang="en-US" dirty="0">
                <a:solidFill>
                  <a:srgbClr val="00B0F0"/>
                </a:solidFill>
              </a:rPr>
              <a:t>增加</a:t>
            </a:r>
            <a:r>
              <a:rPr lang="zh-TW" altLang="en-US" dirty="0"/>
              <a:t>，服用抗憂鬱藥物比例增加。</a:t>
            </a:r>
            <a:r>
              <a:rPr lang="zh-TW" altLang="en-US" b="1" dirty="0"/>
              <a:t>與原假設預測為單峰分布不同</a:t>
            </a:r>
            <a:endParaRPr lang="en-US" altLang="zh-TW" b="1" dirty="0"/>
          </a:p>
          <a:p>
            <a:r>
              <a:rPr lang="zh-TW" altLang="en-US" sz="1800" b="1" dirty="0">
                <a:solidFill>
                  <a:srgbClr val="00B0F0"/>
                </a:solidFill>
              </a:rPr>
              <a:t>扶養比、人口密度</a:t>
            </a:r>
            <a:r>
              <a:rPr lang="zh-TW" altLang="en-US" sz="1800" b="1" dirty="0"/>
              <a:t>達中度正相關，</a:t>
            </a:r>
            <a:r>
              <a:rPr lang="zh-TW" altLang="en-US" sz="1800" b="1" dirty="0">
                <a:solidFill>
                  <a:srgbClr val="00B0F0"/>
                </a:solidFill>
              </a:rPr>
              <a:t>性別比</a:t>
            </a:r>
            <a:r>
              <a:rPr lang="zh-TW" altLang="en-US" sz="1800" b="1" dirty="0"/>
              <a:t>達中度負相關，證實假設。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3126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BAEE2-2027-40D2-AB91-9762890E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C5088-938F-4C26-B5AB-4AEAB8F7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B0F0"/>
                </a:solidFill>
              </a:rPr>
              <a:t>人際因子中的家庭型態</a:t>
            </a:r>
            <a:r>
              <a:rPr lang="zh-TW" altLang="en-US" sz="2800" dirty="0"/>
              <a:t>為最佳預測指標，證實心理學研究中的</a:t>
            </a:r>
            <a:r>
              <a:rPr lang="zh-TW" altLang="en-US" sz="2800" b="1" dirty="0">
                <a:solidFill>
                  <a:srgbClr val="00B0F0"/>
                </a:solidFill>
              </a:rPr>
              <a:t>社會支持</a:t>
            </a:r>
            <a:r>
              <a:rPr lang="zh-TW" altLang="en-US" sz="2800" dirty="0"/>
              <a:t>對憂鬱症的重要性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>
                <a:solidFill>
                  <a:srgbClr val="00B0F0"/>
                </a:solidFill>
              </a:rPr>
              <a:t>居住於</a:t>
            </a:r>
            <a:r>
              <a:rPr lang="zh-TW" altLang="en-US" sz="2800" b="1" dirty="0">
                <a:solidFill>
                  <a:srgbClr val="00B0F0"/>
                </a:solidFill>
              </a:rPr>
              <a:t>高人口密度區域的女性與高齡族群</a:t>
            </a:r>
            <a:r>
              <a:rPr lang="zh-TW" altLang="en-US" sz="2800" dirty="0"/>
              <a:t>為高風險族群，需多投入相關資源並持續監測。</a:t>
            </a:r>
            <a:r>
              <a:rPr lang="en-US" altLang="zh-TW" sz="2800" dirty="0"/>
              <a:t>(</a:t>
            </a:r>
            <a:r>
              <a:rPr lang="zh-TW" altLang="en-US" sz="2800" dirty="0"/>
              <a:t>尤其嘉義市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r>
              <a:rPr lang="zh-TW" altLang="en-US" sz="2800" dirty="0"/>
              <a:t>推測與假設結果不同的年工作時長與離婚率變項，為由於存在其他</a:t>
            </a:r>
            <a:r>
              <a:rPr lang="zh-TW" altLang="en-US" sz="2800" dirty="0">
                <a:solidFill>
                  <a:srgbClr val="00B0F0"/>
                </a:solidFill>
              </a:rPr>
              <a:t>干擾</a:t>
            </a:r>
            <a:r>
              <a:rPr lang="zh-TW" altLang="en-US" sz="2800">
                <a:solidFill>
                  <a:srgbClr val="00B0F0"/>
                </a:solidFill>
              </a:rPr>
              <a:t>因子</a:t>
            </a:r>
            <a:r>
              <a:rPr lang="zh-TW" altLang="en-US" sz="2800"/>
              <a:t>，致使</a:t>
            </a:r>
            <a:r>
              <a:rPr lang="zh-TW" altLang="en-US" sz="2800" dirty="0"/>
              <a:t>結果呈現出高度負相關</a:t>
            </a:r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97241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1A36E-3337-407D-9D72-9B2DA144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9C0E4-AC22-4CEF-8248-33FBF5D3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比愛滋病還嚴重！名列世衛</a:t>
            </a:r>
            <a:r>
              <a:rPr lang="en-US" altLang="zh-TW" dirty="0"/>
              <a:t>2020</a:t>
            </a:r>
            <a:r>
              <a:rPr lang="zh-TW" altLang="en-US" dirty="0"/>
              <a:t>第二大疾病　憂鬱症突襲大意不得</a:t>
            </a:r>
            <a:r>
              <a:rPr lang="en-US" altLang="zh-TW" dirty="0">
                <a:hlinkClick r:id="rId2"/>
              </a:rPr>
              <a:t>https://www.who.int/topics/depression/zh/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世界衛生組織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https://www.who.int/topics/depression/en/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Abnormal Psychology: An Integrative Approach</a:t>
            </a:r>
            <a:r>
              <a:rPr lang="zh-TW" altLang="en-US" dirty="0"/>
              <a:t> </a:t>
            </a:r>
            <a:r>
              <a:rPr lang="en-US" altLang="zh-TW" dirty="0"/>
              <a:t>(David Barlow, V. Durand)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變態心理學課堂內容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441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288A5-8121-43DC-A454-F22D0B64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自變項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92394-A6EE-4C3B-91E9-D3481B2DC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042" y="864108"/>
            <a:ext cx="9243426" cy="1785785"/>
          </a:xfrm>
        </p:spPr>
        <p:txBody>
          <a:bodyPr/>
          <a:lstStyle/>
          <a:p>
            <a:r>
              <a:rPr lang="zh-TW" altLang="en-US" dirty="0"/>
              <a:t>融合社會、心理、生理因素分析台灣憂鬱症相關因子</a:t>
            </a:r>
            <a:endParaRPr lang="en-US" altLang="zh-TW" dirty="0"/>
          </a:p>
          <a:p>
            <a:r>
              <a:rPr lang="zh-TW" altLang="en-US" dirty="0"/>
              <a:t>由於社會資料較易取得，主要仍針對社會層面因子進行分析</a:t>
            </a:r>
            <a:endParaRPr lang="en-US" altLang="zh-TW" dirty="0"/>
          </a:p>
          <a:p>
            <a:r>
              <a:rPr lang="zh-TW" altLang="en-US" dirty="0"/>
              <a:t>最終以人口學、經濟、人際、自身因子四面向進行探討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6B5CE3C-5439-46B0-9AB7-696395B2D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166888"/>
              </p:ext>
            </p:extLst>
          </p:nvPr>
        </p:nvGraphicFramePr>
        <p:xfrm>
          <a:off x="3182447" y="2438414"/>
          <a:ext cx="7750629" cy="374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左中括弧 7">
            <a:extLst>
              <a:ext uri="{FF2B5EF4-FFF2-40B4-BE49-F238E27FC236}">
                <a16:creationId xmlns:a16="http://schemas.microsoft.com/office/drawing/2014/main" id="{AAE178BA-02BF-4144-B8AB-6CCA09A7407F}"/>
              </a:ext>
            </a:extLst>
          </p:cNvPr>
          <p:cNvSpPr/>
          <p:nvPr/>
        </p:nvSpPr>
        <p:spPr>
          <a:xfrm>
            <a:off x="2874363" y="3240833"/>
            <a:ext cx="139959" cy="2942243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25F1FFC-63A8-489D-B9E1-1CB52B290B24}"/>
              </a:ext>
            </a:extLst>
          </p:cNvPr>
          <p:cNvSpPr txBox="1"/>
          <p:nvPr/>
        </p:nvSpPr>
        <p:spPr>
          <a:xfrm>
            <a:off x="2152240" y="3913318"/>
            <a:ext cx="553998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</a:rPr>
              <a:t>自變項</a:t>
            </a:r>
          </a:p>
        </p:txBody>
      </p:sp>
    </p:spTree>
    <p:extLst>
      <p:ext uri="{BB962C8B-B14F-4D97-AF65-F5344CB8AC3E}">
        <p14:creationId xmlns:p14="http://schemas.microsoft.com/office/powerpoint/2010/main" val="419833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prozac">
            <a:extLst>
              <a:ext uri="{FF2B5EF4-FFF2-40B4-BE49-F238E27FC236}">
                <a16:creationId xmlns:a16="http://schemas.microsoft.com/office/drawing/2014/main" id="{3FC00E68-813C-4F83-A7B8-E31F43353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3A150-C27B-4CA2-8ADF-8DC18B8D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zh-TW" altLang="en-US"/>
              <a:t>依變項</a:t>
            </a:r>
            <a:endParaRPr lang="zh-TW" alt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664BDB-17F7-44E8-B670-CDE23BE9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抗憂鬱藥物使用率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歷年別、縣市別</a:t>
            </a:r>
            <a:r>
              <a:rPr lang="en-US" altLang="zh-TW" sz="2800" b="1" dirty="0"/>
              <a:t>)</a:t>
            </a:r>
          </a:p>
          <a:p>
            <a:endParaRPr lang="en-US" altLang="zh-TW" sz="2800" b="1" dirty="0"/>
          </a:p>
          <a:p>
            <a:pPr marL="0" indent="0">
              <a:buNone/>
            </a:pPr>
            <a:r>
              <a:rPr lang="en-US" altLang="zh-TW" sz="2800" b="1" dirty="0"/>
              <a:t>&gt;&gt;</a:t>
            </a:r>
            <a:r>
              <a:rPr lang="zh-TW" altLang="en-US" sz="2800" b="1" dirty="0"/>
              <a:t>以此指標作為憂鬱症盛行率的良好估計值</a:t>
            </a:r>
            <a:endParaRPr lang="en-US" altLang="zh-TW" sz="28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322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1F82C-AD66-4788-9805-18CB87BE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假設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A1FF0-0886-45DC-B981-69E45CE6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/>
              <a:t>假設下列變項與抗憂鬱藥物使用率呈現相關</a:t>
            </a:r>
            <a:endParaRPr lang="en-US" altLang="zh-TW" sz="2400" b="1" dirty="0"/>
          </a:p>
          <a:p>
            <a:pPr marL="0" indent="0">
              <a:buNone/>
            </a:pPr>
            <a:endParaRPr lang="en-US" altLang="zh-TW" sz="2400" b="1" dirty="0"/>
          </a:p>
          <a:p>
            <a:r>
              <a:rPr lang="zh-TW" altLang="en-US" sz="2400" b="1" dirty="0"/>
              <a:t>人口學因子</a:t>
            </a:r>
            <a:endParaRPr lang="en-US" altLang="zh-TW" sz="2400" b="1" dirty="0"/>
          </a:p>
          <a:p>
            <a:pPr lvl="1"/>
            <a:r>
              <a:rPr lang="zh-TW" altLang="en-US" sz="2000" b="1" dirty="0"/>
              <a:t>正相關：</a:t>
            </a:r>
            <a:r>
              <a:rPr lang="zh-TW" altLang="en-US" sz="2000" b="1" dirty="0">
                <a:solidFill>
                  <a:srgbClr val="00B0F0"/>
                </a:solidFill>
              </a:rPr>
              <a:t>人口數、人口密度</a:t>
            </a:r>
            <a:endParaRPr lang="en-US" altLang="zh-TW" sz="2000" b="1" dirty="0">
              <a:solidFill>
                <a:srgbClr val="00B0F0"/>
              </a:solidFill>
            </a:endParaRPr>
          </a:p>
          <a:p>
            <a:pPr lvl="2"/>
            <a:r>
              <a:rPr lang="zh-TW" altLang="en-US" sz="1800" b="1" dirty="0"/>
              <a:t>理由：人口數與密度高，競爭增加，提高憂鬱症比例。</a:t>
            </a:r>
            <a:endParaRPr lang="en-US" altLang="zh-TW" sz="1800" b="1" dirty="0"/>
          </a:p>
          <a:p>
            <a:pPr lvl="1"/>
            <a:r>
              <a:rPr lang="zh-TW" altLang="en-US" sz="2000" b="1" dirty="0"/>
              <a:t>負相關：</a:t>
            </a:r>
            <a:r>
              <a:rPr lang="zh-TW" altLang="en-US" sz="2000" b="1" dirty="0">
                <a:solidFill>
                  <a:srgbClr val="00B0F0"/>
                </a:solidFill>
              </a:rPr>
              <a:t>性別比</a:t>
            </a:r>
            <a:endParaRPr lang="en-US" altLang="zh-TW" sz="2000" b="1" dirty="0">
              <a:solidFill>
                <a:srgbClr val="00B0F0"/>
              </a:solidFill>
            </a:endParaRPr>
          </a:p>
          <a:p>
            <a:pPr lvl="2"/>
            <a:r>
              <a:rPr lang="zh-TW" altLang="en-US" sz="1800" b="1" dirty="0"/>
              <a:t>理由：女性罹患憂鬱症比例較高，因此性別比低</a:t>
            </a:r>
            <a:r>
              <a:rPr lang="en-US" altLang="zh-TW" sz="1800" b="1" dirty="0"/>
              <a:t>(</a:t>
            </a:r>
            <a:r>
              <a:rPr lang="zh-TW" altLang="en-US" sz="1800" b="1" dirty="0"/>
              <a:t>女性多</a:t>
            </a:r>
            <a:r>
              <a:rPr lang="en-US" altLang="zh-TW" sz="1800" b="1" dirty="0"/>
              <a:t>)</a:t>
            </a:r>
            <a:r>
              <a:rPr lang="zh-TW" altLang="en-US" sz="1800" b="1" dirty="0"/>
              <a:t>，憂鬱症比例高。</a:t>
            </a:r>
            <a:endParaRPr lang="en-US" altLang="zh-TW" sz="1800" b="1" dirty="0"/>
          </a:p>
          <a:p>
            <a:pPr lvl="2"/>
            <a:endParaRPr lang="en-US" altLang="zh-TW" sz="1800" b="1" dirty="0"/>
          </a:p>
          <a:p>
            <a:r>
              <a:rPr lang="zh-TW" altLang="en-US" sz="2400" b="1" dirty="0"/>
              <a:t>經濟因子</a:t>
            </a:r>
            <a:endParaRPr lang="en-US" altLang="zh-TW" sz="2400" b="1" dirty="0"/>
          </a:p>
          <a:p>
            <a:pPr lvl="1"/>
            <a:r>
              <a:rPr lang="zh-TW" altLang="en-US" sz="2000" b="1" dirty="0"/>
              <a:t>正相關：</a:t>
            </a:r>
            <a:r>
              <a:rPr lang="zh-TW" altLang="en-US" sz="2000" b="1" dirty="0">
                <a:solidFill>
                  <a:srgbClr val="00B0F0"/>
                </a:solidFill>
              </a:rPr>
              <a:t>失業率、年總工時、家庭支出</a:t>
            </a:r>
            <a:endParaRPr lang="en-US" altLang="zh-TW" sz="2000" b="1" dirty="0">
              <a:solidFill>
                <a:srgbClr val="00B0F0"/>
              </a:solidFill>
            </a:endParaRPr>
          </a:p>
          <a:p>
            <a:pPr lvl="2"/>
            <a:r>
              <a:rPr lang="zh-TW" altLang="en-US" sz="1800" b="1" dirty="0"/>
              <a:t>理由：失業率、總工時、支出高時，造成經濟與勞動壓力使憂鬱症比例提高。</a:t>
            </a:r>
            <a:endParaRPr lang="en-US" altLang="zh-TW" sz="1800" b="1" dirty="0">
              <a:solidFill>
                <a:srgbClr val="00B0F0"/>
              </a:solidFill>
            </a:endParaRPr>
          </a:p>
          <a:p>
            <a:pPr lvl="1"/>
            <a:r>
              <a:rPr lang="zh-TW" altLang="en-US" sz="2000" b="1" dirty="0"/>
              <a:t>負相關：</a:t>
            </a:r>
            <a:r>
              <a:rPr lang="zh-TW" altLang="en-US" sz="2000" b="1" dirty="0">
                <a:solidFill>
                  <a:srgbClr val="00B0F0"/>
                </a:solidFill>
              </a:rPr>
              <a:t>薪資、家庭收入</a:t>
            </a:r>
            <a:endParaRPr lang="en-US" altLang="zh-TW" sz="2000" b="1" dirty="0">
              <a:solidFill>
                <a:srgbClr val="00B0F0"/>
              </a:solidFill>
            </a:endParaRPr>
          </a:p>
          <a:p>
            <a:pPr lvl="2"/>
            <a:r>
              <a:rPr lang="zh-TW" altLang="en-US" sz="1800" b="1" dirty="0"/>
              <a:t>理由：薪資、收入低時，經濟壓力增加使憂鬱症比例提高。</a:t>
            </a:r>
            <a:endParaRPr lang="en-US" altLang="zh-TW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F844E-8B29-4C32-B6AE-63CFA0E9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E2B978-BADA-4CE8-A997-5A9A9BA1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人際因子</a:t>
            </a:r>
            <a:endParaRPr lang="en-US" altLang="zh-TW" sz="2400" b="1" dirty="0"/>
          </a:p>
          <a:p>
            <a:pPr lvl="1"/>
            <a:r>
              <a:rPr lang="zh-TW" altLang="en-US" sz="2000" b="1" dirty="0"/>
              <a:t>正相關：</a:t>
            </a:r>
            <a:r>
              <a:rPr lang="zh-TW" altLang="en-US" sz="2000" b="1" dirty="0">
                <a:solidFill>
                  <a:srgbClr val="00B0F0"/>
                </a:solidFill>
              </a:rPr>
              <a:t>離婚率、扶養比、家庭組織型態</a:t>
            </a:r>
            <a:r>
              <a:rPr lang="en-US" altLang="zh-TW" sz="2000" b="1" dirty="0">
                <a:solidFill>
                  <a:srgbClr val="00B0F0"/>
                </a:solidFill>
              </a:rPr>
              <a:t>(</a:t>
            </a:r>
            <a:r>
              <a:rPr lang="zh-TW" altLang="en-US" sz="2000" b="1" dirty="0">
                <a:solidFill>
                  <a:srgbClr val="00B0F0"/>
                </a:solidFill>
              </a:rPr>
              <a:t>單人、單親、夫婦、祖孫</a:t>
            </a:r>
            <a:r>
              <a:rPr lang="en-US" altLang="zh-TW" sz="2000" b="1" dirty="0">
                <a:solidFill>
                  <a:srgbClr val="00B0F0"/>
                </a:solidFill>
              </a:rPr>
              <a:t>)</a:t>
            </a:r>
          </a:p>
          <a:p>
            <a:pPr lvl="2"/>
            <a:r>
              <a:rPr lang="zh-TW" altLang="en-US" sz="1800" b="1" dirty="0"/>
              <a:t>理由：離婚事件、長期照顧等均為造成心理壓力之來源。人少的家庭型態較感到孤獨，無良好社會支持為憂鬱症風險因子。</a:t>
            </a:r>
            <a:endParaRPr lang="en-US" altLang="zh-TW" sz="1800" b="1" dirty="0">
              <a:solidFill>
                <a:srgbClr val="00B0F0"/>
              </a:solidFill>
            </a:endParaRPr>
          </a:p>
          <a:p>
            <a:pPr lvl="1"/>
            <a:r>
              <a:rPr lang="zh-TW" altLang="en-US" sz="2000" b="1" dirty="0"/>
              <a:t>負相關：</a:t>
            </a:r>
            <a:r>
              <a:rPr lang="zh-TW" altLang="en-US" sz="2000" b="1" dirty="0">
                <a:solidFill>
                  <a:srgbClr val="00B0F0"/>
                </a:solidFill>
              </a:rPr>
              <a:t>家庭組織型態</a:t>
            </a:r>
            <a:r>
              <a:rPr lang="en-US" altLang="zh-TW" sz="2000" b="1" dirty="0">
                <a:solidFill>
                  <a:srgbClr val="00B0F0"/>
                </a:solidFill>
              </a:rPr>
              <a:t>(</a:t>
            </a:r>
            <a:r>
              <a:rPr lang="zh-TW" altLang="en-US" sz="2000" b="1" dirty="0">
                <a:solidFill>
                  <a:srgbClr val="00B0F0"/>
                </a:solidFill>
              </a:rPr>
              <a:t>核心、三代</a:t>
            </a:r>
            <a:r>
              <a:rPr lang="en-US" altLang="zh-TW" sz="2000" b="1" dirty="0">
                <a:solidFill>
                  <a:srgbClr val="00B0F0"/>
                </a:solidFill>
              </a:rPr>
              <a:t>)</a:t>
            </a:r>
          </a:p>
          <a:p>
            <a:pPr lvl="2"/>
            <a:r>
              <a:rPr lang="zh-TW" altLang="en-US" sz="1800" b="1" dirty="0"/>
              <a:t>理由：健全與大家庭較能提供良好社會支持基礎</a:t>
            </a:r>
            <a:endParaRPr lang="en-US" altLang="zh-TW" sz="1800" b="1" dirty="0"/>
          </a:p>
          <a:p>
            <a:pPr lvl="2"/>
            <a:endParaRPr lang="en-US" altLang="zh-TW" sz="1800" b="1" dirty="0">
              <a:solidFill>
                <a:srgbClr val="00B0F0"/>
              </a:solidFill>
            </a:endParaRPr>
          </a:p>
          <a:p>
            <a:r>
              <a:rPr lang="zh-TW" altLang="en-US" sz="2400" b="1" dirty="0"/>
              <a:t>自身因子：</a:t>
            </a:r>
            <a:r>
              <a:rPr lang="zh-TW" altLang="en-US" sz="2400" b="1" dirty="0">
                <a:solidFill>
                  <a:srgbClr val="00B0F0"/>
                </a:solidFill>
              </a:rPr>
              <a:t>女性較高、年齡呈單峰型分布</a:t>
            </a:r>
            <a:endParaRPr lang="en-US" altLang="zh-TW" sz="2400" b="1" dirty="0">
              <a:solidFill>
                <a:srgbClr val="00B0F0"/>
              </a:solidFill>
            </a:endParaRPr>
          </a:p>
          <a:p>
            <a:pPr lvl="1"/>
            <a:r>
              <a:rPr lang="zh-TW" altLang="en-US" sz="2000" b="1" dirty="0"/>
              <a:t>理由：社會角色可能使男性較無病識感。中壯年可能壓力較大而易罹患憂鬱症</a:t>
            </a:r>
            <a:endParaRPr lang="en-US" altLang="zh-TW" sz="2000" b="1" dirty="0">
              <a:solidFill>
                <a:srgbClr val="00B0F0"/>
              </a:solidFill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272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B7302-15C3-4FBF-8A67-B286234C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266D8-F13C-4E2B-8E77-02B93E09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行政院性別平等會</a:t>
            </a:r>
            <a:r>
              <a:rPr lang="en-US" altLang="zh-TW" dirty="0"/>
              <a:t>-</a:t>
            </a:r>
            <a:r>
              <a:rPr lang="zh-TW" altLang="en-US" dirty="0"/>
              <a:t>重要性別統計資料庫</a:t>
            </a:r>
            <a:r>
              <a:rPr lang="en-US" altLang="zh-TW" dirty="0">
                <a:hlinkClick r:id="rId2"/>
              </a:rPr>
              <a:t>https://www.gender.ey.gov.tw/gecdb/Stat_Statistics_Field.aspx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勞動部</a:t>
            </a:r>
            <a:r>
              <a:rPr lang="en-US" altLang="zh-TW" dirty="0"/>
              <a:t>-</a:t>
            </a:r>
            <a:r>
              <a:rPr lang="zh-TW" altLang="en-US" dirty="0"/>
              <a:t>勞動統計查詢網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https://statfy.mol.gov.tw/default.aspx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中華民國統計資訊網</a:t>
            </a:r>
            <a:r>
              <a:rPr lang="en-US" altLang="zh-TW" dirty="0"/>
              <a:t>-</a:t>
            </a:r>
            <a:r>
              <a:rPr lang="zh-TW" altLang="en-US" dirty="0"/>
              <a:t>縣市重要統計指標查詢網</a:t>
            </a:r>
            <a:r>
              <a:rPr lang="en-US" altLang="zh-TW" dirty="0">
                <a:hlinkClick r:id="rId4"/>
              </a:rPr>
              <a:t>http://statdb.dgbas.gov.tw/pxweb/Dialog/CityItemlist_n.asp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1111</a:t>
            </a:r>
            <a:r>
              <a:rPr lang="zh-TW" altLang="en-US" dirty="0"/>
              <a:t>人力銀行</a:t>
            </a:r>
            <a:r>
              <a:rPr lang="en-US" altLang="zh-TW" dirty="0"/>
              <a:t>-</a:t>
            </a:r>
            <a:r>
              <a:rPr lang="zh-TW" altLang="en-US" dirty="0"/>
              <a:t>各縣市留鄉離鄉薪資比較</a:t>
            </a:r>
            <a:r>
              <a:rPr lang="en-US" altLang="zh-TW" dirty="0">
                <a:hlinkClick r:id="rId5"/>
              </a:rPr>
              <a:t>https://www.jobsalary.com.tw/salarycompare02.aspx?140202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608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C34F0-103C-43BC-A313-22B28235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D1FDD-7680-46ED-9DEC-332A5CC2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042" y="864108"/>
            <a:ext cx="9432974" cy="5120640"/>
          </a:xfrm>
        </p:spPr>
        <p:txBody>
          <a:bodyPr/>
          <a:lstStyle/>
          <a:p>
            <a:r>
              <a:rPr lang="zh-TW" altLang="en-US" b="1" dirty="0"/>
              <a:t>分析工具：</a:t>
            </a:r>
            <a:r>
              <a:rPr lang="en-US" altLang="zh-TW" b="1" dirty="0"/>
              <a:t>R</a:t>
            </a:r>
            <a:r>
              <a:rPr lang="zh-TW" altLang="en-US" b="1" dirty="0"/>
              <a:t>、</a:t>
            </a:r>
            <a:r>
              <a:rPr lang="en-US" altLang="zh-TW" b="1" dirty="0"/>
              <a:t>EXCEL</a:t>
            </a:r>
          </a:p>
          <a:p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將資料分為</a:t>
            </a:r>
            <a:r>
              <a:rPr lang="zh-TW" altLang="en-US" b="1" dirty="0">
                <a:solidFill>
                  <a:srgbClr val="00B0F0"/>
                </a:solidFill>
              </a:rPr>
              <a:t>歷年別</a:t>
            </a:r>
            <a:r>
              <a:rPr lang="zh-TW" altLang="en-US" b="1" dirty="0"/>
              <a:t>與</a:t>
            </a:r>
            <a:r>
              <a:rPr lang="zh-TW" altLang="en-US" b="1" dirty="0">
                <a:solidFill>
                  <a:srgbClr val="00B0F0"/>
                </a:solidFill>
              </a:rPr>
              <a:t>縣市別</a:t>
            </a:r>
            <a:r>
              <a:rPr lang="zh-TW" altLang="en-US" b="1" dirty="0"/>
              <a:t>兩部分進行處理與分析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對所有變項進行</a:t>
            </a:r>
            <a:r>
              <a:rPr lang="zh-TW" altLang="en-US" b="1" dirty="0">
                <a:solidFill>
                  <a:srgbClr val="00B0F0"/>
                </a:solidFill>
              </a:rPr>
              <a:t>相關分析</a:t>
            </a:r>
            <a:r>
              <a:rPr lang="zh-TW" altLang="en-US" b="1" dirty="0"/>
              <a:t>，找出高度相關變項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針對高度相關變項進行</a:t>
            </a:r>
            <a:r>
              <a:rPr lang="zh-TW" altLang="en-US" b="1" dirty="0">
                <a:solidFill>
                  <a:srgbClr val="00B0F0"/>
                </a:solidFill>
              </a:rPr>
              <a:t>共線性分析</a:t>
            </a:r>
            <a:r>
              <a:rPr lang="zh-TW" altLang="en-US" b="1" dirty="0"/>
              <a:t>，去除高度共線性變項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納入前述分析結果變項，建置並找出</a:t>
            </a:r>
            <a:r>
              <a:rPr lang="zh-TW" altLang="en-US" b="1" dirty="0">
                <a:solidFill>
                  <a:srgbClr val="00B0F0"/>
                </a:solidFill>
              </a:rPr>
              <a:t>最佳迴歸模型</a:t>
            </a:r>
            <a:r>
              <a:rPr lang="zh-TW" altLang="en-US" b="1" dirty="0"/>
              <a:t>，以預測抗憂鬱藥物使用率</a:t>
            </a:r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4053524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2038</Words>
  <Application>Microsoft Office PowerPoint</Application>
  <PresentationFormat>寬螢幕</PresentationFormat>
  <Paragraphs>373</Paragraphs>
  <Slides>32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框架</vt:lpstr>
      <vt:lpstr>Excel資料分析專題 台灣憂鬱症風險因子與預測因子分析</vt:lpstr>
      <vt:lpstr>綱要</vt:lpstr>
      <vt:lpstr>課題</vt:lpstr>
      <vt:lpstr>自變項</vt:lpstr>
      <vt:lpstr>依變項</vt:lpstr>
      <vt:lpstr>假設</vt:lpstr>
      <vt:lpstr>假設</vt:lpstr>
      <vt:lpstr>資料來源</vt:lpstr>
      <vt:lpstr>資料分析方法</vt:lpstr>
      <vt:lpstr>資料分析結果</vt:lpstr>
      <vt:lpstr>歷年別分析</vt:lpstr>
      <vt:lpstr>歷年抗憂鬱藥物使用率</vt:lpstr>
      <vt:lpstr>歷年趨勢</vt:lpstr>
      <vt:lpstr>ANOVA</vt:lpstr>
      <vt:lpstr>相關分析</vt:lpstr>
      <vt:lpstr>相關分析</vt:lpstr>
      <vt:lpstr>相關分析</vt:lpstr>
      <vt:lpstr>相關分析</vt:lpstr>
      <vt:lpstr>共線性分析-總體相關係數</vt:lpstr>
      <vt:lpstr>分析結果整理</vt:lpstr>
      <vt:lpstr>建置模型</vt:lpstr>
      <vt:lpstr>歷年別分析小結</vt:lpstr>
      <vt:lpstr>縣市別分析</vt:lpstr>
      <vt:lpstr>縣市別抗憂鬱藥物使用率</vt:lpstr>
      <vt:lpstr>相關分析</vt:lpstr>
      <vt:lpstr>相關分析</vt:lpstr>
      <vt:lpstr>相關分析</vt:lpstr>
      <vt:lpstr>縣市別分析小結</vt:lpstr>
      <vt:lpstr>結論與討論</vt:lpstr>
      <vt:lpstr>結論</vt:lpstr>
      <vt:lpstr>討論</vt:lpstr>
      <vt:lpstr>參考資訊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大數據分析期中專案 台灣憂鬱症風險與預測因子分析</dc:title>
  <dc:creator>梁嫚芳</dc:creator>
  <cp:lastModifiedBy>梁嫚芳</cp:lastModifiedBy>
  <cp:revision>2</cp:revision>
  <dcterms:created xsi:type="dcterms:W3CDTF">2020-12-12T09:06:34Z</dcterms:created>
  <dcterms:modified xsi:type="dcterms:W3CDTF">2020-12-18T06:51:42Z</dcterms:modified>
</cp:coreProperties>
</file>