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4cbbe990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4cbbe990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4cbbe990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4cbbe990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4cbbe990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4cbbe990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4cbbe990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4cbbe990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4cbbe990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4cbbe990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4cbbe990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4cbbe990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4cbbe990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4cbbe990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4cbbe990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4cbbe990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4cbbe990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4cbbe990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4cbbe990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4cbbe990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MGT 153 Presentation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 Result 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3" y="1567550"/>
            <a:ext cx="6249133" cy="32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Preference &amp; Demographic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performing cluster 4, 1, 5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Cluster 4: Action, Shooter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Cluster 1: Action, Role-Playing, Shooter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Cluster 5: Action, Adventure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Cluster 1: Sport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Consumer preference shift toward action, role-playing, shooter, adventure genre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Sports genre inconclusive, need more info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ER Games can consider branching into these genres in the future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Industry Trend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KPI: Sales/Population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</a:t>
            </a:r>
            <a:r>
              <a:rPr lang="en"/>
              <a:t>ocus</a:t>
            </a:r>
            <a:r>
              <a:rPr lang="en"/>
              <a:t> on Japan and North America markets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Focus on Puzzle and Role-Playing Genre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3 KPI Created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Japan Sales/Pop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 Sales/Pop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Difference between Japan and NA KPI (Japan-NA Sales/Pop)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Industry Trend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James Spier’s Approach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Japan market &gt; US market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Role-Playing &gt; Puzzle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3 AB Testing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JP Sale/Pop- Puzzle (v1) vs Role-Playing (v2)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 Sale/Pop- Puzzle (v1) vs Role-Playing (v2)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Diff JP - NA Sale/Pop- Puzzle (v1) vs Role-playing (v2)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Industry Trend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477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 Testing 1 </a:t>
            </a:r>
            <a:r>
              <a:rPr lang="en"/>
              <a:t>JP Sale/Pop- Puzzle (v1) vs Role-Playing (v2)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Diff. 7.59E-4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 Value: 0.15%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 Testing 2 NA Sale/Pop- Puzzle (v1) vs Role-Playing (v2)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Diff. 2.29E-4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 Value: 0.21%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 Testing 3 Diff JP - NA Sale/Pop- Puzzle (v1) vs Role-playing (v2)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Diff. 5.3E-4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 Value: 0.89%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Industry Trend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James Spier’s </a:t>
            </a:r>
            <a:r>
              <a:rPr lang="en" sz="1500"/>
              <a:t>approach</a:t>
            </a:r>
            <a:r>
              <a:rPr lang="en" sz="1500"/>
              <a:t> reasonable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Japan market scores higher than NA market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Transition from Puzzle to Role-Playing genre is logical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Markets to Target 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sale # rather than sale/pop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Focus on Role-Playing games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Collect data of average sales from NA, EU, JP and Other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AB Testing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Average of NA sales (v1)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Average of EU sales (v2)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Average of JP sales (v3)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Average of Other (v4)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 Test Result 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 vs V1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Diff. -148856.21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 Value: 100%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V3 vs V1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Diff. -152173.2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 Value: 100%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V4 vs V1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Diff. -262336.6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 value: 100%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Markets to Target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AB Test Result Inconclusive regarding Role-Playing genre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 evidence to shift focus from v1 (NA) to other variants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Preference &amp; Demographic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Identifying trends of highest performing genre of games in NA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HIerarchical Clustering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Clustering based off Critic Score, Critic Count, User Score, User Count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Split into 9 clusters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Comparison &amp; Select highest performing cluster regarding NA KPI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Identifying highest frequencies within cluster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