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67" r:id="rId7"/>
    <p:sldId id="261" r:id="rId8"/>
    <p:sldId id="266" r:id="rId9"/>
    <p:sldId id="268" r:id="rId10"/>
    <p:sldId id="264"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486CA-35D7-434B-AD9E-E569317EEF56}" v="6277" dt="2020-09-28T14:36:04.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梁嫚芳" userId="7cf1b7ef-79d7-4706-a840-83215abc4025" providerId="ADAL" clId="{AC5486CA-35D7-434B-AD9E-E569317EEF56}"/>
    <pc:docChg chg="undo custSel addSld delSld modSld">
      <pc:chgData name="梁嫚芳" userId="7cf1b7ef-79d7-4706-a840-83215abc4025" providerId="ADAL" clId="{AC5486CA-35D7-434B-AD9E-E569317EEF56}" dt="2020-09-28T14:36:04.585" v="7618" actId="1076"/>
      <pc:docMkLst>
        <pc:docMk/>
      </pc:docMkLst>
      <pc:sldChg chg="modSp">
        <pc:chgData name="梁嫚芳" userId="7cf1b7ef-79d7-4706-a840-83215abc4025" providerId="ADAL" clId="{AC5486CA-35D7-434B-AD9E-E569317EEF56}" dt="2020-09-27T14:13:23.647" v="4737" actId="113"/>
        <pc:sldMkLst>
          <pc:docMk/>
          <pc:sldMk cId="505131705" sldId="257"/>
        </pc:sldMkLst>
        <pc:spChg chg="mod">
          <ac:chgData name="梁嫚芳" userId="7cf1b7ef-79d7-4706-a840-83215abc4025" providerId="ADAL" clId="{AC5486CA-35D7-434B-AD9E-E569317EEF56}" dt="2020-09-27T14:13:23.647" v="4737" actId="113"/>
          <ac:spMkLst>
            <pc:docMk/>
            <pc:sldMk cId="505131705" sldId="257"/>
            <ac:spMk id="2" creationId="{275C816E-EBB5-4C65-B4B6-5829580DFD91}"/>
          </ac:spMkLst>
        </pc:spChg>
        <pc:spChg chg="mod">
          <ac:chgData name="梁嫚芳" userId="7cf1b7ef-79d7-4706-a840-83215abc4025" providerId="ADAL" clId="{AC5486CA-35D7-434B-AD9E-E569317EEF56}" dt="2020-09-27T14:13:18.352" v="4735" actId="20577"/>
          <ac:spMkLst>
            <pc:docMk/>
            <pc:sldMk cId="505131705" sldId="257"/>
            <ac:spMk id="3" creationId="{46C23EFD-B574-4C3C-ADEC-B2AE9C102B07}"/>
          </ac:spMkLst>
        </pc:spChg>
        <pc:picChg chg="mod">
          <ac:chgData name="梁嫚芳" userId="7cf1b7ef-79d7-4706-a840-83215abc4025" providerId="ADAL" clId="{AC5486CA-35D7-434B-AD9E-E569317EEF56}" dt="2020-09-23T08:55:00.679" v="1125" actId="1076"/>
          <ac:picMkLst>
            <pc:docMk/>
            <pc:sldMk cId="505131705" sldId="257"/>
            <ac:picMk id="4" creationId="{7CED5F59-87A1-42B9-BB2D-4BE74A18D1EE}"/>
          </ac:picMkLst>
        </pc:picChg>
        <pc:picChg chg="mod">
          <ac:chgData name="梁嫚芳" userId="7cf1b7ef-79d7-4706-a840-83215abc4025" providerId="ADAL" clId="{AC5486CA-35D7-434B-AD9E-E569317EEF56}" dt="2020-09-23T08:41:54.447" v="154" actId="1076"/>
          <ac:picMkLst>
            <pc:docMk/>
            <pc:sldMk cId="505131705" sldId="257"/>
            <ac:picMk id="5" creationId="{34B9DEDC-DFDD-4B1A-AC2C-AF58357CC2B2}"/>
          </ac:picMkLst>
        </pc:picChg>
      </pc:sldChg>
      <pc:sldChg chg="addSp delSp modSp add">
        <pc:chgData name="梁嫚芳" userId="7cf1b7ef-79d7-4706-a840-83215abc4025" providerId="ADAL" clId="{AC5486CA-35D7-434B-AD9E-E569317EEF56}" dt="2020-09-28T14:16:31.616" v="7513" actId="255"/>
        <pc:sldMkLst>
          <pc:docMk/>
          <pc:sldMk cId="39210337" sldId="258"/>
        </pc:sldMkLst>
        <pc:spChg chg="mod">
          <ac:chgData name="梁嫚芳" userId="7cf1b7ef-79d7-4706-a840-83215abc4025" providerId="ADAL" clId="{AC5486CA-35D7-434B-AD9E-E569317EEF56}" dt="2020-09-28T14:16:31.616" v="7513" actId="255"/>
          <ac:spMkLst>
            <pc:docMk/>
            <pc:sldMk cId="39210337" sldId="258"/>
            <ac:spMk id="2" creationId="{F1E7DF86-57D9-4EE9-9306-5A8BDDE7F861}"/>
          </ac:spMkLst>
        </pc:spChg>
        <pc:spChg chg="mod">
          <ac:chgData name="梁嫚芳" userId="7cf1b7ef-79d7-4706-a840-83215abc4025" providerId="ADAL" clId="{AC5486CA-35D7-434B-AD9E-E569317EEF56}" dt="2020-09-28T14:16:14.006" v="7511" actId="207"/>
          <ac:spMkLst>
            <pc:docMk/>
            <pc:sldMk cId="39210337" sldId="258"/>
            <ac:spMk id="3" creationId="{C2AD0612-5185-4FAB-B64C-BCEABAA3DAC9}"/>
          </ac:spMkLst>
        </pc:spChg>
        <pc:spChg chg="add">
          <ac:chgData name="梁嫚芳" userId="7cf1b7ef-79d7-4706-a840-83215abc4025" providerId="ADAL" clId="{AC5486CA-35D7-434B-AD9E-E569317EEF56}" dt="2020-09-23T08:59:06.629" v="1205"/>
          <ac:spMkLst>
            <pc:docMk/>
            <pc:sldMk cId="39210337" sldId="258"/>
            <ac:spMk id="4" creationId="{BFD33070-EECD-4A7B-A39C-F29975D029FB}"/>
          </ac:spMkLst>
        </pc:spChg>
        <pc:spChg chg="add">
          <ac:chgData name="梁嫚芳" userId="7cf1b7ef-79d7-4706-a840-83215abc4025" providerId="ADAL" clId="{AC5486CA-35D7-434B-AD9E-E569317EEF56}" dt="2020-09-23T08:59:06.629" v="1205"/>
          <ac:spMkLst>
            <pc:docMk/>
            <pc:sldMk cId="39210337" sldId="258"/>
            <ac:spMk id="5" creationId="{FB3C2482-6604-4845-AC36-B66B34D7C617}"/>
          </ac:spMkLst>
        </pc:spChg>
        <pc:spChg chg="add">
          <ac:chgData name="梁嫚芳" userId="7cf1b7ef-79d7-4706-a840-83215abc4025" providerId="ADAL" clId="{AC5486CA-35D7-434B-AD9E-E569317EEF56}" dt="2020-09-23T08:59:06.629" v="1205"/>
          <ac:spMkLst>
            <pc:docMk/>
            <pc:sldMk cId="39210337" sldId="258"/>
            <ac:spMk id="6" creationId="{D5AB6360-A355-44F6-9783-11B98E1874AD}"/>
          </ac:spMkLst>
        </pc:spChg>
        <pc:spChg chg="add del">
          <ac:chgData name="梁嫚芳" userId="7cf1b7ef-79d7-4706-a840-83215abc4025" providerId="ADAL" clId="{AC5486CA-35D7-434B-AD9E-E569317EEF56}" dt="2020-09-27T03:32:54.982" v="1298"/>
          <ac:spMkLst>
            <pc:docMk/>
            <pc:sldMk cId="39210337" sldId="258"/>
            <ac:spMk id="8" creationId="{8F388093-0CB7-455B-8B7A-44B014409A6C}"/>
          </ac:spMkLst>
        </pc:spChg>
        <pc:spChg chg="add del">
          <ac:chgData name="梁嫚芳" userId="7cf1b7ef-79d7-4706-a840-83215abc4025" providerId="ADAL" clId="{AC5486CA-35D7-434B-AD9E-E569317EEF56}" dt="2020-09-27T04:09:31.650" v="1401"/>
          <ac:spMkLst>
            <pc:docMk/>
            <pc:sldMk cId="39210337" sldId="258"/>
            <ac:spMk id="14" creationId="{B9B8D289-A2B7-48B2-9AE0-3B51F63BD762}"/>
          </ac:spMkLst>
        </pc:spChg>
        <pc:graphicFrameChg chg="add del">
          <ac:chgData name="梁嫚芳" userId="7cf1b7ef-79d7-4706-a840-83215abc4025" providerId="ADAL" clId="{AC5486CA-35D7-434B-AD9E-E569317EEF56}" dt="2020-09-27T03:32:54.982" v="1298"/>
          <ac:graphicFrameMkLst>
            <pc:docMk/>
            <pc:sldMk cId="39210337" sldId="258"/>
            <ac:graphicFrameMk id="7" creationId="{9B923E52-AA33-4B2D-B6B7-57CDA811F03C}"/>
          </ac:graphicFrameMkLst>
        </pc:graphicFrameChg>
        <pc:graphicFrameChg chg="add del">
          <ac:chgData name="梁嫚芳" userId="7cf1b7ef-79d7-4706-a840-83215abc4025" providerId="ADAL" clId="{AC5486CA-35D7-434B-AD9E-E569317EEF56}" dt="2020-09-27T04:09:31.650" v="1401"/>
          <ac:graphicFrameMkLst>
            <pc:docMk/>
            <pc:sldMk cId="39210337" sldId="258"/>
            <ac:graphicFrameMk id="13" creationId="{846F8B0A-6357-4091-AC19-EBFE2A458576}"/>
          </ac:graphicFrameMkLst>
        </pc:graphicFrameChg>
        <pc:picChg chg="add mod modCrop">
          <ac:chgData name="梁嫚芳" userId="7cf1b7ef-79d7-4706-a840-83215abc4025" providerId="ADAL" clId="{AC5486CA-35D7-434B-AD9E-E569317EEF56}" dt="2020-09-28T14:15:21.578" v="7489" actId="1076"/>
          <ac:picMkLst>
            <pc:docMk/>
            <pc:sldMk cId="39210337" sldId="258"/>
            <ac:picMk id="9" creationId="{502F5850-D5EE-48E6-B285-FE4A14ADF97C}"/>
          </ac:picMkLst>
        </pc:picChg>
        <pc:picChg chg="add mod modCrop">
          <ac:chgData name="梁嫚芳" userId="7cf1b7ef-79d7-4706-a840-83215abc4025" providerId="ADAL" clId="{AC5486CA-35D7-434B-AD9E-E569317EEF56}" dt="2020-09-28T14:15:22.754" v="7490" actId="1076"/>
          <ac:picMkLst>
            <pc:docMk/>
            <pc:sldMk cId="39210337" sldId="258"/>
            <ac:picMk id="10" creationId="{31E9E8B8-CE93-4DB3-AF1E-8FCCB91AA94C}"/>
          </ac:picMkLst>
        </pc:picChg>
        <pc:picChg chg="add mod modCrop">
          <ac:chgData name="梁嫚芳" userId="7cf1b7ef-79d7-4706-a840-83215abc4025" providerId="ADAL" clId="{AC5486CA-35D7-434B-AD9E-E569317EEF56}" dt="2020-09-28T14:15:24.730" v="7491" actId="1076"/>
          <ac:picMkLst>
            <pc:docMk/>
            <pc:sldMk cId="39210337" sldId="258"/>
            <ac:picMk id="11" creationId="{B2D27C19-26A2-415D-A69F-07BA7212BB5E}"/>
          </ac:picMkLst>
        </pc:picChg>
        <pc:picChg chg="add mod modCrop">
          <ac:chgData name="梁嫚芳" userId="7cf1b7ef-79d7-4706-a840-83215abc4025" providerId="ADAL" clId="{AC5486CA-35D7-434B-AD9E-E569317EEF56}" dt="2020-09-28T14:15:26.650" v="7492" actId="1076"/>
          <ac:picMkLst>
            <pc:docMk/>
            <pc:sldMk cId="39210337" sldId="258"/>
            <ac:picMk id="12" creationId="{B0BE4B6E-9F2E-4171-8AA5-4B93B4237101}"/>
          </ac:picMkLst>
        </pc:picChg>
        <pc:picChg chg="add mod">
          <ac:chgData name="梁嫚芳" userId="7cf1b7ef-79d7-4706-a840-83215abc4025" providerId="ADAL" clId="{AC5486CA-35D7-434B-AD9E-E569317EEF56}" dt="2020-09-28T14:15:47.708" v="7502" actId="1076"/>
          <ac:picMkLst>
            <pc:docMk/>
            <pc:sldMk cId="39210337" sldId="258"/>
            <ac:picMk id="13" creationId="{28087CFB-1A47-4C7F-B594-474B7F7587D2}"/>
          </ac:picMkLst>
        </pc:picChg>
        <pc:picChg chg="add del mod">
          <ac:chgData name="梁嫚芳" userId="7cf1b7ef-79d7-4706-a840-83215abc4025" providerId="ADAL" clId="{AC5486CA-35D7-434B-AD9E-E569317EEF56}" dt="2020-09-27T05:53:02.709" v="2327"/>
          <ac:picMkLst>
            <pc:docMk/>
            <pc:sldMk cId="39210337" sldId="258"/>
            <ac:picMk id="15" creationId="{A57EEF4B-A1F7-4D8F-9627-8ADC24ECE151}"/>
          </ac:picMkLst>
        </pc:picChg>
        <pc:picChg chg="add mod modCrop">
          <ac:chgData name="梁嫚芳" userId="7cf1b7ef-79d7-4706-a840-83215abc4025" providerId="ADAL" clId="{AC5486CA-35D7-434B-AD9E-E569317EEF56}" dt="2020-09-28T14:15:31.051" v="7495" actId="1076"/>
          <ac:picMkLst>
            <pc:docMk/>
            <pc:sldMk cId="39210337" sldId="258"/>
            <ac:picMk id="1025" creationId="{D7AF8C7C-8F30-43F4-BA48-784AC2CDD713}"/>
          </ac:picMkLst>
        </pc:picChg>
        <pc:picChg chg="add mod modCrop">
          <ac:chgData name="梁嫚芳" userId="7cf1b7ef-79d7-4706-a840-83215abc4025" providerId="ADAL" clId="{AC5486CA-35D7-434B-AD9E-E569317EEF56}" dt="2020-09-28T14:15:32.003" v="7496" actId="1076"/>
          <ac:picMkLst>
            <pc:docMk/>
            <pc:sldMk cId="39210337" sldId="258"/>
            <ac:picMk id="1026" creationId="{A4992FB0-71E5-4965-A9BE-506D40B86ED8}"/>
          </ac:picMkLst>
        </pc:picChg>
      </pc:sldChg>
      <pc:sldChg chg="add del">
        <pc:chgData name="梁嫚芳" userId="7cf1b7ef-79d7-4706-a840-83215abc4025" providerId="ADAL" clId="{AC5486CA-35D7-434B-AD9E-E569317EEF56}" dt="2020-09-27T05:25:37.466" v="2249" actId="2696"/>
        <pc:sldMkLst>
          <pc:docMk/>
          <pc:sldMk cId="1040257237" sldId="259"/>
        </pc:sldMkLst>
      </pc:sldChg>
      <pc:sldChg chg="add del">
        <pc:chgData name="梁嫚芳" userId="7cf1b7ef-79d7-4706-a840-83215abc4025" providerId="ADAL" clId="{AC5486CA-35D7-434B-AD9E-E569317EEF56}" dt="2020-09-27T03:21:49.949" v="1233" actId="2696"/>
        <pc:sldMkLst>
          <pc:docMk/>
          <pc:sldMk cId="3021264398" sldId="260"/>
        </pc:sldMkLst>
      </pc:sldChg>
      <pc:sldChg chg="addSp modSp add">
        <pc:chgData name="梁嫚芳" userId="7cf1b7ef-79d7-4706-a840-83215abc4025" providerId="ADAL" clId="{AC5486CA-35D7-434B-AD9E-E569317EEF56}" dt="2020-09-28T14:13:44.995" v="7467" actId="20577"/>
        <pc:sldMkLst>
          <pc:docMk/>
          <pc:sldMk cId="3485937079" sldId="261"/>
        </pc:sldMkLst>
        <pc:spChg chg="mod">
          <ac:chgData name="梁嫚芳" userId="7cf1b7ef-79d7-4706-a840-83215abc4025" providerId="ADAL" clId="{AC5486CA-35D7-434B-AD9E-E569317EEF56}" dt="2020-09-27T16:32:13.108" v="5823" actId="255"/>
          <ac:spMkLst>
            <pc:docMk/>
            <pc:sldMk cId="3485937079" sldId="261"/>
            <ac:spMk id="2" creationId="{4433B2B4-427A-455D-AE12-797774259593}"/>
          </ac:spMkLst>
        </pc:spChg>
        <pc:spChg chg="mod">
          <ac:chgData name="梁嫚芳" userId="7cf1b7ef-79d7-4706-a840-83215abc4025" providerId="ADAL" clId="{AC5486CA-35D7-434B-AD9E-E569317EEF56}" dt="2020-09-28T14:13:44.995" v="7467" actId="20577"/>
          <ac:spMkLst>
            <pc:docMk/>
            <pc:sldMk cId="3485937079" sldId="261"/>
            <ac:spMk id="3" creationId="{F43E2D6C-5DC7-4E2B-9BAB-88C67AFB490D}"/>
          </ac:spMkLst>
        </pc:spChg>
        <pc:picChg chg="add mod modCrop">
          <ac:chgData name="梁嫚芳" userId="7cf1b7ef-79d7-4706-a840-83215abc4025" providerId="ADAL" clId="{AC5486CA-35D7-434B-AD9E-E569317EEF56}" dt="2020-09-27T15:50:40.779" v="5662" actId="1076"/>
          <ac:picMkLst>
            <pc:docMk/>
            <pc:sldMk cId="3485937079" sldId="261"/>
            <ac:picMk id="4" creationId="{1CE042C2-0930-484D-BDB3-04A66A1124FE}"/>
          </ac:picMkLst>
        </pc:picChg>
        <pc:picChg chg="add mod">
          <ac:chgData name="梁嫚芳" userId="7cf1b7ef-79d7-4706-a840-83215abc4025" providerId="ADAL" clId="{AC5486CA-35D7-434B-AD9E-E569317EEF56}" dt="2020-09-27T15:50:45.899" v="5663" actId="1076"/>
          <ac:picMkLst>
            <pc:docMk/>
            <pc:sldMk cId="3485937079" sldId="261"/>
            <ac:picMk id="5" creationId="{7EC17407-EFA9-4164-A312-36CCFEA05867}"/>
          </ac:picMkLst>
        </pc:picChg>
        <pc:picChg chg="add mod modCrop">
          <ac:chgData name="梁嫚芳" userId="7cf1b7ef-79d7-4706-a840-83215abc4025" providerId="ADAL" clId="{AC5486CA-35D7-434B-AD9E-E569317EEF56}" dt="2020-09-27T15:50:38.810" v="5661" actId="1076"/>
          <ac:picMkLst>
            <pc:docMk/>
            <pc:sldMk cId="3485937079" sldId="261"/>
            <ac:picMk id="6" creationId="{8E6F4D99-66B7-4393-A889-9B0EA7488F1B}"/>
          </ac:picMkLst>
        </pc:picChg>
      </pc:sldChg>
      <pc:sldChg chg="add del">
        <pc:chgData name="梁嫚芳" userId="7cf1b7ef-79d7-4706-a840-83215abc4025" providerId="ADAL" clId="{AC5486CA-35D7-434B-AD9E-E569317EEF56}" dt="2020-09-27T06:48:09.348" v="3022" actId="2696"/>
        <pc:sldMkLst>
          <pc:docMk/>
          <pc:sldMk cId="650091149" sldId="262"/>
        </pc:sldMkLst>
      </pc:sldChg>
      <pc:sldChg chg="add del">
        <pc:chgData name="梁嫚芳" userId="7cf1b7ef-79d7-4706-a840-83215abc4025" providerId="ADAL" clId="{AC5486CA-35D7-434B-AD9E-E569317EEF56}" dt="2020-09-27T06:48:08.451" v="3021" actId="2696"/>
        <pc:sldMkLst>
          <pc:docMk/>
          <pc:sldMk cId="2264653867" sldId="263"/>
        </pc:sldMkLst>
      </pc:sldChg>
      <pc:sldChg chg="modSp add">
        <pc:chgData name="梁嫚芳" userId="7cf1b7ef-79d7-4706-a840-83215abc4025" providerId="ADAL" clId="{AC5486CA-35D7-434B-AD9E-E569317EEF56}" dt="2020-09-28T14:21:55.011" v="7515" actId="113"/>
        <pc:sldMkLst>
          <pc:docMk/>
          <pc:sldMk cId="2107455874" sldId="264"/>
        </pc:sldMkLst>
        <pc:spChg chg="mod">
          <ac:chgData name="梁嫚芳" userId="7cf1b7ef-79d7-4706-a840-83215abc4025" providerId="ADAL" clId="{AC5486CA-35D7-434B-AD9E-E569317EEF56}" dt="2020-09-28T14:21:55.011" v="7515" actId="113"/>
          <ac:spMkLst>
            <pc:docMk/>
            <pc:sldMk cId="2107455874" sldId="264"/>
            <ac:spMk id="2" creationId="{AB9391ED-196C-43B1-A42B-51D10E6FA35A}"/>
          </ac:spMkLst>
        </pc:spChg>
        <pc:spChg chg="mod">
          <ac:chgData name="梁嫚芳" userId="7cf1b7ef-79d7-4706-a840-83215abc4025" providerId="ADAL" clId="{AC5486CA-35D7-434B-AD9E-E569317EEF56}" dt="2020-09-27T15:26:04.141" v="5642"/>
          <ac:spMkLst>
            <pc:docMk/>
            <pc:sldMk cId="2107455874" sldId="264"/>
            <ac:spMk id="7" creationId="{B0F13AA1-CF57-ED49-B9FD-593ACD1198F5}"/>
          </ac:spMkLst>
        </pc:spChg>
      </pc:sldChg>
      <pc:sldChg chg="addSp delSp modSp add del">
        <pc:chgData name="梁嫚芳" userId="7cf1b7ef-79d7-4706-a840-83215abc4025" providerId="ADAL" clId="{AC5486CA-35D7-434B-AD9E-E569317EEF56}" dt="2020-09-28T14:16:27.027" v="7512" actId="2696"/>
        <pc:sldMkLst>
          <pc:docMk/>
          <pc:sldMk cId="2343505938" sldId="265"/>
        </pc:sldMkLst>
        <pc:spChg chg="mod">
          <ac:chgData name="梁嫚芳" userId="7cf1b7ef-79d7-4706-a840-83215abc4025" providerId="ADAL" clId="{AC5486CA-35D7-434B-AD9E-E569317EEF56}" dt="2020-09-27T14:28:54.179" v="4805" actId="404"/>
          <ac:spMkLst>
            <pc:docMk/>
            <pc:sldMk cId="2343505938" sldId="265"/>
            <ac:spMk id="2" creationId="{134A9C21-00F3-4BC6-BA32-B90093938822}"/>
          </ac:spMkLst>
        </pc:spChg>
        <pc:spChg chg="mod">
          <ac:chgData name="梁嫚芳" userId="7cf1b7ef-79d7-4706-a840-83215abc4025" providerId="ADAL" clId="{AC5486CA-35D7-434B-AD9E-E569317EEF56}" dt="2020-09-28T14:14:52.174" v="7473"/>
          <ac:spMkLst>
            <pc:docMk/>
            <pc:sldMk cId="2343505938" sldId="265"/>
            <ac:spMk id="3" creationId="{0C2F536F-479D-4F80-B92D-EAF6CA86C6D6}"/>
          </ac:spMkLst>
        </pc:spChg>
        <pc:picChg chg="add del mod">
          <ac:chgData name="梁嫚芳" userId="7cf1b7ef-79d7-4706-a840-83215abc4025" providerId="ADAL" clId="{AC5486CA-35D7-434B-AD9E-E569317EEF56}" dt="2020-09-27T05:55:59.046" v="2337"/>
          <ac:picMkLst>
            <pc:docMk/>
            <pc:sldMk cId="2343505938" sldId="265"/>
            <ac:picMk id="4" creationId="{18644B4D-7561-4CA2-9B63-D3E0D2EE94C4}"/>
          </ac:picMkLst>
        </pc:picChg>
        <pc:picChg chg="add del mod">
          <ac:chgData name="梁嫚芳" userId="7cf1b7ef-79d7-4706-a840-83215abc4025" providerId="ADAL" clId="{AC5486CA-35D7-434B-AD9E-E569317EEF56}" dt="2020-09-28T14:15:39.860" v="7498"/>
          <ac:picMkLst>
            <pc:docMk/>
            <pc:sldMk cId="2343505938" sldId="265"/>
            <ac:picMk id="5" creationId="{0606BCBC-0049-48E6-B90A-DB7690D55627}"/>
          </ac:picMkLst>
        </pc:picChg>
        <pc:picChg chg="add del mod">
          <ac:chgData name="梁嫚芳" userId="7cf1b7ef-79d7-4706-a840-83215abc4025" providerId="ADAL" clId="{AC5486CA-35D7-434B-AD9E-E569317EEF56}" dt="2020-09-27T14:21:18.395" v="4782"/>
          <ac:picMkLst>
            <pc:docMk/>
            <pc:sldMk cId="2343505938" sldId="265"/>
            <ac:picMk id="6" creationId="{1BCC7F73-695B-4349-961A-6C3316547D64}"/>
          </ac:picMkLst>
        </pc:picChg>
      </pc:sldChg>
      <pc:sldChg chg="add del">
        <pc:chgData name="梁嫚芳" userId="7cf1b7ef-79d7-4706-a840-83215abc4025" providerId="ADAL" clId="{AC5486CA-35D7-434B-AD9E-E569317EEF56}" dt="2020-09-27T05:28:01.298" v="2316"/>
        <pc:sldMkLst>
          <pc:docMk/>
          <pc:sldMk cId="2704573764" sldId="265"/>
        </pc:sldMkLst>
      </pc:sldChg>
      <pc:sldChg chg="addSp delSp modSp add">
        <pc:chgData name="梁嫚芳" userId="7cf1b7ef-79d7-4706-a840-83215abc4025" providerId="ADAL" clId="{AC5486CA-35D7-434B-AD9E-E569317EEF56}" dt="2020-09-28T14:35:37.862" v="7614" actId="15"/>
        <pc:sldMkLst>
          <pc:docMk/>
          <pc:sldMk cId="605814373" sldId="266"/>
        </pc:sldMkLst>
        <pc:spChg chg="mod">
          <ac:chgData name="梁嫚芳" userId="7cf1b7ef-79d7-4706-a840-83215abc4025" providerId="ADAL" clId="{AC5486CA-35D7-434B-AD9E-E569317EEF56}" dt="2020-09-28T14:12:32.586" v="7427" actId="113"/>
          <ac:spMkLst>
            <pc:docMk/>
            <pc:sldMk cId="605814373" sldId="266"/>
            <ac:spMk id="2" creationId="{57E60F85-B102-4AC2-B60B-FBC1364C0B43}"/>
          </ac:spMkLst>
        </pc:spChg>
        <pc:spChg chg="mod">
          <ac:chgData name="梁嫚芳" userId="7cf1b7ef-79d7-4706-a840-83215abc4025" providerId="ADAL" clId="{AC5486CA-35D7-434B-AD9E-E569317EEF56}" dt="2020-09-28T14:35:37.862" v="7614" actId="15"/>
          <ac:spMkLst>
            <pc:docMk/>
            <pc:sldMk cId="605814373" sldId="266"/>
            <ac:spMk id="3" creationId="{AF311BB0-CB1E-4997-A76A-1FB30CF05C14}"/>
          </ac:spMkLst>
        </pc:spChg>
        <pc:spChg chg="add del mod">
          <ac:chgData name="梁嫚芳" userId="7cf1b7ef-79d7-4706-a840-83215abc4025" providerId="ADAL" clId="{AC5486CA-35D7-434B-AD9E-E569317EEF56}" dt="2020-09-28T13:57:23.103" v="7035" actId="478"/>
          <ac:spMkLst>
            <pc:docMk/>
            <pc:sldMk cId="605814373" sldId="266"/>
            <ac:spMk id="13" creationId="{A9AAB7F3-6B3A-466A-A870-5730C074B946}"/>
          </ac:spMkLst>
        </pc:spChg>
        <pc:picChg chg="add del mod">
          <ac:chgData name="梁嫚芳" userId="7cf1b7ef-79d7-4706-a840-83215abc4025" providerId="ADAL" clId="{AC5486CA-35D7-434B-AD9E-E569317EEF56}" dt="2020-09-27T16:39:54.583" v="5827"/>
          <ac:picMkLst>
            <pc:docMk/>
            <pc:sldMk cId="605814373" sldId="266"/>
            <ac:picMk id="4" creationId="{4099C3FC-E6AB-4978-BF5F-D37D2A05F359}"/>
          </ac:picMkLst>
        </pc:picChg>
        <pc:picChg chg="add del mod">
          <ac:chgData name="梁嫚芳" userId="7cf1b7ef-79d7-4706-a840-83215abc4025" providerId="ADAL" clId="{AC5486CA-35D7-434B-AD9E-E569317EEF56}" dt="2020-09-28T13:48:24.087" v="6743"/>
          <ac:picMkLst>
            <pc:docMk/>
            <pc:sldMk cId="605814373" sldId="266"/>
            <ac:picMk id="4" creationId="{712D0468-4E81-4918-BA72-C6BCDC17E9D9}"/>
          </ac:picMkLst>
        </pc:picChg>
        <pc:picChg chg="add del mod">
          <ac:chgData name="梁嫚芳" userId="7cf1b7ef-79d7-4706-a840-83215abc4025" providerId="ADAL" clId="{AC5486CA-35D7-434B-AD9E-E569317EEF56}" dt="2020-09-28T13:48:24.087" v="6743"/>
          <ac:picMkLst>
            <pc:docMk/>
            <pc:sldMk cId="605814373" sldId="266"/>
            <ac:picMk id="5" creationId="{5F850987-01BF-4FB1-AC44-FB0FBF9D0520}"/>
          </ac:picMkLst>
        </pc:picChg>
        <pc:picChg chg="add del mod">
          <ac:chgData name="梁嫚芳" userId="7cf1b7ef-79d7-4706-a840-83215abc4025" providerId="ADAL" clId="{AC5486CA-35D7-434B-AD9E-E569317EEF56}" dt="2020-09-27T16:53:34.691" v="5852" actId="478"/>
          <ac:picMkLst>
            <pc:docMk/>
            <pc:sldMk cId="605814373" sldId="266"/>
            <ac:picMk id="5" creationId="{6384E747-3121-4974-A059-C1C267095444}"/>
          </ac:picMkLst>
        </pc:picChg>
        <pc:picChg chg="add del mod">
          <ac:chgData name="梁嫚芳" userId="7cf1b7ef-79d7-4706-a840-83215abc4025" providerId="ADAL" clId="{AC5486CA-35D7-434B-AD9E-E569317EEF56}" dt="2020-09-28T13:48:24.087" v="6743"/>
          <ac:picMkLst>
            <pc:docMk/>
            <pc:sldMk cId="605814373" sldId="266"/>
            <ac:picMk id="6" creationId="{54FBFB42-B55F-416A-9AEB-1D6774CB247F}"/>
          </ac:picMkLst>
        </pc:picChg>
        <pc:picChg chg="add del mod">
          <ac:chgData name="梁嫚芳" userId="7cf1b7ef-79d7-4706-a840-83215abc4025" providerId="ADAL" clId="{AC5486CA-35D7-434B-AD9E-E569317EEF56}" dt="2020-09-27T16:53:35.013" v="5853" actId="478"/>
          <ac:picMkLst>
            <pc:docMk/>
            <pc:sldMk cId="605814373" sldId="266"/>
            <ac:picMk id="6" creationId="{B54512FC-6213-4F13-9ECC-513054DA84ED}"/>
          </ac:picMkLst>
        </pc:picChg>
        <pc:picChg chg="add del mod">
          <ac:chgData name="梁嫚芳" userId="7cf1b7ef-79d7-4706-a840-83215abc4025" providerId="ADAL" clId="{AC5486CA-35D7-434B-AD9E-E569317EEF56}" dt="2020-09-27T16:53:34.191" v="5851" actId="478"/>
          <ac:picMkLst>
            <pc:docMk/>
            <pc:sldMk cId="605814373" sldId="266"/>
            <ac:picMk id="7" creationId="{7AE83A1A-531F-4821-B235-33B9085F30A9}"/>
          </ac:picMkLst>
        </pc:picChg>
        <pc:picChg chg="add del mod">
          <ac:chgData name="梁嫚芳" userId="7cf1b7ef-79d7-4706-a840-83215abc4025" providerId="ADAL" clId="{AC5486CA-35D7-434B-AD9E-E569317EEF56}" dt="2020-09-28T13:48:24.087" v="6743"/>
          <ac:picMkLst>
            <pc:docMk/>
            <pc:sldMk cId="605814373" sldId="266"/>
            <ac:picMk id="7" creationId="{7F3F58AE-AF67-4769-B14A-FD6F62C23C63}"/>
          </ac:picMkLst>
        </pc:picChg>
        <pc:picChg chg="add del mod">
          <ac:chgData name="梁嫚芳" userId="7cf1b7ef-79d7-4706-a840-83215abc4025" providerId="ADAL" clId="{AC5486CA-35D7-434B-AD9E-E569317EEF56}" dt="2020-09-27T16:53:33.802" v="5850" actId="478"/>
          <ac:picMkLst>
            <pc:docMk/>
            <pc:sldMk cId="605814373" sldId="266"/>
            <ac:picMk id="8" creationId="{1C71914F-45C0-4026-8374-6DA9D319A7E1}"/>
          </ac:picMkLst>
        </pc:picChg>
        <pc:picChg chg="add del mod">
          <ac:chgData name="梁嫚芳" userId="7cf1b7ef-79d7-4706-a840-83215abc4025" providerId="ADAL" clId="{AC5486CA-35D7-434B-AD9E-E569317EEF56}" dt="2020-09-28T13:48:24.087" v="6743"/>
          <ac:picMkLst>
            <pc:docMk/>
            <pc:sldMk cId="605814373" sldId="266"/>
            <ac:picMk id="8" creationId="{4B58E64C-40AC-4548-A222-D804589E74D5}"/>
          </ac:picMkLst>
        </pc:picChg>
        <pc:picChg chg="add del mod">
          <ac:chgData name="梁嫚芳" userId="7cf1b7ef-79d7-4706-a840-83215abc4025" providerId="ADAL" clId="{AC5486CA-35D7-434B-AD9E-E569317EEF56}" dt="2020-09-28T13:48:24.087" v="6743"/>
          <ac:picMkLst>
            <pc:docMk/>
            <pc:sldMk cId="605814373" sldId="266"/>
            <ac:picMk id="9" creationId="{9992BD4F-7310-4C96-AF59-4833805F41DD}"/>
          </ac:picMkLst>
        </pc:picChg>
        <pc:picChg chg="add del mod">
          <ac:chgData name="梁嫚芳" userId="7cf1b7ef-79d7-4706-a840-83215abc4025" providerId="ADAL" clId="{AC5486CA-35D7-434B-AD9E-E569317EEF56}" dt="2020-09-27T16:55:30.688" v="5861"/>
          <ac:picMkLst>
            <pc:docMk/>
            <pc:sldMk cId="605814373" sldId="266"/>
            <ac:picMk id="9" creationId="{D61D8140-157D-49E3-B625-DB75E3FECA16}"/>
          </ac:picMkLst>
        </pc:picChg>
        <pc:picChg chg="add mod">
          <ac:chgData name="梁嫚芳" userId="7cf1b7ef-79d7-4706-a840-83215abc4025" providerId="ADAL" clId="{AC5486CA-35D7-434B-AD9E-E569317EEF56}" dt="2020-09-28T14:10:55.963" v="7402" actId="1076"/>
          <ac:picMkLst>
            <pc:docMk/>
            <pc:sldMk cId="605814373" sldId="266"/>
            <ac:picMk id="10" creationId="{309C1E60-E6BB-40D4-920D-336B41FF21E6}"/>
          </ac:picMkLst>
        </pc:picChg>
        <pc:picChg chg="add del mod">
          <ac:chgData name="梁嫚芳" userId="7cf1b7ef-79d7-4706-a840-83215abc4025" providerId="ADAL" clId="{AC5486CA-35D7-434B-AD9E-E569317EEF56}" dt="2020-09-27T16:55:30.688" v="5861"/>
          <ac:picMkLst>
            <pc:docMk/>
            <pc:sldMk cId="605814373" sldId="266"/>
            <ac:picMk id="10" creationId="{CF0EF422-081A-434E-A949-3E0A703A2BAB}"/>
          </ac:picMkLst>
        </pc:picChg>
        <pc:picChg chg="add del mod">
          <ac:chgData name="梁嫚芳" userId="7cf1b7ef-79d7-4706-a840-83215abc4025" providerId="ADAL" clId="{AC5486CA-35D7-434B-AD9E-E569317EEF56}" dt="2020-09-27T16:55:30.688" v="5861"/>
          <ac:picMkLst>
            <pc:docMk/>
            <pc:sldMk cId="605814373" sldId="266"/>
            <ac:picMk id="11" creationId="{1DD503E0-BB2E-4E85-A6F4-5C7D2FE7784F}"/>
          </ac:picMkLst>
        </pc:picChg>
        <pc:picChg chg="add mod">
          <ac:chgData name="梁嫚芳" userId="7cf1b7ef-79d7-4706-a840-83215abc4025" providerId="ADAL" clId="{AC5486CA-35D7-434B-AD9E-E569317EEF56}" dt="2020-09-28T14:10:03.482" v="7399" actId="1076"/>
          <ac:picMkLst>
            <pc:docMk/>
            <pc:sldMk cId="605814373" sldId="266"/>
            <ac:picMk id="11" creationId="{A391EA34-A187-4403-9DA4-2250E6C68027}"/>
          </ac:picMkLst>
        </pc:picChg>
        <pc:picChg chg="add del mod">
          <ac:chgData name="梁嫚芳" userId="7cf1b7ef-79d7-4706-a840-83215abc4025" providerId="ADAL" clId="{AC5486CA-35D7-434B-AD9E-E569317EEF56}" dt="2020-09-28T13:56:15.590" v="6889" actId="478"/>
          <ac:picMkLst>
            <pc:docMk/>
            <pc:sldMk cId="605814373" sldId="266"/>
            <ac:picMk id="12" creationId="{15FEEA07-AD65-4D2C-842F-898530458182}"/>
          </ac:picMkLst>
        </pc:picChg>
        <pc:picChg chg="add del mod">
          <ac:chgData name="梁嫚芳" userId="7cf1b7ef-79d7-4706-a840-83215abc4025" providerId="ADAL" clId="{AC5486CA-35D7-434B-AD9E-E569317EEF56}" dt="2020-09-28T13:49:19.521" v="6757"/>
          <ac:picMkLst>
            <pc:docMk/>
            <pc:sldMk cId="605814373" sldId="266"/>
            <ac:picMk id="14" creationId="{E622D0CD-0095-4E19-AEBB-9DB110E8D329}"/>
          </ac:picMkLst>
        </pc:picChg>
        <pc:picChg chg="add del mod">
          <ac:chgData name="梁嫚芳" userId="7cf1b7ef-79d7-4706-a840-83215abc4025" providerId="ADAL" clId="{AC5486CA-35D7-434B-AD9E-E569317EEF56}" dt="2020-09-28T13:49:58.189" v="6765"/>
          <ac:picMkLst>
            <pc:docMk/>
            <pc:sldMk cId="605814373" sldId="266"/>
            <ac:picMk id="15" creationId="{51F4B490-E474-42DA-8852-B9969900AC9A}"/>
          </ac:picMkLst>
        </pc:picChg>
        <pc:picChg chg="add del mod">
          <ac:chgData name="梁嫚芳" userId="7cf1b7ef-79d7-4706-a840-83215abc4025" providerId="ADAL" clId="{AC5486CA-35D7-434B-AD9E-E569317EEF56}" dt="2020-09-28T13:49:58.189" v="6765"/>
          <ac:picMkLst>
            <pc:docMk/>
            <pc:sldMk cId="605814373" sldId="266"/>
            <ac:picMk id="16" creationId="{771CFACF-5AD3-4AAF-AE28-F173947F8A70}"/>
          </ac:picMkLst>
        </pc:picChg>
        <pc:picChg chg="add del mod">
          <ac:chgData name="梁嫚芳" userId="7cf1b7ef-79d7-4706-a840-83215abc4025" providerId="ADAL" clId="{AC5486CA-35D7-434B-AD9E-E569317EEF56}" dt="2020-09-28T13:49:58.189" v="6765"/>
          <ac:picMkLst>
            <pc:docMk/>
            <pc:sldMk cId="605814373" sldId="266"/>
            <ac:picMk id="17" creationId="{6D65BBBC-4299-4B94-8271-0975948ACE76}"/>
          </ac:picMkLst>
        </pc:picChg>
        <pc:picChg chg="add del mod">
          <ac:chgData name="梁嫚芳" userId="7cf1b7ef-79d7-4706-a840-83215abc4025" providerId="ADAL" clId="{AC5486CA-35D7-434B-AD9E-E569317EEF56}" dt="2020-09-28T13:50:15.048" v="6771"/>
          <ac:picMkLst>
            <pc:docMk/>
            <pc:sldMk cId="605814373" sldId="266"/>
            <ac:picMk id="18" creationId="{BB0B8AFF-FEC4-4AE4-B42B-CDFF3AE3B2FE}"/>
          </ac:picMkLst>
        </pc:picChg>
        <pc:picChg chg="add mod">
          <ac:chgData name="梁嫚芳" userId="7cf1b7ef-79d7-4706-a840-83215abc4025" providerId="ADAL" clId="{AC5486CA-35D7-434B-AD9E-E569317EEF56}" dt="2020-09-28T14:10:54.044" v="7401" actId="1076"/>
          <ac:picMkLst>
            <pc:docMk/>
            <pc:sldMk cId="605814373" sldId="266"/>
            <ac:picMk id="19" creationId="{E79F3708-0FDC-4EA4-A70B-FE9688B4AC87}"/>
          </ac:picMkLst>
        </pc:picChg>
      </pc:sldChg>
      <pc:sldChg chg="addSp modSp add">
        <pc:chgData name="梁嫚芳" userId="7cf1b7ef-79d7-4706-a840-83215abc4025" providerId="ADAL" clId="{AC5486CA-35D7-434B-AD9E-E569317EEF56}" dt="2020-09-28T14:36:04.585" v="7618" actId="1076"/>
        <pc:sldMkLst>
          <pc:docMk/>
          <pc:sldMk cId="783900147" sldId="267"/>
        </pc:sldMkLst>
        <pc:spChg chg="mod">
          <ac:chgData name="梁嫚芳" userId="7cf1b7ef-79d7-4706-a840-83215abc4025" providerId="ADAL" clId="{AC5486CA-35D7-434B-AD9E-E569317EEF56}" dt="2020-09-27T14:17:51.583" v="4779" actId="27636"/>
          <ac:spMkLst>
            <pc:docMk/>
            <pc:sldMk cId="783900147" sldId="267"/>
            <ac:spMk id="2" creationId="{525F0E08-59DF-4878-861C-D5DC7D4716B2}"/>
          </ac:spMkLst>
        </pc:spChg>
        <pc:spChg chg="mod">
          <ac:chgData name="梁嫚芳" userId="7cf1b7ef-79d7-4706-a840-83215abc4025" providerId="ADAL" clId="{AC5486CA-35D7-434B-AD9E-E569317EEF56}" dt="2020-09-27T15:24:14.879" v="5533"/>
          <ac:spMkLst>
            <pc:docMk/>
            <pc:sldMk cId="783900147" sldId="267"/>
            <ac:spMk id="3" creationId="{4D3C3907-4EA0-4453-BA29-CAFDD8E700AD}"/>
          </ac:spMkLst>
        </pc:spChg>
        <pc:picChg chg="add mod">
          <ac:chgData name="梁嫚芳" userId="7cf1b7ef-79d7-4706-a840-83215abc4025" providerId="ADAL" clId="{AC5486CA-35D7-434B-AD9E-E569317EEF56}" dt="2020-09-28T14:36:04.585" v="7618" actId="1076"/>
          <ac:picMkLst>
            <pc:docMk/>
            <pc:sldMk cId="783900147" sldId="267"/>
            <ac:picMk id="4" creationId="{F6986689-E622-4AEA-9EE0-18639EDDEC33}"/>
          </ac:picMkLst>
        </pc:picChg>
      </pc:sldChg>
      <pc:sldChg chg="modSp add del">
        <pc:chgData name="梁嫚芳" userId="7cf1b7ef-79d7-4706-a840-83215abc4025" providerId="ADAL" clId="{AC5486CA-35D7-434B-AD9E-E569317EEF56}" dt="2020-09-27T14:13:20.098" v="4736" actId="2696"/>
        <pc:sldMkLst>
          <pc:docMk/>
          <pc:sldMk cId="1027918083" sldId="267"/>
        </pc:sldMkLst>
        <pc:spChg chg="mod">
          <ac:chgData name="梁嫚芳" userId="7cf1b7ef-79d7-4706-a840-83215abc4025" providerId="ADAL" clId="{AC5486CA-35D7-434B-AD9E-E569317EEF56}" dt="2020-09-27T08:39:58.736" v="4407" actId="113"/>
          <ac:spMkLst>
            <pc:docMk/>
            <pc:sldMk cId="1027918083" sldId="267"/>
            <ac:spMk id="2" creationId="{C0F34CD2-0DFD-43D8-889C-960DBA644472}"/>
          </ac:spMkLst>
        </pc:spChg>
        <pc:spChg chg="mod">
          <ac:chgData name="梁嫚芳" userId="7cf1b7ef-79d7-4706-a840-83215abc4025" providerId="ADAL" clId="{AC5486CA-35D7-434B-AD9E-E569317EEF56}" dt="2020-09-27T14:13:14.833" v="4731"/>
          <ac:spMkLst>
            <pc:docMk/>
            <pc:sldMk cId="1027918083" sldId="267"/>
            <ac:spMk id="3" creationId="{34EE720A-2BE9-4743-8037-877319593087}"/>
          </ac:spMkLst>
        </pc:spChg>
      </pc:sldChg>
      <pc:sldChg chg="addSp delSp modSp add">
        <pc:chgData name="梁嫚芳" userId="7cf1b7ef-79d7-4706-a840-83215abc4025" providerId="ADAL" clId="{AC5486CA-35D7-434B-AD9E-E569317EEF56}" dt="2020-09-28T14:22:35.703" v="7524"/>
        <pc:sldMkLst>
          <pc:docMk/>
          <pc:sldMk cId="3463210103" sldId="268"/>
        </pc:sldMkLst>
        <pc:spChg chg="add del mod">
          <ac:chgData name="梁嫚芳" userId="7cf1b7ef-79d7-4706-a840-83215abc4025" providerId="ADAL" clId="{AC5486CA-35D7-434B-AD9E-E569317EEF56}" dt="2020-09-28T14:14:21.559" v="7472" actId="113"/>
          <ac:spMkLst>
            <pc:docMk/>
            <pc:sldMk cId="3463210103" sldId="268"/>
            <ac:spMk id="2" creationId="{F51A288D-E695-4CB2-BB09-FEA31DCE78E8}"/>
          </ac:spMkLst>
        </pc:spChg>
        <pc:spChg chg="mod">
          <ac:chgData name="梁嫚芳" userId="7cf1b7ef-79d7-4706-a840-83215abc4025" providerId="ADAL" clId="{AC5486CA-35D7-434B-AD9E-E569317EEF56}" dt="2020-09-28T14:22:35.703" v="7524"/>
          <ac:spMkLst>
            <pc:docMk/>
            <pc:sldMk cId="3463210103" sldId="268"/>
            <ac:spMk id="3" creationId="{60577E64-A52C-4131-A6C9-9E9E0275B523}"/>
          </ac:spMkLst>
        </pc:spChg>
        <pc:spChg chg="add del mod">
          <ac:chgData name="梁嫚芳" userId="7cf1b7ef-79d7-4706-a840-83215abc4025" providerId="ADAL" clId="{AC5486CA-35D7-434B-AD9E-E569317EEF56}" dt="2020-09-27T17:25:40.180" v="6253" actId="478"/>
          <ac:spMkLst>
            <pc:docMk/>
            <pc:sldMk cId="3463210103" sldId="268"/>
            <ac:spMk id="14" creationId="{88DAF205-CE91-478C-BEBD-C23A12FAF338}"/>
          </ac:spMkLst>
        </pc:spChg>
        <pc:picChg chg="add mod">
          <ac:chgData name="梁嫚芳" userId="7cf1b7ef-79d7-4706-a840-83215abc4025" providerId="ADAL" clId="{AC5486CA-35D7-434B-AD9E-E569317EEF56}" dt="2020-09-27T17:27:08.573" v="6296" actId="1076"/>
          <ac:picMkLst>
            <pc:docMk/>
            <pc:sldMk cId="3463210103" sldId="268"/>
            <ac:picMk id="4" creationId="{1BF922F3-1513-4265-8CCE-99BDD6561DA4}"/>
          </ac:picMkLst>
        </pc:picChg>
        <pc:picChg chg="add mod">
          <ac:chgData name="梁嫚芳" userId="7cf1b7ef-79d7-4706-a840-83215abc4025" providerId="ADAL" clId="{AC5486CA-35D7-434B-AD9E-E569317EEF56}" dt="2020-09-27T17:27:08.573" v="6296" actId="1076"/>
          <ac:picMkLst>
            <pc:docMk/>
            <pc:sldMk cId="3463210103" sldId="268"/>
            <ac:picMk id="5" creationId="{9B202917-548E-41C9-A14A-72D80FF893E1}"/>
          </ac:picMkLst>
        </pc:picChg>
        <pc:picChg chg="add mod">
          <ac:chgData name="梁嫚芳" userId="7cf1b7ef-79d7-4706-a840-83215abc4025" providerId="ADAL" clId="{AC5486CA-35D7-434B-AD9E-E569317EEF56}" dt="2020-09-27T17:27:08.573" v="6296" actId="1076"/>
          <ac:picMkLst>
            <pc:docMk/>
            <pc:sldMk cId="3463210103" sldId="268"/>
            <ac:picMk id="6" creationId="{E6DF58C6-7D2F-4274-A95A-199AA032D35B}"/>
          </ac:picMkLst>
        </pc:picChg>
        <pc:picChg chg="add mod">
          <ac:chgData name="梁嫚芳" userId="7cf1b7ef-79d7-4706-a840-83215abc4025" providerId="ADAL" clId="{AC5486CA-35D7-434B-AD9E-E569317EEF56}" dt="2020-09-27T17:27:08.573" v="6296" actId="1076"/>
          <ac:picMkLst>
            <pc:docMk/>
            <pc:sldMk cId="3463210103" sldId="268"/>
            <ac:picMk id="7" creationId="{9095B2B2-D389-45A6-8C43-A3B0A7B91863}"/>
          </ac:picMkLst>
        </pc:picChg>
        <pc:picChg chg="add mod">
          <ac:chgData name="梁嫚芳" userId="7cf1b7ef-79d7-4706-a840-83215abc4025" providerId="ADAL" clId="{AC5486CA-35D7-434B-AD9E-E569317EEF56}" dt="2020-09-27T17:27:08.573" v="6296" actId="1076"/>
          <ac:picMkLst>
            <pc:docMk/>
            <pc:sldMk cId="3463210103" sldId="268"/>
            <ac:picMk id="8" creationId="{C28EA358-00E0-4FFB-AD50-E4430CFA5D4F}"/>
          </ac:picMkLst>
        </pc:picChg>
        <pc:picChg chg="add mod">
          <ac:chgData name="梁嫚芳" userId="7cf1b7ef-79d7-4706-a840-83215abc4025" providerId="ADAL" clId="{AC5486CA-35D7-434B-AD9E-E569317EEF56}" dt="2020-09-27T17:27:08.573" v="6296" actId="1076"/>
          <ac:picMkLst>
            <pc:docMk/>
            <pc:sldMk cId="3463210103" sldId="268"/>
            <ac:picMk id="9" creationId="{A4477290-CF50-4B1E-B33D-9BF66B959F10}"/>
          </ac:picMkLst>
        </pc:picChg>
        <pc:picChg chg="add mod">
          <ac:chgData name="梁嫚芳" userId="7cf1b7ef-79d7-4706-a840-83215abc4025" providerId="ADAL" clId="{AC5486CA-35D7-434B-AD9E-E569317EEF56}" dt="2020-09-27T17:27:22.668" v="6303" actId="1076"/>
          <ac:picMkLst>
            <pc:docMk/>
            <pc:sldMk cId="3463210103" sldId="268"/>
            <ac:picMk id="10" creationId="{F89429EF-A6EF-4B4C-B0B9-A9BC2C43B15D}"/>
          </ac:picMkLst>
        </pc:picChg>
        <pc:picChg chg="add mod">
          <ac:chgData name="梁嫚芳" userId="7cf1b7ef-79d7-4706-a840-83215abc4025" providerId="ADAL" clId="{AC5486CA-35D7-434B-AD9E-E569317EEF56}" dt="2020-09-27T17:27:08.573" v="6296" actId="1076"/>
          <ac:picMkLst>
            <pc:docMk/>
            <pc:sldMk cId="3463210103" sldId="268"/>
            <ac:picMk id="11" creationId="{E600A837-812E-40C2-AEBE-9E01DA964F28}"/>
          </ac:picMkLst>
        </pc:picChg>
        <pc:picChg chg="add mod">
          <ac:chgData name="梁嫚芳" userId="7cf1b7ef-79d7-4706-a840-83215abc4025" providerId="ADAL" clId="{AC5486CA-35D7-434B-AD9E-E569317EEF56}" dt="2020-09-27T17:27:16.220" v="6300" actId="1076"/>
          <ac:picMkLst>
            <pc:docMk/>
            <pc:sldMk cId="3463210103" sldId="268"/>
            <ac:picMk id="12" creationId="{A12665F9-D8D9-446E-8718-6F29A00EEB02}"/>
          </ac:picMkLst>
        </pc:picChg>
      </pc:sldChg>
      <pc:sldChg chg="modSp add del">
        <pc:chgData name="梁嫚芳" userId="7cf1b7ef-79d7-4706-a840-83215abc4025" providerId="ADAL" clId="{AC5486CA-35D7-434B-AD9E-E569317EEF56}" dt="2020-09-28T14:35:42.065" v="7615" actId="2696"/>
        <pc:sldMkLst>
          <pc:docMk/>
          <pc:sldMk cId="1285748786" sldId="269"/>
        </pc:sldMkLst>
        <pc:spChg chg="mod">
          <ac:chgData name="梁嫚芳" userId="7cf1b7ef-79d7-4706-a840-83215abc4025" providerId="ADAL" clId="{AC5486CA-35D7-434B-AD9E-E569317EEF56}" dt="2020-09-28T14:22:56.205" v="7533" actId="113"/>
          <ac:spMkLst>
            <pc:docMk/>
            <pc:sldMk cId="1285748786" sldId="269"/>
            <ac:spMk id="2" creationId="{A8B3741F-CA8C-4BC1-995B-265542DBCCE0}"/>
          </ac:spMkLst>
        </pc:spChg>
        <pc:spChg chg="mod">
          <ac:chgData name="梁嫚芳" userId="7cf1b7ef-79d7-4706-a840-83215abc4025" providerId="ADAL" clId="{AC5486CA-35D7-434B-AD9E-E569317EEF56}" dt="2020-09-28T14:35:21.570" v="7598"/>
          <ac:spMkLst>
            <pc:docMk/>
            <pc:sldMk cId="1285748786" sldId="269"/>
            <ac:spMk id="3" creationId="{84CB419D-562F-4154-A74B-8635B2AE9DAE}"/>
          </ac:spMkLst>
        </pc:spChg>
      </pc:sldChg>
    </pc:docChg>
  </pc:docChgLst>
  <pc:docChgLst>
    <pc:chgData name="梁嫚芳" userId="7cf1b7ef-79d7-4706-a840-83215abc4025" providerId="ADAL" clId="{0DA56EBF-6A0E-D948-B632-695AA453ABEB}"/>
    <pc:docChg chg="modSld">
      <pc:chgData name="梁嫚芳" userId="7cf1b7ef-79d7-4706-a840-83215abc4025" providerId="ADAL" clId="{0DA56EBF-6A0E-D948-B632-695AA453ABEB}" dt="2020-09-25T08:04:29.828" v="155" actId="20577"/>
      <pc:docMkLst>
        <pc:docMk/>
      </pc:docMkLst>
      <pc:sldChg chg="modSp">
        <pc:chgData name="梁嫚芳" userId="7cf1b7ef-79d7-4706-a840-83215abc4025" providerId="ADAL" clId="{0DA56EBF-6A0E-D948-B632-695AA453ABEB}" dt="2020-09-25T08:04:29.828" v="155" actId="20577"/>
        <pc:sldMkLst>
          <pc:docMk/>
          <pc:sldMk cId="39210337" sldId="258"/>
        </pc:sldMkLst>
        <pc:spChg chg="mod">
          <ac:chgData name="梁嫚芳" userId="7cf1b7ef-79d7-4706-a840-83215abc4025" providerId="ADAL" clId="{0DA56EBF-6A0E-D948-B632-695AA453ABEB}" dt="2020-09-25T08:04:29.828" v="155" actId="20577"/>
          <ac:spMkLst>
            <pc:docMk/>
            <pc:sldMk cId="39210337" sldId="258"/>
            <ac:spMk id="3" creationId="{C2AD0612-5185-4FAB-B64C-BCEABAA3DAC9}"/>
          </ac:spMkLst>
        </pc:spChg>
      </pc:sldChg>
      <pc:sldChg chg="addSp delSp modSp">
        <pc:chgData name="梁嫚芳" userId="7cf1b7ef-79d7-4706-a840-83215abc4025" providerId="ADAL" clId="{0DA56EBF-6A0E-D948-B632-695AA453ABEB}" dt="2020-09-25T08:02:22.639" v="103" actId="20577"/>
        <pc:sldMkLst>
          <pc:docMk/>
          <pc:sldMk cId="2107455874" sldId="264"/>
        </pc:sldMkLst>
        <pc:spChg chg="mod">
          <ac:chgData name="梁嫚芳" userId="7cf1b7ef-79d7-4706-a840-83215abc4025" providerId="ADAL" clId="{0DA56EBF-6A0E-D948-B632-695AA453ABEB}" dt="2020-09-25T08:00:54.746" v="3" actId="20577"/>
          <ac:spMkLst>
            <pc:docMk/>
            <pc:sldMk cId="2107455874" sldId="264"/>
            <ac:spMk id="2" creationId="{AB9391ED-196C-43B1-A42B-51D10E6FA35A}"/>
          </ac:spMkLst>
        </pc:spChg>
        <pc:spChg chg="del">
          <ac:chgData name="梁嫚芳" userId="7cf1b7ef-79d7-4706-a840-83215abc4025" providerId="ADAL" clId="{0DA56EBF-6A0E-D948-B632-695AA453ABEB}" dt="2020-09-25T07:59:28.893" v="0" actId="22"/>
          <ac:spMkLst>
            <pc:docMk/>
            <pc:sldMk cId="2107455874" sldId="264"/>
            <ac:spMk id="3" creationId="{41B1DEC5-F4D4-4335-807C-7E5409C37166}"/>
          </ac:spMkLst>
        </pc:spChg>
        <pc:spChg chg="add mod">
          <ac:chgData name="梁嫚芳" userId="7cf1b7ef-79d7-4706-a840-83215abc4025" providerId="ADAL" clId="{0DA56EBF-6A0E-D948-B632-695AA453ABEB}" dt="2020-09-25T08:02:22.639" v="103" actId="20577"/>
          <ac:spMkLst>
            <pc:docMk/>
            <pc:sldMk cId="2107455874" sldId="264"/>
            <ac:spMk id="7" creationId="{B0F13AA1-CF57-ED49-B9FD-593ACD1198F5}"/>
          </ac:spMkLst>
        </pc:spChg>
        <pc:picChg chg="add mod">
          <ac:chgData name="梁嫚芳" userId="7cf1b7ef-79d7-4706-a840-83215abc4025" providerId="ADAL" clId="{0DA56EBF-6A0E-D948-B632-695AA453ABEB}" dt="2020-09-25T08:01:39.362" v="30" actId="1076"/>
          <ac:picMkLst>
            <pc:docMk/>
            <pc:sldMk cId="2107455874" sldId="264"/>
            <ac:picMk id="6" creationId="{C3517057-AD9D-8641-957C-B53F553480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57FEE-6ECC-4E03-A693-39096D959ED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2AFF122-7F71-4D3E-862D-EF3360981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4946322-9C26-4C01-B287-D3BFBF599A36}"/>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5" name="頁尾版面配置區 4">
            <a:extLst>
              <a:ext uri="{FF2B5EF4-FFF2-40B4-BE49-F238E27FC236}">
                <a16:creationId xmlns:a16="http://schemas.microsoft.com/office/drawing/2014/main" id="{5041ACC9-B70E-4024-86B0-64F442B7DD6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186F824-535D-482E-BA67-64459B522495}"/>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145051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E44C3C-4089-4119-92BA-0BA90DB6147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EBD1AF03-55E8-4355-8F09-764ED44C6FEE}"/>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2671E12-247E-46E0-94D7-EFE473A5B59F}"/>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5" name="頁尾版面配置區 4">
            <a:extLst>
              <a:ext uri="{FF2B5EF4-FFF2-40B4-BE49-F238E27FC236}">
                <a16:creationId xmlns:a16="http://schemas.microsoft.com/office/drawing/2014/main" id="{4C7CEF1E-4229-4CCB-A971-70C785206C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34B685-15E0-4F76-B748-AB53EC6BAEF6}"/>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139505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28E1BED-216C-4B88-A487-DBDE845419A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CAC7DB1-AF2B-47B8-8F6F-5E6DC53DF9E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6D6338A-87B0-4744-8CC2-179E68FEDE22}"/>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5" name="頁尾版面配置區 4">
            <a:extLst>
              <a:ext uri="{FF2B5EF4-FFF2-40B4-BE49-F238E27FC236}">
                <a16:creationId xmlns:a16="http://schemas.microsoft.com/office/drawing/2014/main" id="{46C7330D-A5C9-4D77-846F-BDF236E595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EF6856-AD97-425D-9B60-D9B3168EA314}"/>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147943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36455C-3723-4D41-8067-408ECE9194B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D4DA3C6-84CE-44F8-B3BB-6E9D8EB8C19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8970AE-3BC5-4117-A2E5-7C08FE77EC5D}"/>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5" name="頁尾版面配置區 4">
            <a:extLst>
              <a:ext uri="{FF2B5EF4-FFF2-40B4-BE49-F238E27FC236}">
                <a16:creationId xmlns:a16="http://schemas.microsoft.com/office/drawing/2014/main" id="{1DC6DFAE-AA68-44FE-AC16-ED1AF439F1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76FFF1B-977E-4EA7-95EB-470F94919768}"/>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411616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849BAE-72CC-4C45-A77B-C73B3ECC0A6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8911B9C-CC24-4862-B06E-836511FBC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1C7231BF-2A37-41A5-9491-397A1FC93442}"/>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5" name="頁尾版面配置區 4">
            <a:extLst>
              <a:ext uri="{FF2B5EF4-FFF2-40B4-BE49-F238E27FC236}">
                <a16:creationId xmlns:a16="http://schemas.microsoft.com/office/drawing/2014/main" id="{CCC1D0D9-5EFF-49EA-B8E2-50BAC538A7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02E917C-88F8-4884-BF14-95F44B4472C5}"/>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392796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AEA435-8A7A-476D-98F4-ECB193A4379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546471A-7B3C-4E04-92A8-19A7F2772053}"/>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7337368-FB9E-40ED-A284-82BA86E8E161}"/>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DC4EFBB-96BB-4A83-BEFF-30431B8F6155}"/>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6" name="頁尾版面配置區 5">
            <a:extLst>
              <a:ext uri="{FF2B5EF4-FFF2-40B4-BE49-F238E27FC236}">
                <a16:creationId xmlns:a16="http://schemas.microsoft.com/office/drawing/2014/main" id="{B2647E74-9224-46EE-AAA2-20AAAC10FC6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D9397E5-E329-42E4-913C-F36427FE7904}"/>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3784681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A00CC-E324-476B-810F-AB29C86F5FE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0C8FEBA-2B45-468D-B940-BF574E15D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A752794E-2A19-4673-8675-4A42E329125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F2BF226-86FA-4732-967E-5886245AD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EB96248-29CF-42B4-B4B6-DB6C7FDC5CD5}"/>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12F5C6D-4F0E-47E1-A018-7A6231A791E3}"/>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8" name="頁尾版面配置區 7">
            <a:extLst>
              <a:ext uri="{FF2B5EF4-FFF2-40B4-BE49-F238E27FC236}">
                <a16:creationId xmlns:a16="http://schemas.microsoft.com/office/drawing/2014/main" id="{4EC2BF10-A9D2-48C0-8556-9242578D920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4C7B79B-E52C-43D4-BD1D-D45641C857EF}"/>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338444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A27CCE-9B42-45BA-B1CB-932FF3EB097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0B91BE5-1B1A-46BC-B9FB-A7620C56C7A4}"/>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4" name="頁尾版面配置區 3">
            <a:extLst>
              <a:ext uri="{FF2B5EF4-FFF2-40B4-BE49-F238E27FC236}">
                <a16:creationId xmlns:a16="http://schemas.microsoft.com/office/drawing/2014/main" id="{76C53222-B1C2-4713-A9B7-6C1C1DE915A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BD82557-D3BC-4128-8E1E-AC3003D498CB}"/>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13627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99B3D31-100A-4982-8EA9-ABBA0482FD6A}"/>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3" name="頁尾版面配置區 2">
            <a:extLst>
              <a:ext uri="{FF2B5EF4-FFF2-40B4-BE49-F238E27FC236}">
                <a16:creationId xmlns:a16="http://schemas.microsoft.com/office/drawing/2014/main" id="{F83E609D-16C7-4D06-AF95-73E19F613DA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3155951-729C-428A-AAC9-F0062BEBCB3D}"/>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252743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A0376B-CAC6-41E0-B586-C9CB0282C0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ECE8208-87C0-42F4-8AC7-1F1B72D06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18DBFDA-3F52-4A27-848F-2C6949B0F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1D1B25B-AE04-4996-9F87-4F2ECBBB82C2}"/>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6" name="頁尾版面配置區 5">
            <a:extLst>
              <a:ext uri="{FF2B5EF4-FFF2-40B4-BE49-F238E27FC236}">
                <a16:creationId xmlns:a16="http://schemas.microsoft.com/office/drawing/2014/main" id="{BC08224F-AA7D-4497-8BD7-F1B1844350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2637B26-6D57-4C57-8BAC-F9A718C1829B}"/>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74984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48E28E-B1BC-4D98-A02E-DC43D9F9FE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AA66295-8BD2-4C7B-A2AB-77FDA5B0E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E5790EE-FB24-4265-BCDF-22AC4215C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A32F811A-DF74-4EBF-8735-133BAC71454C}"/>
              </a:ext>
            </a:extLst>
          </p:cNvPr>
          <p:cNvSpPr>
            <a:spLocks noGrp="1"/>
          </p:cNvSpPr>
          <p:nvPr>
            <p:ph type="dt" sz="half" idx="10"/>
          </p:nvPr>
        </p:nvSpPr>
        <p:spPr/>
        <p:txBody>
          <a:bodyPr/>
          <a:lstStyle/>
          <a:p>
            <a:fld id="{805B193B-3B50-403F-8E64-03B74A310094}" type="datetimeFigureOut">
              <a:rPr lang="zh-TW" altLang="en-US" smtClean="0"/>
              <a:t>2020/9/28</a:t>
            </a:fld>
            <a:endParaRPr lang="zh-TW" altLang="en-US"/>
          </a:p>
        </p:txBody>
      </p:sp>
      <p:sp>
        <p:nvSpPr>
          <p:cNvPr id="6" name="頁尾版面配置區 5">
            <a:extLst>
              <a:ext uri="{FF2B5EF4-FFF2-40B4-BE49-F238E27FC236}">
                <a16:creationId xmlns:a16="http://schemas.microsoft.com/office/drawing/2014/main" id="{681E2DA5-9187-4350-B15C-B3BEF56876B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68B59C0-6287-47A0-A1F5-38BF092573B9}"/>
              </a:ext>
            </a:extLst>
          </p:cNvPr>
          <p:cNvSpPr>
            <a:spLocks noGrp="1"/>
          </p:cNvSpPr>
          <p:nvPr>
            <p:ph type="sldNum" sz="quarter" idx="12"/>
          </p:nvPr>
        </p:nvSpPr>
        <p:spPr/>
        <p:txBody>
          <a:body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285981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2952301-1508-4FFF-B33B-164B85272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D423D7B-5BFD-4748-AB07-2622582F3E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CFC38C-2052-4F57-ADD0-5ABDDF0FD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B193B-3B50-403F-8E64-03B74A310094}" type="datetimeFigureOut">
              <a:rPr lang="zh-TW" altLang="en-US" smtClean="0"/>
              <a:t>2020/9/28</a:t>
            </a:fld>
            <a:endParaRPr lang="zh-TW" altLang="en-US"/>
          </a:p>
        </p:txBody>
      </p:sp>
      <p:sp>
        <p:nvSpPr>
          <p:cNvPr id="5" name="頁尾版面配置區 4">
            <a:extLst>
              <a:ext uri="{FF2B5EF4-FFF2-40B4-BE49-F238E27FC236}">
                <a16:creationId xmlns:a16="http://schemas.microsoft.com/office/drawing/2014/main" id="{D9332F79-0E66-47EE-A9AD-EA28A0B2B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A78C60B-3B9F-4F24-BD81-C05337945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54B94-4B16-4BF4-98D4-54AD482C330B}" type="slidenum">
              <a:rPr lang="zh-TW" altLang="en-US" smtClean="0"/>
              <a:t>‹#›</a:t>
            </a:fld>
            <a:endParaRPr lang="zh-TW" altLang="en-US"/>
          </a:p>
        </p:txBody>
      </p:sp>
    </p:spTree>
    <p:extLst>
      <p:ext uri="{BB962C8B-B14F-4D97-AF65-F5344CB8AC3E}">
        <p14:creationId xmlns:p14="http://schemas.microsoft.com/office/powerpoint/2010/main" val="780316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5C816E-EBB5-4C65-B4B6-5829580DFD91}"/>
              </a:ext>
            </a:extLst>
          </p:cNvPr>
          <p:cNvSpPr>
            <a:spLocks noGrp="1"/>
          </p:cNvSpPr>
          <p:nvPr>
            <p:ph type="title"/>
          </p:nvPr>
        </p:nvSpPr>
        <p:spPr/>
        <p:txBody>
          <a:bodyPr>
            <a:noAutofit/>
          </a:bodyPr>
          <a:lstStyle/>
          <a:p>
            <a:r>
              <a:rPr lang="en-US" altLang="zh-TW" sz="1800" b="1" dirty="0"/>
              <a:t>1.</a:t>
            </a:r>
            <a:r>
              <a:rPr lang="zh-TW" altLang="en-US" sz="1800" b="1" dirty="0"/>
              <a:t> </a:t>
            </a:r>
            <a:r>
              <a:rPr lang="zh-TW" altLang="zh-TW" sz="1800" b="1" dirty="0"/>
              <a:t>在進行此次暴發性流行之病因以前，首先需要定義疾病，頗感棘手的問題是，病例並不都具有相同的各種病徵，在這樣的狀況下，您必須在最短時間的要求下找到罪魁禍首，以遏止疾病的繼續蔓延，您將如何定義疾病？猜想不同的疾病定義將導致相對危險性的估計值產生何種變化？</a:t>
            </a:r>
            <a:endParaRPr lang="zh-TW" altLang="en-US" sz="1800" b="1" dirty="0"/>
          </a:p>
        </p:txBody>
      </p:sp>
      <p:sp>
        <p:nvSpPr>
          <p:cNvPr id="3" name="內容版面配置區 2">
            <a:extLst>
              <a:ext uri="{FF2B5EF4-FFF2-40B4-BE49-F238E27FC236}">
                <a16:creationId xmlns:a16="http://schemas.microsoft.com/office/drawing/2014/main" id="{46C23EFD-B574-4C3C-ADEC-B2AE9C102B07}"/>
              </a:ext>
            </a:extLst>
          </p:cNvPr>
          <p:cNvSpPr>
            <a:spLocks noGrp="1"/>
          </p:cNvSpPr>
          <p:nvPr>
            <p:ph idx="1"/>
          </p:nvPr>
        </p:nvSpPr>
        <p:spPr>
          <a:xfrm>
            <a:off x="838199" y="1825625"/>
            <a:ext cx="6228425" cy="4351338"/>
          </a:xfrm>
        </p:spPr>
        <p:txBody>
          <a:bodyPr>
            <a:noAutofit/>
          </a:bodyPr>
          <a:lstStyle/>
          <a:p>
            <a:r>
              <a:rPr lang="zh-TW" altLang="en-US" sz="1800" dirty="0"/>
              <a:t>自</a:t>
            </a:r>
            <a:r>
              <a:rPr lang="en-US" altLang="zh-TW" sz="1800" dirty="0"/>
              <a:t>one-way frequency table</a:t>
            </a:r>
            <a:r>
              <a:rPr lang="zh-TW" altLang="en-US" sz="1800" dirty="0"/>
              <a:t>可看出不同病徵之盛行百分比，由於有些病徵盛行百分比過低，我定義百分比大於</a:t>
            </a:r>
            <a:r>
              <a:rPr lang="en-US" altLang="zh-TW" sz="1800" dirty="0"/>
              <a:t>15%</a:t>
            </a:r>
            <a:r>
              <a:rPr lang="zh-TW" altLang="en-US" sz="1800" dirty="0"/>
              <a:t>之病徵為盛行病徵，如下：</a:t>
            </a:r>
            <a:endParaRPr lang="en-US" altLang="zh-TW" sz="1800" dirty="0"/>
          </a:p>
          <a:p>
            <a:pPr lvl="1"/>
            <a:r>
              <a:rPr lang="zh-TW" altLang="en-US" sz="1800" dirty="0"/>
              <a:t>腹瀉 </a:t>
            </a:r>
            <a:r>
              <a:rPr lang="en-US" altLang="zh-TW" sz="1800" dirty="0"/>
              <a:t>diarrhea </a:t>
            </a:r>
          </a:p>
          <a:p>
            <a:pPr lvl="1"/>
            <a:r>
              <a:rPr lang="zh-TW" altLang="en-US" sz="1800" dirty="0"/>
              <a:t>發燒 </a:t>
            </a:r>
            <a:r>
              <a:rPr lang="en-US" altLang="zh-TW" sz="1800" dirty="0"/>
              <a:t>fever</a:t>
            </a:r>
          </a:p>
          <a:p>
            <a:pPr lvl="1"/>
            <a:r>
              <a:rPr lang="zh-TW" altLang="en-US" sz="1800" dirty="0"/>
              <a:t>腹痛 </a:t>
            </a:r>
            <a:r>
              <a:rPr lang="en-US" altLang="zh-TW" sz="1800" dirty="0" err="1"/>
              <a:t>stomach_ache</a:t>
            </a:r>
            <a:r>
              <a:rPr lang="en-US" altLang="zh-TW" sz="1800" dirty="0"/>
              <a:t> </a:t>
            </a:r>
          </a:p>
          <a:p>
            <a:pPr lvl="1"/>
            <a:r>
              <a:rPr lang="zh-TW" altLang="en-US" sz="1800" dirty="0"/>
              <a:t>嘔吐 </a:t>
            </a:r>
            <a:r>
              <a:rPr lang="en-US" altLang="zh-TW" sz="1800" dirty="0"/>
              <a:t>vomiting </a:t>
            </a:r>
          </a:p>
          <a:p>
            <a:pPr lvl="1"/>
            <a:r>
              <a:rPr lang="zh-TW" altLang="en-US" sz="1800" dirty="0"/>
              <a:t>全身無力 </a:t>
            </a:r>
            <a:r>
              <a:rPr lang="en-US" altLang="zh-TW" sz="1800" dirty="0"/>
              <a:t>fatigued </a:t>
            </a:r>
          </a:p>
          <a:p>
            <a:pPr lvl="1"/>
            <a:r>
              <a:rPr lang="zh-TW" altLang="en-US" sz="1800" dirty="0"/>
              <a:t>水樣便 </a:t>
            </a:r>
            <a:r>
              <a:rPr lang="en-US" altLang="zh-TW" sz="1800" dirty="0" err="1"/>
              <a:t>watery_stool</a:t>
            </a:r>
            <a:endParaRPr lang="zh-TW" altLang="zh-TW" sz="1800" dirty="0"/>
          </a:p>
          <a:p>
            <a:r>
              <a:rPr lang="zh-TW" altLang="en-US" sz="1800" dirty="0"/>
              <a:t>定義：以上</a:t>
            </a:r>
            <a:r>
              <a:rPr lang="en-US" altLang="zh-TW" sz="1800" dirty="0"/>
              <a:t>6</a:t>
            </a:r>
            <a:r>
              <a:rPr lang="zh-TW" altLang="en-US" sz="1800" dirty="0"/>
              <a:t>種盛行病徵，符合</a:t>
            </a:r>
            <a:r>
              <a:rPr lang="en-US" altLang="zh-TW" sz="1800" dirty="0"/>
              <a:t>4</a:t>
            </a:r>
            <a:r>
              <a:rPr lang="zh-TW" altLang="en-US" sz="1800" dirty="0"/>
              <a:t>種以上即為患病</a:t>
            </a:r>
            <a:endParaRPr lang="en-US" altLang="zh-TW" sz="1800" dirty="0"/>
          </a:p>
          <a:p>
            <a:r>
              <a:rPr lang="zh-TW" altLang="en-US" sz="1800" dirty="0"/>
              <a:t>理由：即具有超過一半盛行病徵為患病</a:t>
            </a:r>
            <a:endParaRPr lang="en-US" altLang="zh-TW" sz="1800" dirty="0"/>
          </a:p>
          <a:p>
            <a:r>
              <a:rPr lang="zh-TW" altLang="en-US" sz="1800" dirty="0"/>
              <a:t>不同疾病定義：過於寬鬆或嚴格的疾病定義，如只須符合少量病徵或需符合多項病徵即判定為患病，會導致低估相對危險性之估計值，以及統計顯著性被稀釋，因為無法正確區分患病與未患病族群，而失去對於真實母體之代表性。</a:t>
            </a:r>
            <a:endParaRPr lang="en-US" altLang="zh-TW" sz="1800" dirty="0"/>
          </a:p>
          <a:p>
            <a:endParaRPr lang="en-US" altLang="zh-TW" sz="1800" dirty="0"/>
          </a:p>
        </p:txBody>
      </p:sp>
      <p:pic>
        <p:nvPicPr>
          <p:cNvPr id="4" name="圖片 3">
            <a:extLst>
              <a:ext uri="{FF2B5EF4-FFF2-40B4-BE49-F238E27FC236}">
                <a16:creationId xmlns:a16="http://schemas.microsoft.com/office/drawing/2014/main" id="{7CED5F59-87A1-42B9-BB2D-4BE74A18D1EE}"/>
              </a:ext>
            </a:extLst>
          </p:cNvPr>
          <p:cNvPicPr/>
          <p:nvPr/>
        </p:nvPicPr>
        <p:blipFill rotWithShape="1">
          <a:blip r:embed="rId2"/>
          <a:srcRect/>
          <a:stretch/>
        </p:blipFill>
        <p:spPr>
          <a:xfrm>
            <a:off x="7152640" y="1407795"/>
            <a:ext cx="2519680" cy="5450205"/>
          </a:xfrm>
          <a:prstGeom prst="rect">
            <a:avLst/>
          </a:prstGeom>
        </p:spPr>
      </p:pic>
      <p:pic>
        <p:nvPicPr>
          <p:cNvPr id="5" name="圖片 4">
            <a:extLst>
              <a:ext uri="{FF2B5EF4-FFF2-40B4-BE49-F238E27FC236}">
                <a16:creationId xmlns:a16="http://schemas.microsoft.com/office/drawing/2014/main" id="{34B9DEDC-DFDD-4B1A-AC2C-AF58357CC2B2}"/>
              </a:ext>
            </a:extLst>
          </p:cNvPr>
          <p:cNvPicPr/>
          <p:nvPr/>
        </p:nvPicPr>
        <p:blipFill>
          <a:blip r:embed="rId3"/>
          <a:stretch>
            <a:fillRect/>
          </a:stretch>
        </p:blipFill>
        <p:spPr>
          <a:xfrm>
            <a:off x="9672320" y="1725295"/>
            <a:ext cx="2519680" cy="5132705"/>
          </a:xfrm>
          <a:prstGeom prst="rect">
            <a:avLst/>
          </a:prstGeom>
        </p:spPr>
      </p:pic>
    </p:spTree>
    <p:extLst>
      <p:ext uri="{BB962C8B-B14F-4D97-AF65-F5344CB8AC3E}">
        <p14:creationId xmlns:p14="http://schemas.microsoft.com/office/powerpoint/2010/main" val="50513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7DF86-57D9-4EE9-9306-5A8BDDE7F861}"/>
              </a:ext>
            </a:extLst>
          </p:cNvPr>
          <p:cNvSpPr>
            <a:spLocks noGrp="1"/>
          </p:cNvSpPr>
          <p:nvPr>
            <p:ph type="title"/>
          </p:nvPr>
        </p:nvSpPr>
        <p:spPr/>
        <p:txBody>
          <a:bodyPr>
            <a:normAutofit/>
          </a:bodyPr>
          <a:lstStyle/>
          <a:p>
            <a:r>
              <a:rPr lang="en-US" altLang="zh-TW" sz="1800" b="1" dirty="0"/>
              <a:t>2.</a:t>
            </a:r>
            <a:r>
              <a:rPr lang="zh-TW" altLang="en-US" sz="1800" b="1" dirty="0"/>
              <a:t> </a:t>
            </a:r>
            <a:r>
              <a:rPr lang="zh-TW" altLang="zh-TW" sz="1800" b="1" dirty="0"/>
              <a:t>請分析各種危險因子和疾病的關係，試找出幾個最可能的致病原因</a:t>
            </a:r>
            <a:r>
              <a:rPr lang="en-US" altLang="zh-TW" sz="1800" b="1" dirty="0"/>
              <a:t>(</a:t>
            </a:r>
            <a:r>
              <a:rPr lang="zh-TW" altLang="zh-TW" sz="1800" b="1" dirty="0"/>
              <a:t>請利用適當的流行病學指標和統計顯著性檢定方法</a:t>
            </a:r>
            <a:r>
              <a:rPr lang="en-US" altLang="zh-TW" sz="1800" b="1" dirty="0"/>
              <a:t>)</a:t>
            </a:r>
            <a:r>
              <a:rPr lang="zh-TW" altLang="zh-TW" sz="1800" b="1" dirty="0"/>
              <a:t>。</a:t>
            </a:r>
            <a:endParaRPr lang="zh-TW" altLang="en-US" sz="1800" b="1" dirty="0"/>
          </a:p>
        </p:txBody>
      </p:sp>
      <p:sp>
        <p:nvSpPr>
          <p:cNvPr id="3" name="內容版面配置區 2">
            <a:extLst>
              <a:ext uri="{FF2B5EF4-FFF2-40B4-BE49-F238E27FC236}">
                <a16:creationId xmlns:a16="http://schemas.microsoft.com/office/drawing/2014/main" id="{C2AD0612-5185-4FAB-B64C-BCEABAA3DAC9}"/>
              </a:ext>
            </a:extLst>
          </p:cNvPr>
          <p:cNvSpPr>
            <a:spLocks noGrp="1"/>
          </p:cNvSpPr>
          <p:nvPr>
            <p:ph idx="1"/>
          </p:nvPr>
        </p:nvSpPr>
        <p:spPr>
          <a:xfrm>
            <a:off x="838199" y="1499914"/>
            <a:ext cx="6761085" cy="4351338"/>
          </a:xfrm>
        </p:spPr>
        <p:txBody>
          <a:bodyPr>
            <a:noAutofit/>
          </a:bodyPr>
          <a:lstStyle/>
          <a:p>
            <a:r>
              <a:rPr lang="zh-TW" altLang="en-US" sz="1800" dirty="0"/>
              <a:t>根據現有的抽樣樣本進行假說檢定：</a:t>
            </a:r>
            <a:endParaRPr lang="en-US" altLang="zh-TW" sz="1800" dirty="0"/>
          </a:p>
          <a:p>
            <a:pPr lvl="1"/>
            <a:r>
              <a:rPr lang="en-US" altLang="zh-TW" sz="1400" dirty="0"/>
              <a:t>H0:</a:t>
            </a:r>
            <a:r>
              <a:rPr lang="zh-TW" altLang="en-US" sz="1400" dirty="0"/>
              <a:t> 危險因子與患病無相關；</a:t>
            </a:r>
            <a:r>
              <a:rPr lang="en-US" altLang="zh-TW" sz="1400" dirty="0"/>
              <a:t>H1:</a:t>
            </a:r>
            <a:r>
              <a:rPr lang="zh-TW" altLang="en-US" sz="1400" dirty="0"/>
              <a:t> 危險因子與患病有相關</a:t>
            </a:r>
            <a:endParaRPr lang="en-US" altLang="zh-TW" sz="1400" dirty="0"/>
          </a:p>
          <a:p>
            <a:r>
              <a:rPr lang="zh-TW" altLang="en-US" sz="1800" dirty="0">
                <a:solidFill>
                  <a:srgbClr val="FF0000"/>
                </a:solidFill>
              </a:rPr>
              <a:t>卡方檢定</a:t>
            </a:r>
            <a:r>
              <a:rPr lang="zh-TW" altLang="en-US" sz="1800" dirty="0"/>
              <a:t>：患病與所有危險因子之相關性：喝水、漱口、完廁洗手、洗臉、豬排、沙拉、熱炒青菜、花枝</a:t>
            </a:r>
            <a:endParaRPr lang="en-US" altLang="zh-TW" sz="1800" dirty="0"/>
          </a:p>
          <a:p>
            <a:r>
              <a:rPr lang="zh-TW" altLang="en-US" sz="1800" dirty="0"/>
              <a:t>結論：</a:t>
            </a:r>
            <a:r>
              <a:rPr lang="zh-TW" altLang="en-US" sz="1800" dirty="0">
                <a:solidFill>
                  <a:schemeClr val="accent1"/>
                </a:solidFill>
              </a:rPr>
              <a:t>喝水、漱口、完廁洗手、花枝</a:t>
            </a:r>
            <a:r>
              <a:rPr lang="zh-TW" altLang="en-US" sz="1800" dirty="0"/>
              <a:t>之</a:t>
            </a:r>
            <a:r>
              <a:rPr lang="en-US" altLang="zh-TW" sz="1800" dirty="0"/>
              <a:t>p‐value</a:t>
            </a:r>
            <a:r>
              <a:rPr lang="zh-TW" altLang="en-US" sz="1800" dirty="0"/>
              <a:t>分別為</a:t>
            </a:r>
            <a:r>
              <a:rPr lang="en-US" altLang="zh-TW" sz="1800" dirty="0"/>
              <a:t>&lt;0.0001</a:t>
            </a:r>
            <a:r>
              <a:rPr lang="zh-TW" altLang="en-US" sz="1800" dirty="0"/>
              <a:t>、</a:t>
            </a:r>
            <a:r>
              <a:rPr lang="en-US" altLang="zh-TW" sz="1800" dirty="0"/>
              <a:t>0.0121</a:t>
            </a:r>
            <a:r>
              <a:rPr lang="zh-TW" altLang="en-US" sz="1800" dirty="0"/>
              <a:t>、</a:t>
            </a:r>
            <a:r>
              <a:rPr lang="en-US" altLang="zh-TW" sz="1800" dirty="0"/>
              <a:t>0.0101</a:t>
            </a:r>
            <a:r>
              <a:rPr lang="zh-TW" altLang="en-US" sz="1800" dirty="0"/>
              <a:t>、</a:t>
            </a:r>
            <a:r>
              <a:rPr lang="en-US" altLang="zh-TW" sz="1800" dirty="0"/>
              <a:t>0.0030</a:t>
            </a:r>
            <a:r>
              <a:rPr lang="zh-TW" altLang="en-US" sz="1800" dirty="0"/>
              <a:t>，小於</a:t>
            </a:r>
            <a:r>
              <a:rPr lang="en-US" altLang="zh-TW" sz="1800" dirty="0"/>
              <a:t>α‐level(0.05)</a:t>
            </a:r>
            <a:r>
              <a:rPr lang="zh-TW" altLang="en-US" sz="1800" dirty="0"/>
              <a:t>，拒絕</a:t>
            </a:r>
            <a:r>
              <a:rPr lang="en-US" altLang="zh-TW" sz="1800" dirty="0"/>
              <a:t>H0</a:t>
            </a:r>
            <a:r>
              <a:rPr lang="zh-TW" altLang="en-US" sz="1800" dirty="0"/>
              <a:t>，因此上述四個危險因子與患病間之相關性達統計顯著性。完廁洗手、花枝之勝算比為</a:t>
            </a:r>
            <a:r>
              <a:rPr lang="en-US" altLang="zh-TW" sz="1800" dirty="0"/>
              <a:t>5.4808</a:t>
            </a:r>
            <a:r>
              <a:rPr lang="zh-TW" altLang="en-US" sz="1800" dirty="0"/>
              <a:t>、</a:t>
            </a:r>
            <a:r>
              <a:rPr lang="en-US" altLang="zh-TW" sz="1800" dirty="0"/>
              <a:t>2.2973</a:t>
            </a:r>
            <a:r>
              <a:rPr lang="zh-TW" altLang="en-US" sz="1800" dirty="0"/>
              <a:t>，</a:t>
            </a:r>
            <a:r>
              <a:rPr lang="en-US" altLang="zh-TW" sz="1800" dirty="0"/>
              <a:t>95%</a:t>
            </a:r>
            <a:r>
              <a:rPr lang="zh-TW" altLang="en-US" sz="1800" dirty="0"/>
              <a:t>信賴區間分別為</a:t>
            </a:r>
            <a:r>
              <a:rPr lang="en-US" altLang="zh-TW" sz="1800" dirty="0"/>
              <a:t>[1.2922, 23.2469]</a:t>
            </a:r>
            <a:r>
              <a:rPr lang="zh-TW" altLang="en-US" sz="1800" dirty="0"/>
              <a:t>、</a:t>
            </a:r>
            <a:r>
              <a:rPr lang="en-US" altLang="zh-TW" sz="1800" dirty="0"/>
              <a:t>[1.3145, 4.0147]</a:t>
            </a:r>
            <a:r>
              <a:rPr lang="zh-TW" altLang="en-US" sz="1800" dirty="0"/>
              <a:t>，均不包含</a:t>
            </a:r>
            <a:r>
              <a:rPr lang="en-US" altLang="zh-TW" sz="1800" dirty="0"/>
              <a:t>1</a:t>
            </a:r>
            <a:r>
              <a:rPr lang="zh-TW" altLang="en-US" sz="1800" dirty="0"/>
              <a:t>、且大於</a:t>
            </a:r>
            <a:r>
              <a:rPr lang="en-US" altLang="zh-TW" sz="1800" dirty="0"/>
              <a:t>1</a:t>
            </a:r>
            <a:r>
              <a:rPr lang="zh-TW" altLang="en-US" sz="1800" dirty="0"/>
              <a:t>，達統計顯著性。</a:t>
            </a:r>
            <a:endParaRPr lang="en-US" altLang="zh-TW" sz="1800" dirty="0"/>
          </a:p>
          <a:p>
            <a:endParaRPr lang="en-US" altLang="zh-TW" sz="1800" dirty="0"/>
          </a:p>
          <a:p>
            <a:r>
              <a:rPr lang="en-US" altLang="zh-TW" sz="1800" dirty="0">
                <a:solidFill>
                  <a:srgbClr val="FF0000"/>
                </a:solidFill>
              </a:rPr>
              <a:t>logistic regression model</a:t>
            </a:r>
            <a:r>
              <a:rPr lang="zh-TW" altLang="en-US" sz="1800" dirty="0"/>
              <a:t>：喝洗手台的水；漱口五、六次</a:t>
            </a:r>
            <a:r>
              <a:rPr lang="en-US" altLang="zh-TW" sz="1800" dirty="0"/>
              <a:t>/</a:t>
            </a:r>
            <a:r>
              <a:rPr lang="zh-TW" altLang="en-US" sz="1800" dirty="0"/>
              <a:t>週；漱口二至四次</a:t>
            </a:r>
            <a:r>
              <a:rPr lang="en-US" altLang="zh-TW" sz="1800" dirty="0"/>
              <a:t>/</a:t>
            </a:r>
            <a:r>
              <a:rPr lang="zh-TW" altLang="en-US" sz="1800" dirty="0"/>
              <a:t>週；花枝係數估計值之</a:t>
            </a:r>
            <a:r>
              <a:rPr lang="en-US" altLang="zh-TW" sz="1800" dirty="0"/>
              <a:t>p-value</a:t>
            </a:r>
            <a:r>
              <a:rPr lang="zh-TW" altLang="en-US" sz="1800" dirty="0"/>
              <a:t>分別為</a:t>
            </a:r>
            <a:r>
              <a:rPr lang="en-US" altLang="zh-TW" sz="1800" dirty="0"/>
              <a:t>&lt;0.0001</a:t>
            </a:r>
            <a:r>
              <a:rPr lang="zh-TW" altLang="en-US" sz="1800" dirty="0"/>
              <a:t>、</a:t>
            </a:r>
            <a:r>
              <a:rPr lang="en-US" altLang="zh-TW" sz="1800" dirty="0"/>
              <a:t>&lt;0.0001</a:t>
            </a:r>
            <a:r>
              <a:rPr lang="zh-TW" altLang="en-US" sz="1800" dirty="0"/>
              <a:t>、</a:t>
            </a:r>
            <a:r>
              <a:rPr lang="en-US" altLang="zh-TW" sz="1800" dirty="0"/>
              <a:t>0.0001</a:t>
            </a:r>
            <a:r>
              <a:rPr lang="zh-TW" altLang="en-US" sz="1800" dirty="0"/>
              <a:t>、</a:t>
            </a:r>
            <a:r>
              <a:rPr lang="en-US" altLang="zh-TW" sz="1800" dirty="0"/>
              <a:t>0.0078</a:t>
            </a:r>
            <a:r>
              <a:rPr lang="zh-TW" altLang="en-US" sz="1800" dirty="0"/>
              <a:t>，均達統計顯著性</a:t>
            </a:r>
            <a:endParaRPr lang="en-US" altLang="zh-TW" sz="1800" dirty="0"/>
          </a:p>
          <a:p>
            <a:r>
              <a:rPr lang="zh-TW" altLang="en-US" sz="1800" dirty="0"/>
              <a:t>結論：喝洗手台的水相較未喝洗手台的水會增加患病之風險、漱口五、六次</a:t>
            </a:r>
            <a:r>
              <a:rPr lang="en-US" altLang="zh-TW" sz="1800" dirty="0"/>
              <a:t>/</a:t>
            </a:r>
            <a:r>
              <a:rPr lang="zh-TW" altLang="en-US" sz="1800" dirty="0"/>
              <a:t>週與漱口二至四次</a:t>
            </a:r>
            <a:r>
              <a:rPr lang="en-US" altLang="zh-TW" sz="1800" dirty="0"/>
              <a:t>/</a:t>
            </a:r>
            <a:r>
              <a:rPr lang="zh-TW" altLang="en-US" sz="1800" dirty="0"/>
              <a:t>週相較於漱口最多一次</a:t>
            </a:r>
            <a:r>
              <a:rPr lang="en-US" altLang="zh-TW" sz="1800" dirty="0"/>
              <a:t>/</a:t>
            </a:r>
            <a:r>
              <a:rPr lang="zh-TW" altLang="en-US" sz="1800" dirty="0"/>
              <a:t>週增加患病風險，並前者風險為高、吃過花枝也增加患病風險。</a:t>
            </a:r>
            <a:endParaRPr lang="en-US" altLang="zh-TW" sz="1800" dirty="0"/>
          </a:p>
          <a:p>
            <a:endParaRPr lang="zh-TW" altLang="en-US" sz="1800" dirty="0"/>
          </a:p>
        </p:txBody>
      </p:sp>
      <p:pic>
        <p:nvPicPr>
          <p:cNvPr id="1026" name="圖片 8">
            <a:extLst>
              <a:ext uri="{FF2B5EF4-FFF2-40B4-BE49-F238E27FC236}">
                <a16:creationId xmlns:a16="http://schemas.microsoft.com/office/drawing/2014/main" id="{A4992FB0-71E5-4965-A9BE-506D40B86E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560"/>
          <a:stretch/>
        </p:blipFill>
        <p:spPr bwMode="auto">
          <a:xfrm>
            <a:off x="7812900" y="1145737"/>
            <a:ext cx="1440000" cy="12497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圖片 9">
            <a:extLst>
              <a:ext uri="{FF2B5EF4-FFF2-40B4-BE49-F238E27FC236}">
                <a16:creationId xmlns:a16="http://schemas.microsoft.com/office/drawing/2014/main" id="{D7AF8C7C-8F30-43F4-BA48-784AC2CDD7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560"/>
          <a:stretch/>
        </p:blipFill>
        <p:spPr bwMode="auto">
          <a:xfrm>
            <a:off x="7812900" y="2407178"/>
            <a:ext cx="1440000" cy="13255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D33070-EECD-4A7B-A39C-F29975D029F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5" name="Rectangle 4">
            <a:extLst>
              <a:ext uri="{FF2B5EF4-FFF2-40B4-BE49-F238E27FC236}">
                <a16:creationId xmlns:a16="http://schemas.microsoft.com/office/drawing/2014/main" id="{FB3C2482-6604-4845-AC36-B66B34D7C617}"/>
              </a:ext>
            </a:extLst>
          </p:cNvPr>
          <p:cNvSpPr>
            <a:spLocks noChangeArrowheads="1"/>
          </p:cNvSpPr>
          <p:nvPr/>
        </p:nvSpPr>
        <p:spPr bwMode="auto">
          <a:xfrm>
            <a:off x="0" y="2247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5AB6360-A355-44F6-9783-11B98E1874AD}"/>
              </a:ext>
            </a:extLst>
          </p:cNvPr>
          <p:cNvSpPr>
            <a:spLocks noChangeArrowheads="1"/>
          </p:cNvSpPr>
          <p:nvPr/>
        </p:nvSpPr>
        <p:spPr bwMode="auto">
          <a:xfrm>
            <a:off x="0" y="4632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2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a:t>
            </a:r>
            <a:r>
              <a:rPr kumimoji="0" lang="en-US" altLang="zh-TW" sz="800" b="0" i="0" u="none" strike="noStrike" cap="none" normalizeH="0" baseline="0">
                <a:ln>
                  <a:noFill/>
                </a:ln>
                <a:solidFill>
                  <a:schemeClr val="tx1"/>
                </a:solidFill>
                <a:effectLst/>
              </a:rPr>
              <a:t> </a:t>
            </a:r>
            <a:endParaRPr kumimoji="0" lang="en-US" altLang="zh-TW" sz="1800" b="0" i="0" u="none" strike="noStrike" cap="none" normalizeH="0" baseline="0">
              <a:ln>
                <a:noFill/>
              </a:ln>
              <a:solidFill>
                <a:schemeClr val="tx1"/>
              </a:solidFill>
              <a:effectLst/>
              <a:latin typeface="Arial" panose="020B0604020202020204" pitchFamily="34" charset="0"/>
            </a:endParaRPr>
          </a:p>
        </p:txBody>
      </p:sp>
      <p:pic>
        <p:nvPicPr>
          <p:cNvPr id="9" name="圖片 8">
            <a:extLst>
              <a:ext uri="{FF2B5EF4-FFF2-40B4-BE49-F238E27FC236}">
                <a16:creationId xmlns:a16="http://schemas.microsoft.com/office/drawing/2014/main" id="{502F5850-D5EE-48E6-B285-FE4A14ADF97C}"/>
              </a:ext>
            </a:extLst>
          </p:cNvPr>
          <p:cNvPicPr>
            <a:picLocks noChangeAspect="1"/>
          </p:cNvPicPr>
          <p:nvPr/>
        </p:nvPicPr>
        <p:blipFill rotWithShape="1">
          <a:blip r:embed="rId4"/>
          <a:srcRect b="43985"/>
          <a:stretch/>
        </p:blipFill>
        <p:spPr>
          <a:xfrm>
            <a:off x="10752000" y="1124635"/>
            <a:ext cx="1440000" cy="1458035"/>
          </a:xfrm>
          <a:prstGeom prst="rect">
            <a:avLst/>
          </a:prstGeom>
        </p:spPr>
      </p:pic>
      <p:pic>
        <p:nvPicPr>
          <p:cNvPr id="10" name="圖片 9">
            <a:extLst>
              <a:ext uri="{FF2B5EF4-FFF2-40B4-BE49-F238E27FC236}">
                <a16:creationId xmlns:a16="http://schemas.microsoft.com/office/drawing/2014/main" id="{31E9E8B8-CE93-4DB3-AF1E-8FCCB91AA94C}"/>
              </a:ext>
            </a:extLst>
          </p:cNvPr>
          <p:cNvPicPr>
            <a:picLocks noChangeAspect="1"/>
          </p:cNvPicPr>
          <p:nvPr/>
        </p:nvPicPr>
        <p:blipFill rotWithShape="1">
          <a:blip r:embed="rId5"/>
          <a:srcRect b="29206"/>
          <a:stretch/>
        </p:blipFill>
        <p:spPr>
          <a:xfrm>
            <a:off x="10752000" y="2594392"/>
            <a:ext cx="1440000" cy="869425"/>
          </a:xfrm>
          <a:prstGeom prst="rect">
            <a:avLst/>
          </a:prstGeom>
        </p:spPr>
      </p:pic>
      <p:pic>
        <p:nvPicPr>
          <p:cNvPr id="11" name="圖片 10">
            <a:extLst>
              <a:ext uri="{FF2B5EF4-FFF2-40B4-BE49-F238E27FC236}">
                <a16:creationId xmlns:a16="http://schemas.microsoft.com/office/drawing/2014/main" id="{B2D27C19-26A2-415D-A69F-07BA7212BB5E}"/>
              </a:ext>
            </a:extLst>
          </p:cNvPr>
          <p:cNvPicPr>
            <a:picLocks noChangeAspect="1"/>
          </p:cNvPicPr>
          <p:nvPr/>
        </p:nvPicPr>
        <p:blipFill rotWithShape="1">
          <a:blip r:embed="rId6"/>
          <a:srcRect b="44730"/>
          <a:stretch/>
        </p:blipFill>
        <p:spPr>
          <a:xfrm>
            <a:off x="9312000" y="1184530"/>
            <a:ext cx="1440000" cy="1458037"/>
          </a:xfrm>
          <a:prstGeom prst="rect">
            <a:avLst/>
          </a:prstGeom>
        </p:spPr>
      </p:pic>
      <p:pic>
        <p:nvPicPr>
          <p:cNvPr id="12" name="圖片 11">
            <a:extLst>
              <a:ext uri="{FF2B5EF4-FFF2-40B4-BE49-F238E27FC236}">
                <a16:creationId xmlns:a16="http://schemas.microsoft.com/office/drawing/2014/main" id="{B0BE4B6E-9F2E-4171-8AA5-4B93B4237101}"/>
              </a:ext>
            </a:extLst>
          </p:cNvPr>
          <p:cNvPicPr>
            <a:picLocks noChangeAspect="1"/>
          </p:cNvPicPr>
          <p:nvPr/>
        </p:nvPicPr>
        <p:blipFill rotWithShape="1">
          <a:blip r:embed="rId7"/>
          <a:srcRect b="27136"/>
          <a:stretch/>
        </p:blipFill>
        <p:spPr>
          <a:xfrm>
            <a:off x="9312000" y="2642565"/>
            <a:ext cx="1440000" cy="854827"/>
          </a:xfrm>
          <a:prstGeom prst="rect">
            <a:avLst/>
          </a:prstGeom>
        </p:spPr>
      </p:pic>
      <p:pic>
        <p:nvPicPr>
          <p:cNvPr id="13" name="圖片 12">
            <a:extLst>
              <a:ext uri="{FF2B5EF4-FFF2-40B4-BE49-F238E27FC236}">
                <a16:creationId xmlns:a16="http://schemas.microsoft.com/office/drawing/2014/main" id="{28087CFB-1A47-4C7F-B594-474B7F7587D2}"/>
              </a:ext>
            </a:extLst>
          </p:cNvPr>
          <p:cNvPicPr>
            <a:picLocks noChangeAspect="1"/>
          </p:cNvPicPr>
          <p:nvPr/>
        </p:nvPicPr>
        <p:blipFill>
          <a:blip r:embed="rId8"/>
          <a:stretch>
            <a:fillRect/>
          </a:stretch>
        </p:blipFill>
        <p:spPr>
          <a:xfrm>
            <a:off x="9492000" y="3858071"/>
            <a:ext cx="2520000" cy="2950244"/>
          </a:xfrm>
          <a:prstGeom prst="rect">
            <a:avLst/>
          </a:prstGeom>
        </p:spPr>
      </p:pic>
    </p:spTree>
    <p:extLst>
      <p:ext uri="{BB962C8B-B14F-4D97-AF65-F5344CB8AC3E}">
        <p14:creationId xmlns:p14="http://schemas.microsoft.com/office/powerpoint/2010/main" val="3921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5F0E08-59DF-4878-861C-D5DC7D4716B2}"/>
              </a:ext>
            </a:extLst>
          </p:cNvPr>
          <p:cNvSpPr>
            <a:spLocks noGrp="1"/>
          </p:cNvSpPr>
          <p:nvPr>
            <p:ph type="title"/>
          </p:nvPr>
        </p:nvSpPr>
        <p:spPr/>
        <p:txBody>
          <a:bodyPr>
            <a:normAutofit/>
          </a:bodyPr>
          <a:lstStyle/>
          <a:p>
            <a:r>
              <a:rPr lang="en-US" altLang="zh-TW" sz="1800" b="1" dirty="0"/>
              <a:t>2.</a:t>
            </a:r>
            <a:r>
              <a:rPr lang="zh-TW" altLang="en-US" sz="1800" b="1" dirty="0"/>
              <a:t> </a:t>
            </a:r>
            <a:r>
              <a:rPr lang="zh-TW" altLang="zh-TW" sz="1800" b="1" dirty="0"/>
              <a:t>請分析各種危險因子和疾病的關係，試找出幾個最可能的致病原因</a:t>
            </a:r>
            <a:r>
              <a:rPr lang="en-US" altLang="zh-TW" sz="1800" b="1" dirty="0"/>
              <a:t>(</a:t>
            </a:r>
            <a:r>
              <a:rPr lang="zh-TW" altLang="zh-TW" sz="1800" b="1" dirty="0"/>
              <a:t>請利用適當的流行病學指標和統計顯著性檢定方法</a:t>
            </a:r>
            <a:r>
              <a:rPr lang="en-US" altLang="zh-TW" sz="1800" b="1" dirty="0"/>
              <a:t>)</a:t>
            </a:r>
            <a:r>
              <a:rPr lang="zh-TW" altLang="zh-TW" sz="1800" b="1" dirty="0"/>
              <a:t>。</a:t>
            </a:r>
            <a:endParaRPr lang="zh-TW" altLang="en-US" sz="1800" dirty="0"/>
          </a:p>
        </p:txBody>
      </p:sp>
      <p:sp>
        <p:nvSpPr>
          <p:cNvPr id="3" name="內容版面配置區 2">
            <a:extLst>
              <a:ext uri="{FF2B5EF4-FFF2-40B4-BE49-F238E27FC236}">
                <a16:creationId xmlns:a16="http://schemas.microsoft.com/office/drawing/2014/main" id="{4D3C3907-4EA0-4453-BA29-CAFDD8E700AD}"/>
              </a:ext>
            </a:extLst>
          </p:cNvPr>
          <p:cNvSpPr>
            <a:spLocks noGrp="1"/>
          </p:cNvSpPr>
          <p:nvPr>
            <p:ph idx="1"/>
          </p:nvPr>
        </p:nvSpPr>
        <p:spPr>
          <a:xfrm>
            <a:off x="838200" y="1825625"/>
            <a:ext cx="10791548" cy="4351338"/>
          </a:xfrm>
        </p:spPr>
        <p:txBody>
          <a:bodyPr/>
          <a:lstStyle/>
          <a:p>
            <a:r>
              <a:rPr lang="zh-TW" altLang="en-US" sz="1800" dirty="0"/>
              <a:t>比較卡方檢定與</a:t>
            </a:r>
            <a:r>
              <a:rPr lang="en-US" altLang="zh-TW" sz="1800" dirty="0"/>
              <a:t>logistic</a:t>
            </a:r>
            <a:r>
              <a:rPr lang="zh-TW" altLang="en-US" sz="1800" dirty="0"/>
              <a:t>迴歸分析結果：</a:t>
            </a:r>
            <a:endParaRPr lang="en-US" altLang="zh-TW" sz="1800" dirty="0"/>
          </a:p>
          <a:p>
            <a:pPr lvl="1"/>
            <a:r>
              <a:rPr lang="zh-TW" altLang="en-US" sz="1600" dirty="0"/>
              <a:t>卡方檢定結果為</a:t>
            </a:r>
            <a:r>
              <a:rPr lang="zh-TW" altLang="en-US" sz="1600" dirty="0">
                <a:solidFill>
                  <a:schemeClr val="accent1"/>
                </a:solidFill>
              </a:rPr>
              <a:t>喝水、漱口、完廁洗手、花枝</a:t>
            </a:r>
            <a:r>
              <a:rPr lang="zh-TW" altLang="en-US" sz="1600" dirty="0"/>
              <a:t>與患病之相關性達統計顯著性</a:t>
            </a:r>
            <a:endParaRPr lang="en-US" altLang="zh-TW" sz="1600" dirty="0"/>
          </a:p>
          <a:p>
            <a:pPr lvl="1"/>
            <a:r>
              <a:rPr lang="en-US" altLang="zh-TW" sz="1600" dirty="0"/>
              <a:t> logistic</a:t>
            </a:r>
            <a:r>
              <a:rPr lang="zh-TW" altLang="en-US" sz="1600" dirty="0"/>
              <a:t>迴歸分析結果為</a:t>
            </a:r>
            <a:r>
              <a:rPr lang="zh-TW" altLang="en-US" sz="1600" dirty="0">
                <a:solidFill>
                  <a:schemeClr val="accent1"/>
                </a:solidFill>
              </a:rPr>
              <a:t>喝洗手台的水、漱口五、六次</a:t>
            </a:r>
            <a:r>
              <a:rPr lang="en-US" altLang="zh-TW" sz="1600" dirty="0">
                <a:solidFill>
                  <a:schemeClr val="accent1"/>
                </a:solidFill>
              </a:rPr>
              <a:t>/</a:t>
            </a:r>
            <a:r>
              <a:rPr lang="zh-TW" altLang="en-US" sz="1600" dirty="0">
                <a:solidFill>
                  <a:schemeClr val="accent1"/>
                </a:solidFill>
              </a:rPr>
              <a:t>週、漱口二至四次</a:t>
            </a:r>
            <a:r>
              <a:rPr lang="en-US" altLang="zh-TW" sz="1600" dirty="0">
                <a:solidFill>
                  <a:schemeClr val="accent1"/>
                </a:solidFill>
              </a:rPr>
              <a:t>/</a:t>
            </a:r>
            <a:r>
              <a:rPr lang="zh-TW" altLang="en-US" sz="1600" dirty="0">
                <a:solidFill>
                  <a:schemeClr val="accent1"/>
                </a:solidFill>
              </a:rPr>
              <a:t>週、花枝</a:t>
            </a:r>
            <a:r>
              <a:rPr lang="zh-TW" altLang="en-US" sz="1600" dirty="0"/>
              <a:t>之最大概度估計值達統計顯著性</a:t>
            </a:r>
            <a:endParaRPr lang="en-US" altLang="zh-TW" sz="1600" dirty="0"/>
          </a:p>
          <a:p>
            <a:pPr lvl="1"/>
            <a:r>
              <a:rPr lang="zh-TW" altLang="en-US" sz="1600" dirty="0">
                <a:solidFill>
                  <a:schemeClr val="accent1"/>
                </a:solidFill>
              </a:rPr>
              <a:t>完廁洗手</a:t>
            </a:r>
            <a:r>
              <a:rPr lang="zh-TW" altLang="en-US" sz="1600" dirty="0"/>
              <a:t>在模型中之</a:t>
            </a:r>
            <a:r>
              <a:rPr lang="en-US" altLang="zh-TW" sz="1600" dirty="0"/>
              <a:t>p-value</a:t>
            </a:r>
            <a:r>
              <a:rPr lang="zh-TW" altLang="en-US" sz="1600" dirty="0"/>
              <a:t>雖不具統計顯著性，但其於卡方檢定之相關性達統計顯著性，並且將之單獨建置</a:t>
            </a:r>
            <a:r>
              <a:rPr lang="en-US" altLang="zh-TW" sz="1600" dirty="0"/>
              <a:t>logistic regression model</a:t>
            </a:r>
            <a:r>
              <a:rPr lang="zh-TW" altLang="en-US" sz="1600" dirty="0"/>
              <a:t>，</a:t>
            </a:r>
            <a:r>
              <a:rPr lang="en-US" altLang="zh-TW" sz="1600" dirty="0"/>
              <a:t>p-value</a:t>
            </a:r>
            <a:r>
              <a:rPr lang="zh-TW" altLang="en-US" sz="1600" dirty="0"/>
              <a:t>為</a:t>
            </a:r>
            <a:r>
              <a:rPr lang="en-US" altLang="zh-TW" sz="1600" dirty="0"/>
              <a:t>0.0210</a:t>
            </a:r>
            <a:r>
              <a:rPr lang="zh-TW" altLang="en-US" sz="1600" dirty="0"/>
              <a:t>，達統計顯著性，因此在第三題仍將之納入危險因子，推測應是其解釋力被其他變項瓜分。</a:t>
            </a:r>
            <a:endParaRPr lang="en-US" altLang="zh-TW" sz="1600" dirty="0"/>
          </a:p>
          <a:p>
            <a:r>
              <a:rPr lang="zh-TW" altLang="en-US" sz="2000" dirty="0"/>
              <a:t>危險因子：</a:t>
            </a:r>
            <a:r>
              <a:rPr lang="zh-TW" altLang="en-US" sz="2000" dirty="0">
                <a:solidFill>
                  <a:schemeClr val="accent1"/>
                </a:solidFill>
              </a:rPr>
              <a:t>喝洗手台的水、漱口五、六次</a:t>
            </a:r>
            <a:r>
              <a:rPr lang="en-US" altLang="zh-TW" sz="2000" dirty="0">
                <a:solidFill>
                  <a:schemeClr val="accent1"/>
                </a:solidFill>
              </a:rPr>
              <a:t>/</a:t>
            </a:r>
            <a:r>
              <a:rPr lang="zh-TW" altLang="en-US" sz="2000" dirty="0">
                <a:solidFill>
                  <a:schemeClr val="accent1"/>
                </a:solidFill>
              </a:rPr>
              <a:t>週、漱口二至四次</a:t>
            </a:r>
            <a:r>
              <a:rPr lang="en-US" altLang="zh-TW" sz="2000" dirty="0">
                <a:solidFill>
                  <a:schemeClr val="accent1"/>
                </a:solidFill>
              </a:rPr>
              <a:t>/</a:t>
            </a:r>
            <a:r>
              <a:rPr lang="zh-TW" altLang="en-US" sz="2000" dirty="0">
                <a:solidFill>
                  <a:schemeClr val="accent1"/>
                </a:solidFill>
              </a:rPr>
              <a:t>週、完廁洗手、花枝</a:t>
            </a:r>
            <a:endParaRPr lang="en-US" altLang="zh-TW" sz="2000" dirty="0"/>
          </a:p>
          <a:p>
            <a:r>
              <a:rPr lang="zh-TW" altLang="en-US" sz="2000" dirty="0"/>
              <a:t>最可能的致病原因：地下水體致病</a:t>
            </a:r>
            <a:endParaRPr lang="en-US" altLang="zh-TW" sz="2000" dirty="0"/>
          </a:p>
          <a:p>
            <a:pPr lvl="1"/>
            <a:r>
              <a:rPr lang="zh-TW" altLang="en-US" sz="1600" dirty="0"/>
              <a:t>來源為地下水：一號水井由馬達抽水至其上面之水塔並有管線通</a:t>
            </a:r>
            <a:r>
              <a:rPr lang="zh-TW" altLang="en-US" sz="1600" dirty="0">
                <a:solidFill>
                  <a:srgbClr val="FF0000"/>
                </a:solidFill>
              </a:rPr>
              <a:t>教室前走廊上之洗手台 </a:t>
            </a:r>
            <a:r>
              <a:rPr lang="en-US" altLang="zh-TW" sz="1600" dirty="0"/>
              <a:t>-&gt;</a:t>
            </a:r>
            <a:r>
              <a:rPr lang="zh-TW" altLang="en-US" sz="1600" dirty="0"/>
              <a:t> </a:t>
            </a:r>
            <a:r>
              <a:rPr lang="zh-TW" altLang="en-US" sz="1600" dirty="0">
                <a:solidFill>
                  <a:schemeClr val="accent1"/>
                </a:solidFill>
              </a:rPr>
              <a:t>喝洗手台的水、漱口</a:t>
            </a:r>
            <a:endParaRPr lang="en-US" altLang="zh-TW" sz="1600" dirty="0"/>
          </a:p>
          <a:p>
            <a:pPr lvl="1"/>
            <a:r>
              <a:rPr lang="zh-TW" altLang="en-US" sz="1600" dirty="0"/>
              <a:t>來源為地下水：二號井水有馬達抽水至另一儲水桶供此處</a:t>
            </a:r>
            <a:r>
              <a:rPr lang="zh-TW" altLang="en-US" sz="1600" dirty="0">
                <a:solidFill>
                  <a:srgbClr val="FF0000"/>
                </a:solidFill>
              </a:rPr>
              <a:t>廁所洗手台</a:t>
            </a:r>
            <a:r>
              <a:rPr lang="zh-TW" altLang="en-US" sz="1600" dirty="0"/>
              <a:t>使用。 </a:t>
            </a:r>
            <a:r>
              <a:rPr lang="en-US" altLang="zh-TW" sz="1600" dirty="0"/>
              <a:t>-&gt;</a:t>
            </a:r>
            <a:r>
              <a:rPr lang="zh-TW" altLang="en-US" sz="1600" dirty="0"/>
              <a:t> </a:t>
            </a:r>
            <a:r>
              <a:rPr lang="zh-TW" altLang="en-US" sz="1600" dirty="0">
                <a:solidFill>
                  <a:schemeClr val="accent1"/>
                </a:solidFill>
              </a:rPr>
              <a:t>完廁洗手</a:t>
            </a:r>
            <a:endParaRPr lang="en-US" altLang="zh-TW" sz="1600" dirty="0">
              <a:solidFill>
                <a:schemeClr val="accent1"/>
              </a:solidFill>
            </a:endParaRPr>
          </a:p>
          <a:p>
            <a:pPr lvl="1"/>
            <a:r>
              <a:rPr lang="zh-TW" altLang="en-US" sz="1600" dirty="0"/>
              <a:t>花枝可能為本身食材保鮮不易所致，也可能由於當時有不可抗力因素利用地下水處理花枝</a:t>
            </a:r>
            <a:endParaRPr lang="en-US" altLang="zh-TW" sz="1600" dirty="0"/>
          </a:p>
          <a:p>
            <a:endParaRPr lang="zh-TW" altLang="en-US" dirty="0"/>
          </a:p>
        </p:txBody>
      </p:sp>
      <p:pic>
        <p:nvPicPr>
          <p:cNvPr id="4" name="圖片 3">
            <a:extLst>
              <a:ext uri="{FF2B5EF4-FFF2-40B4-BE49-F238E27FC236}">
                <a16:creationId xmlns:a16="http://schemas.microsoft.com/office/drawing/2014/main" id="{F6986689-E622-4AEA-9EE0-18639EDDEC33}"/>
              </a:ext>
            </a:extLst>
          </p:cNvPr>
          <p:cNvPicPr>
            <a:picLocks noChangeAspect="1"/>
          </p:cNvPicPr>
          <p:nvPr/>
        </p:nvPicPr>
        <p:blipFill>
          <a:blip r:embed="rId2"/>
          <a:stretch>
            <a:fillRect/>
          </a:stretch>
        </p:blipFill>
        <p:spPr>
          <a:xfrm>
            <a:off x="8538774" y="1083988"/>
            <a:ext cx="3090974" cy="1213399"/>
          </a:xfrm>
          <a:prstGeom prst="rect">
            <a:avLst/>
          </a:prstGeom>
        </p:spPr>
      </p:pic>
    </p:spTree>
    <p:extLst>
      <p:ext uri="{BB962C8B-B14F-4D97-AF65-F5344CB8AC3E}">
        <p14:creationId xmlns:p14="http://schemas.microsoft.com/office/powerpoint/2010/main" val="78390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33B2B4-427A-455D-AE12-797774259593}"/>
              </a:ext>
            </a:extLst>
          </p:cNvPr>
          <p:cNvSpPr>
            <a:spLocks noGrp="1"/>
          </p:cNvSpPr>
          <p:nvPr>
            <p:ph type="title"/>
          </p:nvPr>
        </p:nvSpPr>
        <p:spPr/>
        <p:txBody>
          <a:bodyPr>
            <a:normAutofit/>
          </a:bodyPr>
          <a:lstStyle/>
          <a:p>
            <a:r>
              <a:rPr lang="en-US" altLang="zh-TW" sz="1800" b="1" dirty="0"/>
              <a:t>3. </a:t>
            </a:r>
            <a:r>
              <a:rPr lang="zh-TW" altLang="en-US" sz="1800" b="1" dirty="0"/>
              <a:t>上題分析的危險因子是否具有對疾病的獨立作用？</a:t>
            </a:r>
            <a:r>
              <a:rPr lang="zh-TW" altLang="en-US" sz="1800" dirty="0"/>
              <a:t>是否有其他干擾因子存在？是否兩個因子間具有交互作用？您如何解決這樣的問題？ </a:t>
            </a:r>
          </a:p>
        </p:txBody>
      </p:sp>
      <p:sp>
        <p:nvSpPr>
          <p:cNvPr id="3" name="內容版面配置區 2">
            <a:extLst>
              <a:ext uri="{FF2B5EF4-FFF2-40B4-BE49-F238E27FC236}">
                <a16:creationId xmlns:a16="http://schemas.microsoft.com/office/drawing/2014/main" id="{F43E2D6C-5DC7-4E2B-9BAB-88C67AFB490D}"/>
              </a:ext>
            </a:extLst>
          </p:cNvPr>
          <p:cNvSpPr>
            <a:spLocks noGrp="1"/>
          </p:cNvSpPr>
          <p:nvPr>
            <p:ph idx="1"/>
          </p:nvPr>
        </p:nvSpPr>
        <p:spPr>
          <a:xfrm>
            <a:off x="838200" y="1526959"/>
            <a:ext cx="10515600" cy="4650004"/>
          </a:xfrm>
        </p:spPr>
        <p:txBody>
          <a:bodyPr>
            <a:normAutofit/>
          </a:bodyPr>
          <a:lstStyle/>
          <a:p>
            <a:r>
              <a:rPr lang="zh-TW" altLang="en-US" sz="1800" dirty="0"/>
              <a:t>上題分析危險因子：喝洗手台的水；漱口五、六次</a:t>
            </a:r>
            <a:r>
              <a:rPr lang="en-US" altLang="zh-TW" sz="1800" dirty="0"/>
              <a:t>/</a:t>
            </a:r>
            <a:r>
              <a:rPr lang="zh-TW" altLang="en-US" sz="1800" dirty="0"/>
              <a:t>週；漱口二至四次</a:t>
            </a:r>
            <a:r>
              <a:rPr lang="en-US" altLang="zh-TW" sz="1800" dirty="0"/>
              <a:t>/</a:t>
            </a:r>
            <a:r>
              <a:rPr lang="zh-TW" altLang="en-US" sz="1800" dirty="0"/>
              <a:t>週；花枝</a:t>
            </a:r>
            <a:endParaRPr lang="en-US" altLang="zh-TW" sz="1800" dirty="0"/>
          </a:p>
          <a:p>
            <a:r>
              <a:rPr lang="zh-TW" altLang="en-US" sz="1800" dirty="0"/>
              <a:t>以</a:t>
            </a:r>
            <a:r>
              <a:rPr lang="en-US" altLang="zh-TW" sz="1800" dirty="0"/>
              <a:t>logistic regression model</a:t>
            </a:r>
            <a:r>
              <a:rPr lang="zh-TW" altLang="en-US" sz="1800" dirty="0"/>
              <a:t>分析以上危險因子之倆倆因子間的交互作用項之迴歸係數是否具統計顯著性，所有係數估計值之</a:t>
            </a:r>
            <a:r>
              <a:rPr lang="en-US" altLang="zh-TW" sz="1800" dirty="0"/>
              <a:t>p-value</a:t>
            </a:r>
            <a:r>
              <a:rPr lang="zh-TW" altLang="en-US" sz="1800" dirty="0"/>
              <a:t>皆大於</a:t>
            </a:r>
            <a:r>
              <a:rPr lang="en-US" altLang="zh-TW" sz="1800" dirty="0"/>
              <a:t>α‐level(0.05)</a:t>
            </a:r>
            <a:r>
              <a:rPr lang="zh-TW" altLang="en-US" sz="1800" dirty="0"/>
              <a:t>，均未達統計顯著性，倆倆因子間均無交互作用，因此上述危險因子均有對疾病的獨立作用。</a:t>
            </a:r>
          </a:p>
        </p:txBody>
      </p:sp>
      <p:pic>
        <p:nvPicPr>
          <p:cNvPr id="4" name="圖片 3">
            <a:extLst>
              <a:ext uri="{FF2B5EF4-FFF2-40B4-BE49-F238E27FC236}">
                <a16:creationId xmlns:a16="http://schemas.microsoft.com/office/drawing/2014/main" id="{1CE042C2-0930-484D-BDB3-04A66A1124FE}"/>
              </a:ext>
            </a:extLst>
          </p:cNvPr>
          <p:cNvPicPr>
            <a:picLocks noChangeAspect="1"/>
          </p:cNvPicPr>
          <p:nvPr/>
        </p:nvPicPr>
        <p:blipFill rotWithShape="1">
          <a:blip r:embed="rId2"/>
          <a:srcRect b="35888"/>
          <a:stretch/>
        </p:blipFill>
        <p:spPr>
          <a:xfrm>
            <a:off x="696000" y="4107987"/>
            <a:ext cx="3600000" cy="2552426"/>
          </a:xfrm>
          <a:prstGeom prst="rect">
            <a:avLst/>
          </a:prstGeom>
        </p:spPr>
      </p:pic>
      <p:pic>
        <p:nvPicPr>
          <p:cNvPr id="5" name="圖片 4">
            <a:extLst>
              <a:ext uri="{FF2B5EF4-FFF2-40B4-BE49-F238E27FC236}">
                <a16:creationId xmlns:a16="http://schemas.microsoft.com/office/drawing/2014/main" id="{7EC17407-EFA9-4164-A312-36CCFEA05867}"/>
              </a:ext>
            </a:extLst>
          </p:cNvPr>
          <p:cNvPicPr>
            <a:picLocks noChangeAspect="1"/>
          </p:cNvPicPr>
          <p:nvPr/>
        </p:nvPicPr>
        <p:blipFill>
          <a:blip r:embed="rId3"/>
          <a:stretch>
            <a:fillRect/>
          </a:stretch>
        </p:blipFill>
        <p:spPr>
          <a:xfrm>
            <a:off x="7896000" y="4001669"/>
            <a:ext cx="3600000" cy="2658744"/>
          </a:xfrm>
          <a:prstGeom prst="rect">
            <a:avLst/>
          </a:prstGeom>
        </p:spPr>
      </p:pic>
      <p:pic>
        <p:nvPicPr>
          <p:cNvPr id="6" name="圖片 5">
            <a:extLst>
              <a:ext uri="{FF2B5EF4-FFF2-40B4-BE49-F238E27FC236}">
                <a16:creationId xmlns:a16="http://schemas.microsoft.com/office/drawing/2014/main" id="{8E6F4D99-66B7-4393-A889-9B0EA7488F1B}"/>
              </a:ext>
            </a:extLst>
          </p:cNvPr>
          <p:cNvPicPr>
            <a:picLocks noChangeAspect="1"/>
          </p:cNvPicPr>
          <p:nvPr/>
        </p:nvPicPr>
        <p:blipFill rotWithShape="1">
          <a:blip r:embed="rId2"/>
          <a:srcRect t="63950"/>
          <a:stretch/>
        </p:blipFill>
        <p:spPr>
          <a:xfrm>
            <a:off x="4296000" y="5225190"/>
            <a:ext cx="3600000" cy="1435223"/>
          </a:xfrm>
          <a:prstGeom prst="rect">
            <a:avLst/>
          </a:prstGeom>
        </p:spPr>
      </p:pic>
    </p:spTree>
    <p:extLst>
      <p:ext uri="{BB962C8B-B14F-4D97-AF65-F5344CB8AC3E}">
        <p14:creationId xmlns:p14="http://schemas.microsoft.com/office/powerpoint/2010/main" val="348593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E60F85-B102-4AC2-B60B-FBC1364C0B43}"/>
              </a:ext>
            </a:extLst>
          </p:cNvPr>
          <p:cNvSpPr>
            <a:spLocks noGrp="1"/>
          </p:cNvSpPr>
          <p:nvPr>
            <p:ph type="title"/>
          </p:nvPr>
        </p:nvSpPr>
        <p:spPr/>
        <p:txBody>
          <a:bodyPr>
            <a:normAutofit/>
          </a:bodyPr>
          <a:lstStyle/>
          <a:p>
            <a:r>
              <a:rPr lang="en-US" altLang="zh-TW" sz="1800" dirty="0"/>
              <a:t>3. </a:t>
            </a:r>
            <a:r>
              <a:rPr lang="zh-TW" altLang="en-US" sz="1800" dirty="0"/>
              <a:t>上題分析的危險因子是否具有對疾病的獨立作用？</a:t>
            </a:r>
            <a:r>
              <a:rPr lang="zh-TW" altLang="en-US" sz="1800" b="1" dirty="0"/>
              <a:t>是否有其他干擾因子存在？</a:t>
            </a:r>
            <a:r>
              <a:rPr lang="zh-TW" altLang="en-US" sz="1800" dirty="0"/>
              <a:t>是否兩個因子間具有交互作用？您如何解決這樣的問題？ </a:t>
            </a:r>
          </a:p>
        </p:txBody>
      </p:sp>
      <p:sp>
        <p:nvSpPr>
          <p:cNvPr id="3" name="內容版面配置區 2">
            <a:extLst>
              <a:ext uri="{FF2B5EF4-FFF2-40B4-BE49-F238E27FC236}">
                <a16:creationId xmlns:a16="http://schemas.microsoft.com/office/drawing/2014/main" id="{AF311BB0-CB1E-4997-A76A-1FB30CF05C14}"/>
              </a:ext>
            </a:extLst>
          </p:cNvPr>
          <p:cNvSpPr>
            <a:spLocks noGrp="1"/>
          </p:cNvSpPr>
          <p:nvPr>
            <p:ph idx="1"/>
          </p:nvPr>
        </p:nvSpPr>
        <p:spPr/>
        <p:txBody>
          <a:bodyPr>
            <a:normAutofit/>
          </a:bodyPr>
          <a:lstStyle/>
          <a:p>
            <a:r>
              <a:rPr lang="zh-TW" altLang="en-US" sz="1800" dirty="0">
                <a:latin typeface="+mn-ea"/>
              </a:rPr>
              <a:t>以所有因子對上題分析的四個危險因子進行分層，</a:t>
            </a:r>
            <a:r>
              <a:rPr lang="zh-TW" altLang="en-US" sz="1800" dirty="0">
                <a:latin typeface="+mn-ea"/>
                <a:cs typeface="Arial" panose="020B0604020202020204" pitchFamily="34" charset="0"/>
              </a:rPr>
              <a:t>以</a:t>
            </a:r>
            <a:r>
              <a:rPr lang="en-US" altLang="zh-TW" sz="1800" dirty="0">
                <a:solidFill>
                  <a:srgbClr val="FF0000"/>
                </a:solidFill>
                <a:latin typeface="+mn-ea"/>
                <a:cs typeface="Arial" panose="020B0604020202020204" pitchFamily="34" charset="0"/>
              </a:rPr>
              <a:t>Mantel-</a:t>
            </a:r>
            <a:r>
              <a:rPr lang="en-US" altLang="zh-TW" sz="1800" dirty="0" err="1">
                <a:solidFill>
                  <a:srgbClr val="FF0000"/>
                </a:solidFill>
                <a:latin typeface="+mn-ea"/>
                <a:cs typeface="Arial" panose="020B0604020202020204" pitchFamily="34" charset="0"/>
              </a:rPr>
              <a:t>Haenszel</a:t>
            </a:r>
            <a:r>
              <a:rPr lang="en-US" altLang="zh-TW" sz="1800" dirty="0">
                <a:solidFill>
                  <a:srgbClr val="FF0000"/>
                </a:solidFill>
                <a:latin typeface="+mn-ea"/>
                <a:cs typeface="Arial" panose="020B0604020202020204" pitchFamily="34" charset="0"/>
              </a:rPr>
              <a:t> </a:t>
            </a:r>
            <a:r>
              <a:rPr lang="zh-TW" altLang="en-US" sz="1800" dirty="0">
                <a:latin typeface="+mn-ea"/>
                <a:cs typeface="Arial" panose="020B0604020202020204" pitchFamily="34" charset="0"/>
              </a:rPr>
              <a:t>勝算比之</a:t>
            </a:r>
            <a:r>
              <a:rPr lang="en-US" altLang="zh-TW" sz="1800" dirty="0">
                <a:latin typeface="+mn-ea"/>
                <a:cs typeface="Arial" panose="020B0604020202020204" pitchFamily="34" charset="0"/>
              </a:rPr>
              <a:t>95%</a:t>
            </a:r>
            <a:r>
              <a:rPr lang="zh-TW" altLang="en-US" sz="1800" dirty="0">
                <a:latin typeface="+mn-ea"/>
                <a:cs typeface="Arial" panose="020B0604020202020204" pitchFamily="34" charset="0"/>
              </a:rPr>
              <a:t>信賴區間是否包含</a:t>
            </a:r>
            <a:r>
              <a:rPr lang="en-US" altLang="zh-TW" sz="1800" dirty="0">
                <a:latin typeface="+mn-ea"/>
                <a:cs typeface="Arial" panose="020B0604020202020204" pitchFamily="34" charset="0"/>
              </a:rPr>
              <a:t>1</a:t>
            </a:r>
            <a:r>
              <a:rPr lang="zh-TW" altLang="en-US" sz="1800" dirty="0">
                <a:latin typeface="+mn-ea"/>
                <a:cs typeface="Arial" panose="020B0604020202020204" pitchFamily="34" charset="0"/>
              </a:rPr>
              <a:t>，以判斷表示調整分層後，暴露和疾病的關係是否達統計顯著。</a:t>
            </a:r>
            <a:endParaRPr lang="en-US" altLang="zh-TW" sz="1800" dirty="0">
              <a:latin typeface="+mn-ea"/>
              <a:cs typeface="Arial" panose="020B0604020202020204" pitchFamily="34" charset="0"/>
            </a:endParaRPr>
          </a:p>
          <a:p>
            <a:r>
              <a:rPr lang="zh-TW" altLang="en-US" sz="1800" dirty="0">
                <a:latin typeface="+mn-ea"/>
                <a:cs typeface="Arial" panose="020B0604020202020204" pitchFamily="34" charset="0"/>
              </a:rPr>
              <a:t>結果：</a:t>
            </a:r>
            <a:endParaRPr lang="en-US" altLang="zh-TW" sz="1800" dirty="0">
              <a:latin typeface="+mn-ea"/>
              <a:cs typeface="Arial" panose="020B0604020202020204" pitchFamily="34" charset="0"/>
            </a:endParaRPr>
          </a:p>
          <a:p>
            <a:pPr lvl="1"/>
            <a:r>
              <a:rPr lang="zh-TW" altLang="en-US" sz="1400" dirty="0"/>
              <a:t>以喝水對洗手、花枝分層，勝算比之</a:t>
            </a:r>
            <a:r>
              <a:rPr lang="en-US" altLang="zh-TW" sz="1400" dirty="0"/>
              <a:t>95%CI</a:t>
            </a:r>
            <a:r>
              <a:rPr lang="zh-TW" altLang="en-US" sz="1400" dirty="0"/>
              <a:t>分別為</a:t>
            </a:r>
            <a:r>
              <a:rPr lang="en-US" altLang="zh-TW" sz="1400" dirty="0"/>
              <a:t>[0.4484, 22.3837]</a:t>
            </a:r>
            <a:r>
              <a:rPr lang="zh-TW" altLang="en-US" sz="1400" dirty="0"/>
              <a:t>、</a:t>
            </a:r>
            <a:r>
              <a:rPr lang="en-US" altLang="zh-TW" sz="1400" dirty="0"/>
              <a:t> [0.7398, 3.3695] </a:t>
            </a:r>
            <a:r>
              <a:rPr lang="zh-TW" altLang="en-US" sz="1400" dirty="0"/>
              <a:t>，均包含</a:t>
            </a:r>
            <a:r>
              <a:rPr lang="en-US" altLang="zh-TW" sz="1400" dirty="0"/>
              <a:t>1</a:t>
            </a:r>
            <a:r>
              <a:rPr lang="zh-TW" altLang="en-US" sz="1400" dirty="0"/>
              <a:t>，不拒絕</a:t>
            </a:r>
            <a:r>
              <a:rPr lang="en-US" altLang="zh-TW" sz="1400" dirty="0"/>
              <a:t>H0</a:t>
            </a:r>
            <a:r>
              <a:rPr lang="zh-TW" altLang="en-US" sz="1400" dirty="0"/>
              <a:t>，未達統計顯著性，因此喝水為洗手與花枝之干擾因子。</a:t>
            </a:r>
            <a:endParaRPr lang="en-US" altLang="zh-TW" sz="1400" dirty="0"/>
          </a:p>
          <a:p>
            <a:pPr lvl="1"/>
            <a:r>
              <a:rPr lang="zh-TW" altLang="en-US" sz="1400" dirty="0"/>
              <a:t>以花枝對洗手分層，勝算比之</a:t>
            </a:r>
            <a:r>
              <a:rPr lang="en-US" altLang="zh-TW" sz="1400" dirty="0"/>
              <a:t>95%CI</a:t>
            </a:r>
            <a:r>
              <a:rPr lang="zh-TW" altLang="en-US" sz="1400" dirty="0"/>
              <a:t>分別為</a:t>
            </a:r>
            <a:r>
              <a:rPr lang="en-US" altLang="zh-TW" sz="1400" dirty="0"/>
              <a:t>[0.8623, 16.0856]</a:t>
            </a:r>
            <a:r>
              <a:rPr lang="zh-TW" altLang="en-US" sz="1400" dirty="0"/>
              <a:t> ，包含</a:t>
            </a:r>
            <a:r>
              <a:rPr lang="en-US" altLang="zh-TW" sz="1400" dirty="0"/>
              <a:t>1</a:t>
            </a:r>
            <a:r>
              <a:rPr lang="zh-TW" altLang="en-US" sz="1400" dirty="0"/>
              <a:t>，不拒絕</a:t>
            </a:r>
            <a:r>
              <a:rPr lang="en-US" altLang="zh-TW" sz="1400" dirty="0"/>
              <a:t>H0</a:t>
            </a:r>
            <a:r>
              <a:rPr lang="zh-TW" altLang="en-US" sz="1400" dirty="0"/>
              <a:t>，未達統計顯著性，因此花枝為洗手之干擾因子。</a:t>
            </a:r>
            <a:endParaRPr lang="en-US" altLang="zh-TW" sz="1400" dirty="0"/>
          </a:p>
          <a:p>
            <a:r>
              <a:rPr lang="zh-TW" altLang="en-US" sz="1800" dirty="0"/>
              <a:t>解決：</a:t>
            </a:r>
            <a:endParaRPr lang="en-US" altLang="zh-TW" sz="1800" dirty="0"/>
          </a:p>
          <a:p>
            <a:pPr lvl="1"/>
            <a:r>
              <a:rPr lang="zh-TW" altLang="en-US" sz="1400" dirty="0"/>
              <a:t>以配對、分層控制干擾因子</a:t>
            </a:r>
          </a:p>
          <a:p>
            <a:endParaRPr lang="en-US" altLang="zh-TW" sz="1800" dirty="0"/>
          </a:p>
          <a:p>
            <a:endParaRPr lang="zh-TW" altLang="en-US" sz="1800" dirty="0">
              <a:latin typeface="+mn-ea"/>
              <a:cs typeface="Arial" panose="020B0604020202020204" pitchFamily="34" charset="0"/>
            </a:endParaRPr>
          </a:p>
          <a:p>
            <a:endParaRPr lang="en-US" altLang="zh-TW" sz="1800" dirty="0">
              <a:latin typeface="+mn-ea"/>
            </a:endParaRPr>
          </a:p>
          <a:p>
            <a:endParaRPr lang="en-US" altLang="zh-TW" sz="1800" dirty="0">
              <a:latin typeface="+mn-ea"/>
            </a:endParaRPr>
          </a:p>
        </p:txBody>
      </p:sp>
      <p:pic>
        <p:nvPicPr>
          <p:cNvPr id="10" name="圖片 9">
            <a:extLst>
              <a:ext uri="{FF2B5EF4-FFF2-40B4-BE49-F238E27FC236}">
                <a16:creationId xmlns:a16="http://schemas.microsoft.com/office/drawing/2014/main" id="{309C1E60-E6BB-40D4-920D-336B41FF21E6}"/>
              </a:ext>
            </a:extLst>
          </p:cNvPr>
          <p:cNvPicPr>
            <a:picLocks noChangeAspect="1"/>
          </p:cNvPicPr>
          <p:nvPr/>
        </p:nvPicPr>
        <p:blipFill>
          <a:blip r:embed="rId2"/>
          <a:stretch>
            <a:fillRect/>
          </a:stretch>
        </p:blipFill>
        <p:spPr>
          <a:xfrm>
            <a:off x="6381060" y="3582461"/>
            <a:ext cx="2520000" cy="3275539"/>
          </a:xfrm>
          <a:prstGeom prst="rect">
            <a:avLst/>
          </a:prstGeom>
        </p:spPr>
      </p:pic>
      <p:pic>
        <p:nvPicPr>
          <p:cNvPr id="11" name="圖片 10">
            <a:extLst>
              <a:ext uri="{FF2B5EF4-FFF2-40B4-BE49-F238E27FC236}">
                <a16:creationId xmlns:a16="http://schemas.microsoft.com/office/drawing/2014/main" id="{A391EA34-A187-4403-9DA4-2250E6C68027}"/>
              </a:ext>
            </a:extLst>
          </p:cNvPr>
          <p:cNvPicPr>
            <a:picLocks noChangeAspect="1"/>
          </p:cNvPicPr>
          <p:nvPr/>
        </p:nvPicPr>
        <p:blipFill>
          <a:blip r:embed="rId3"/>
          <a:stretch>
            <a:fillRect/>
          </a:stretch>
        </p:blipFill>
        <p:spPr>
          <a:xfrm>
            <a:off x="8968320" y="3476322"/>
            <a:ext cx="2520000" cy="3381678"/>
          </a:xfrm>
          <a:prstGeom prst="rect">
            <a:avLst/>
          </a:prstGeom>
        </p:spPr>
      </p:pic>
      <p:pic>
        <p:nvPicPr>
          <p:cNvPr id="19" name="圖片 18">
            <a:extLst>
              <a:ext uri="{FF2B5EF4-FFF2-40B4-BE49-F238E27FC236}">
                <a16:creationId xmlns:a16="http://schemas.microsoft.com/office/drawing/2014/main" id="{E79F3708-0FDC-4EA4-A70B-FE9688B4AC87}"/>
              </a:ext>
            </a:extLst>
          </p:cNvPr>
          <p:cNvPicPr>
            <a:picLocks noChangeAspect="1"/>
          </p:cNvPicPr>
          <p:nvPr/>
        </p:nvPicPr>
        <p:blipFill>
          <a:blip r:embed="rId4"/>
          <a:stretch>
            <a:fillRect/>
          </a:stretch>
        </p:blipFill>
        <p:spPr>
          <a:xfrm>
            <a:off x="3928320" y="3429000"/>
            <a:ext cx="2520000" cy="3360000"/>
          </a:xfrm>
          <a:prstGeom prst="rect">
            <a:avLst/>
          </a:prstGeom>
        </p:spPr>
      </p:pic>
    </p:spTree>
    <p:extLst>
      <p:ext uri="{BB962C8B-B14F-4D97-AF65-F5344CB8AC3E}">
        <p14:creationId xmlns:p14="http://schemas.microsoft.com/office/powerpoint/2010/main" val="60581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1A288D-E695-4CB2-BB09-FEA31DCE78E8}"/>
              </a:ext>
            </a:extLst>
          </p:cNvPr>
          <p:cNvSpPr>
            <a:spLocks noGrp="1"/>
          </p:cNvSpPr>
          <p:nvPr>
            <p:ph type="title"/>
          </p:nvPr>
        </p:nvSpPr>
        <p:spPr/>
        <p:txBody>
          <a:bodyPr>
            <a:normAutofit/>
          </a:bodyPr>
          <a:lstStyle/>
          <a:p>
            <a:r>
              <a:rPr lang="en-US" altLang="zh-TW" sz="1800" dirty="0"/>
              <a:t>3. </a:t>
            </a:r>
            <a:r>
              <a:rPr lang="zh-TW" altLang="en-US" sz="1800" dirty="0"/>
              <a:t>上題分析的危險因子是否具有對疾病的獨立作用？是否有其他干擾因子存在？</a:t>
            </a:r>
            <a:r>
              <a:rPr lang="zh-TW" altLang="en-US" sz="1800" b="1" dirty="0"/>
              <a:t>是否兩個因子間具有交互作用？</a:t>
            </a:r>
            <a:r>
              <a:rPr lang="zh-TW" altLang="en-US" sz="1800" dirty="0"/>
              <a:t>您如何解決這樣的問題？ </a:t>
            </a:r>
          </a:p>
        </p:txBody>
      </p:sp>
      <p:sp>
        <p:nvSpPr>
          <p:cNvPr id="3" name="內容版面配置區 2">
            <a:extLst>
              <a:ext uri="{FF2B5EF4-FFF2-40B4-BE49-F238E27FC236}">
                <a16:creationId xmlns:a16="http://schemas.microsoft.com/office/drawing/2014/main" id="{60577E64-A52C-4131-A6C9-9E9E0275B523}"/>
              </a:ext>
            </a:extLst>
          </p:cNvPr>
          <p:cNvSpPr>
            <a:spLocks noGrp="1"/>
          </p:cNvSpPr>
          <p:nvPr>
            <p:ph idx="1"/>
          </p:nvPr>
        </p:nvSpPr>
        <p:spPr>
          <a:xfrm>
            <a:off x="838200" y="1825625"/>
            <a:ext cx="10515600" cy="4351338"/>
          </a:xfrm>
        </p:spPr>
        <p:txBody>
          <a:bodyPr>
            <a:normAutofit/>
          </a:bodyPr>
          <a:lstStyle/>
          <a:p>
            <a:r>
              <a:rPr lang="zh-TW" altLang="en-US" sz="1800" dirty="0"/>
              <a:t>以所有因子對上題分析的四個危險因子進行分層，以</a:t>
            </a:r>
            <a:r>
              <a:rPr lang="en-US" altLang="zh-TW" sz="1800" dirty="0">
                <a:solidFill>
                  <a:srgbClr val="FF0000"/>
                </a:solidFill>
              </a:rPr>
              <a:t>Breslow Day</a:t>
            </a:r>
            <a:r>
              <a:rPr lang="zh-TW" altLang="en-US" sz="1800" dirty="0">
                <a:solidFill>
                  <a:srgbClr val="FF0000"/>
                </a:solidFill>
              </a:rPr>
              <a:t>檢定</a:t>
            </a:r>
            <a:r>
              <a:rPr lang="zh-TW" altLang="en-US" sz="1800" dirty="0"/>
              <a:t>是否有交互作用</a:t>
            </a:r>
            <a:endParaRPr lang="en-US" altLang="zh-TW" sz="1800" dirty="0"/>
          </a:p>
          <a:p>
            <a:r>
              <a:rPr lang="zh-TW" altLang="en-US" sz="1800" dirty="0"/>
              <a:t>結果：</a:t>
            </a:r>
            <a:endParaRPr lang="en-US" altLang="zh-TW" sz="1800" dirty="0"/>
          </a:p>
          <a:p>
            <a:pPr lvl="1"/>
            <a:r>
              <a:rPr lang="zh-TW" altLang="en-US" sz="1800" dirty="0">
                <a:solidFill>
                  <a:schemeClr val="accent1"/>
                </a:solidFill>
              </a:rPr>
              <a:t>洗手</a:t>
            </a:r>
            <a:r>
              <a:rPr lang="zh-TW" altLang="en-US" sz="1800" dirty="0"/>
              <a:t>，與</a:t>
            </a:r>
            <a:r>
              <a:rPr lang="zh-TW" altLang="en-US" sz="1800" dirty="0">
                <a:solidFill>
                  <a:schemeClr val="accent1"/>
                </a:solidFill>
              </a:rPr>
              <a:t>漱口</a:t>
            </a:r>
            <a:r>
              <a:rPr lang="zh-TW" altLang="en-US" sz="1800" dirty="0"/>
              <a:t>具有交互作用，</a:t>
            </a:r>
            <a:r>
              <a:rPr lang="en-US" altLang="zh-TW" sz="1800" dirty="0"/>
              <a:t>p-value</a:t>
            </a:r>
            <a:r>
              <a:rPr lang="zh-TW" altLang="en-US" sz="1800" dirty="0"/>
              <a:t>小於</a:t>
            </a:r>
            <a:r>
              <a:rPr lang="en-US" altLang="zh-TW" sz="1800" dirty="0"/>
              <a:t>0.05</a:t>
            </a:r>
            <a:r>
              <a:rPr lang="zh-TW" altLang="en-US" sz="1800" dirty="0"/>
              <a:t>，達統計顯著性。</a:t>
            </a:r>
            <a:endParaRPr lang="en-US" altLang="zh-TW" sz="1800" dirty="0"/>
          </a:p>
          <a:p>
            <a:pPr lvl="1"/>
            <a:r>
              <a:rPr lang="zh-TW" altLang="en-US" sz="1800" dirty="0">
                <a:solidFill>
                  <a:schemeClr val="accent1"/>
                </a:solidFill>
              </a:rPr>
              <a:t>花枝</a:t>
            </a:r>
            <a:r>
              <a:rPr lang="zh-TW" altLang="en-US" sz="1800" dirty="0"/>
              <a:t>，與</a:t>
            </a:r>
            <a:r>
              <a:rPr lang="zh-TW" altLang="en-US" sz="1800" dirty="0">
                <a:solidFill>
                  <a:schemeClr val="accent1"/>
                </a:solidFill>
              </a:rPr>
              <a:t>喝水、漱口、洗手、豬排、沙拉、熱炒青菜</a:t>
            </a:r>
            <a:r>
              <a:rPr lang="zh-TW" altLang="en-US" sz="1800" dirty="0"/>
              <a:t>具有交互作用，</a:t>
            </a:r>
            <a:r>
              <a:rPr lang="en-US" altLang="zh-TW" sz="1800" dirty="0"/>
              <a:t>p-value</a:t>
            </a:r>
            <a:r>
              <a:rPr lang="zh-TW" altLang="en-US" sz="1800" dirty="0"/>
              <a:t>均小於</a:t>
            </a:r>
            <a:r>
              <a:rPr lang="en-US" altLang="zh-TW" sz="1800" dirty="0"/>
              <a:t>0.05</a:t>
            </a:r>
            <a:r>
              <a:rPr lang="zh-TW" altLang="en-US" sz="1800" dirty="0"/>
              <a:t>，達統計顯著性。</a:t>
            </a:r>
          </a:p>
        </p:txBody>
      </p:sp>
      <p:pic>
        <p:nvPicPr>
          <p:cNvPr id="4" name="圖片 3">
            <a:extLst>
              <a:ext uri="{FF2B5EF4-FFF2-40B4-BE49-F238E27FC236}">
                <a16:creationId xmlns:a16="http://schemas.microsoft.com/office/drawing/2014/main" id="{1BF922F3-1513-4265-8CCE-99BDD6561DA4}"/>
              </a:ext>
            </a:extLst>
          </p:cNvPr>
          <p:cNvPicPr>
            <a:picLocks noChangeAspect="1"/>
          </p:cNvPicPr>
          <p:nvPr/>
        </p:nvPicPr>
        <p:blipFill>
          <a:blip r:embed="rId2"/>
          <a:stretch>
            <a:fillRect/>
          </a:stretch>
        </p:blipFill>
        <p:spPr>
          <a:xfrm>
            <a:off x="10543800" y="3524278"/>
            <a:ext cx="1620000" cy="2914586"/>
          </a:xfrm>
          <a:prstGeom prst="rect">
            <a:avLst/>
          </a:prstGeom>
        </p:spPr>
      </p:pic>
      <p:pic>
        <p:nvPicPr>
          <p:cNvPr id="5" name="圖片 4">
            <a:extLst>
              <a:ext uri="{FF2B5EF4-FFF2-40B4-BE49-F238E27FC236}">
                <a16:creationId xmlns:a16="http://schemas.microsoft.com/office/drawing/2014/main" id="{9B202917-548E-41C9-A14A-72D80FF893E1}"/>
              </a:ext>
            </a:extLst>
          </p:cNvPr>
          <p:cNvPicPr>
            <a:picLocks noChangeAspect="1"/>
          </p:cNvPicPr>
          <p:nvPr/>
        </p:nvPicPr>
        <p:blipFill>
          <a:blip r:embed="rId3"/>
          <a:stretch>
            <a:fillRect/>
          </a:stretch>
        </p:blipFill>
        <p:spPr>
          <a:xfrm>
            <a:off x="8790344" y="3524278"/>
            <a:ext cx="1620000" cy="2853291"/>
          </a:xfrm>
          <a:prstGeom prst="rect">
            <a:avLst/>
          </a:prstGeom>
        </p:spPr>
      </p:pic>
      <p:pic>
        <p:nvPicPr>
          <p:cNvPr id="6" name="圖片 5">
            <a:extLst>
              <a:ext uri="{FF2B5EF4-FFF2-40B4-BE49-F238E27FC236}">
                <a16:creationId xmlns:a16="http://schemas.microsoft.com/office/drawing/2014/main" id="{E6DF58C6-7D2F-4274-A95A-199AA032D35B}"/>
              </a:ext>
            </a:extLst>
          </p:cNvPr>
          <p:cNvPicPr>
            <a:picLocks noChangeAspect="1"/>
          </p:cNvPicPr>
          <p:nvPr/>
        </p:nvPicPr>
        <p:blipFill>
          <a:blip r:embed="rId4"/>
          <a:stretch>
            <a:fillRect/>
          </a:stretch>
        </p:blipFill>
        <p:spPr>
          <a:xfrm>
            <a:off x="7036887" y="3524278"/>
            <a:ext cx="1620000" cy="2940265"/>
          </a:xfrm>
          <a:prstGeom prst="rect">
            <a:avLst/>
          </a:prstGeom>
        </p:spPr>
      </p:pic>
      <p:pic>
        <p:nvPicPr>
          <p:cNvPr id="7" name="圖片 6">
            <a:extLst>
              <a:ext uri="{FF2B5EF4-FFF2-40B4-BE49-F238E27FC236}">
                <a16:creationId xmlns:a16="http://schemas.microsoft.com/office/drawing/2014/main" id="{9095B2B2-D389-45A6-8C43-A3B0A7B91863}"/>
              </a:ext>
            </a:extLst>
          </p:cNvPr>
          <p:cNvPicPr>
            <a:picLocks noChangeAspect="1"/>
          </p:cNvPicPr>
          <p:nvPr/>
        </p:nvPicPr>
        <p:blipFill>
          <a:blip r:embed="rId5"/>
          <a:stretch>
            <a:fillRect/>
          </a:stretch>
        </p:blipFill>
        <p:spPr>
          <a:xfrm>
            <a:off x="5283430" y="3524278"/>
            <a:ext cx="1620000" cy="2795696"/>
          </a:xfrm>
          <a:prstGeom prst="rect">
            <a:avLst/>
          </a:prstGeom>
        </p:spPr>
      </p:pic>
      <p:pic>
        <p:nvPicPr>
          <p:cNvPr id="8" name="圖片 7">
            <a:extLst>
              <a:ext uri="{FF2B5EF4-FFF2-40B4-BE49-F238E27FC236}">
                <a16:creationId xmlns:a16="http://schemas.microsoft.com/office/drawing/2014/main" id="{C28EA358-00E0-4FFB-AD50-E4430CFA5D4F}"/>
              </a:ext>
            </a:extLst>
          </p:cNvPr>
          <p:cNvPicPr>
            <a:picLocks noChangeAspect="1"/>
          </p:cNvPicPr>
          <p:nvPr/>
        </p:nvPicPr>
        <p:blipFill>
          <a:blip r:embed="rId6"/>
          <a:stretch>
            <a:fillRect/>
          </a:stretch>
        </p:blipFill>
        <p:spPr>
          <a:xfrm>
            <a:off x="3529973" y="3524278"/>
            <a:ext cx="1620000" cy="2908879"/>
          </a:xfrm>
          <a:prstGeom prst="rect">
            <a:avLst/>
          </a:prstGeom>
        </p:spPr>
      </p:pic>
      <p:pic>
        <p:nvPicPr>
          <p:cNvPr id="9" name="圖片 8">
            <a:extLst>
              <a:ext uri="{FF2B5EF4-FFF2-40B4-BE49-F238E27FC236}">
                <a16:creationId xmlns:a16="http://schemas.microsoft.com/office/drawing/2014/main" id="{A4477290-CF50-4B1E-B33D-9BF66B959F10}"/>
              </a:ext>
            </a:extLst>
          </p:cNvPr>
          <p:cNvPicPr>
            <a:picLocks noChangeAspect="1"/>
          </p:cNvPicPr>
          <p:nvPr/>
        </p:nvPicPr>
        <p:blipFill>
          <a:blip r:embed="rId7"/>
          <a:stretch>
            <a:fillRect/>
          </a:stretch>
        </p:blipFill>
        <p:spPr>
          <a:xfrm>
            <a:off x="1776516" y="3524278"/>
            <a:ext cx="1620000" cy="2185770"/>
          </a:xfrm>
          <a:prstGeom prst="rect">
            <a:avLst/>
          </a:prstGeom>
        </p:spPr>
      </p:pic>
      <p:pic>
        <p:nvPicPr>
          <p:cNvPr id="10" name="圖片 9">
            <a:extLst>
              <a:ext uri="{FF2B5EF4-FFF2-40B4-BE49-F238E27FC236}">
                <a16:creationId xmlns:a16="http://schemas.microsoft.com/office/drawing/2014/main" id="{F89429EF-A6EF-4B4C-B0B9-A9BC2C43B15D}"/>
              </a:ext>
            </a:extLst>
          </p:cNvPr>
          <p:cNvPicPr>
            <a:picLocks noChangeAspect="1"/>
          </p:cNvPicPr>
          <p:nvPr/>
        </p:nvPicPr>
        <p:blipFill>
          <a:blip r:embed="rId8"/>
          <a:stretch>
            <a:fillRect/>
          </a:stretch>
        </p:blipFill>
        <p:spPr>
          <a:xfrm>
            <a:off x="1796060" y="5725055"/>
            <a:ext cx="1580912" cy="903816"/>
          </a:xfrm>
          <a:prstGeom prst="rect">
            <a:avLst/>
          </a:prstGeom>
        </p:spPr>
      </p:pic>
      <p:pic>
        <p:nvPicPr>
          <p:cNvPr id="11" name="圖片 10">
            <a:extLst>
              <a:ext uri="{FF2B5EF4-FFF2-40B4-BE49-F238E27FC236}">
                <a16:creationId xmlns:a16="http://schemas.microsoft.com/office/drawing/2014/main" id="{E600A837-812E-40C2-AEBE-9E01DA964F28}"/>
              </a:ext>
            </a:extLst>
          </p:cNvPr>
          <p:cNvPicPr>
            <a:picLocks noChangeAspect="1"/>
          </p:cNvPicPr>
          <p:nvPr/>
        </p:nvPicPr>
        <p:blipFill>
          <a:blip r:embed="rId9"/>
          <a:stretch>
            <a:fillRect/>
          </a:stretch>
        </p:blipFill>
        <p:spPr>
          <a:xfrm>
            <a:off x="23059" y="3524278"/>
            <a:ext cx="1620000" cy="2152772"/>
          </a:xfrm>
          <a:prstGeom prst="rect">
            <a:avLst/>
          </a:prstGeom>
        </p:spPr>
      </p:pic>
      <p:pic>
        <p:nvPicPr>
          <p:cNvPr id="12" name="圖片 11">
            <a:extLst>
              <a:ext uri="{FF2B5EF4-FFF2-40B4-BE49-F238E27FC236}">
                <a16:creationId xmlns:a16="http://schemas.microsoft.com/office/drawing/2014/main" id="{A12665F9-D8D9-446E-8718-6F29A00EEB02}"/>
              </a:ext>
            </a:extLst>
          </p:cNvPr>
          <p:cNvPicPr>
            <a:picLocks noChangeAspect="1"/>
          </p:cNvPicPr>
          <p:nvPr/>
        </p:nvPicPr>
        <p:blipFill>
          <a:blip r:embed="rId10"/>
          <a:stretch>
            <a:fillRect/>
          </a:stretch>
        </p:blipFill>
        <p:spPr>
          <a:xfrm>
            <a:off x="120787" y="5684032"/>
            <a:ext cx="1440000" cy="1080000"/>
          </a:xfrm>
          <a:prstGeom prst="rect">
            <a:avLst/>
          </a:prstGeom>
        </p:spPr>
      </p:pic>
    </p:spTree>
    <p:extLst>
      <p:ext uri="{BB962C8B-B14F-4D97-AF65-F5344CB8AC3E}">
        <p14:creationId xmlns:p14="http://schemas.microsoft.com/office/powerpoint/2010/main" val="346321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9391ED-196C-43B1-A42B-51D10E6FA35A}"/>
              </a:ext>
            </a:extLst>
          </p:cNvPr>
          <p:cNvSpPr>
            <a:spLocks noGrp="1"/>
          </p:cNvSpPr>
          <p:nvPr>
            <p:ph type="title"/>
          </p:nvPr>
        </p:nvSpPr>
        <p:spPr/>
        <p:txBody>
          <a:bodyPr/>
          <a:lstStyle/>
          <a:p>
            <a:r>
              <a:rPr lang="en-US" altLang="zh-TW" sz="1800" b="1" kern="100" dirty="0">
                <a:effectLst/>
                <a:latin typeface="+mn-ea"/>
                <a:ea typeface="+mn-ea"/>
                <a:cs typeface="Times New Roman" panose="020F0502020204030204" pitchFamily="34" charset="0"/>
              </a:rPr>
              <a:t>4. </a:t>
            </a:r>
            <a:r>
              <a:rPr lang="zh-TW" altLang="zh-TW" sz="1800" b="1" kern="100" dirty="0">
                <a:effectLst/>
                <a:latin typeface="+mn-ea"/>
                <a:ea typeface="+mn-ea"/>
                <a:cs typeface="Times New Roman" panose="020F0502020204030204" pitchFamily="34" charset="0"/>
              </a:rPr>
              <a:t>請畫出流行曲線，並解釋流行曲線所深藏的意義</a:t>
            </a:r>
            <a:r>
              <a:rPr lang="en-US" altLang="zh-TW" sz="1800" b="1" kern="100" dirty="0">
                <a:effectLst/>
                <a:latin typeface="+mn-ea"/>
                <a:ea typeface="+mn-ea"/>
                <a:cs typeface="Times New Roman" panose="020F0502020204030204" pitchFamily="34" charset="0"/>
              </a:rPr>
              <a:t>(</a:t>
            </a:r>
            <a:r>
              <a:rPr lang="zh-TW" altLang="zh-TW" sz="1800" b="1" kern="100" dirty="0">
                <a:effectLst/>
                <a:latin typeface="+mn-ea"/>
                <a:ea typeface="+mn-ea"/>
                <a:cs typeface="Times New Roman" panose="020F0502020204030204" pitchFamily="34" charset="0"/>
              </a:rPr>
              <a:t>如：連鎖感染、共同感染、可能的感染途徑</a:t>
            </a:r>
            <a:r>
              <a:rPr lang="en-US" altLang="zh-TW" sz="1800" b="1" kern="100" dirty="0">
                <a:effectLst/>
                <a:latin typeface="+mn-ea"/>
                <a:ea typeface="+mn-ea"/>
                <a:cs typeface="Times New Roman" panose="020F0502020204030204" pitchFamily="34" charset="0"/>
              </a:rPr>
              <a:t>)</a:t>
            </a:r>
            <a:r>
              <a:rPr lang="zh-TW" altLang="zh-TW" sz="1800" b="1" kern="100" dirty="0">
                <a:effectLst/>
                <a:latin typeface="+mn-ea"/>
                <a:ea typeface="+mn-ea"/>
                <a:cs typeface="Times New Roman" panose="020F0502020204030204" pitchFamily="34" charset="0"/>
              </a:rPr>
              <a:t>。</a:t>
            </a:r>
            <a:endParaRPr lang="zh-TW" altLang="en-US" b="1" dirty="0">
              <a:latin typeface="+mn-ea"/>
              <a:ea typeface="+mn-ea"/>
            </a:endParaRPr>
          </a:p>
        </p:txBody>
      </p:sp>
      <p:pic>
        <p:nvPicPr>
          <p:cNvPr id="6" name="內容版面配置區 5">
            <a:extLst>
              <a:ext uri="{FF2B5EF4-FFF2-40B4-BE49-F238E27FC236}">
                <a16:creationId xmlns:a16="http://schemas.microsoft.com/office/drawing/2014/main" id="{C3517057-AD9D-8641-957C-B53F5534805F}"/>
              </a:ext>
            </a:extLst>
          </p:cNvPr>
          <p:cNvPicPr>
            <a:picLocks noGrp="1"/>
          </p:cNvPicPr>
          <p:nvPr>
            <p:ph idx="1"/>
          </p:nvPr>
        </p:nvPicPr>
        <p:blipFill>
          <a:blip r:embed="rId2"/>
          <a:stretch>
            <a:fillRect/>
          </a:stretch>
        </p:blipFill>
        <p:spPr>
          <a:xfrm>
            <a:off x="551659" y="1664742"/>
            <a:ext cx="6472983" cy="4351338"/>
          </a:xfrm>
          <a:prstGeom prst="rect">
            <a:avLst/>
          </a:prstGeom>
        </p:spPr>
      </p:pic>
      <p:sp>
        <p:nvSpPr>
          <p:cNvPr id="7" name="文字方塊 6">
            <a:extLst>
              <a:ext uri="{FF2B5EF4-FFF2-40B4-BE49-F238E27FC236}">
                <a16:creationId xmlns:a16="http://schemas.microsoft.com/office/drawing/2014/main" id="{B0F13AA1-CF57-ED49-B9FD-593ACD1198F5}"/>
              </a:ext>
            </a:extLst>
          </p:cNvPr>
          <p:cNvSpPr txBox="1"/>
          <p:nvPr/>
        </p:nvSpPr>
        <p:spPr>
          <a:xfrm>
            <a:off x="7024642" y="1898718"/>
            <a:ext cx="4249999" cy="2862322"/>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此圖於</a:t>
            </a:r>
            <a:r>
              <a:rPr lang="en-US" altLang="zh-TW" dirty="0"/>
              <a:t>10/20</a:t>
            </a:r>
            <a:r>
              <a:rPr lang="zh-TW" altLang="en-US" dirty="0"/>
              <a:t>之明顯單一陡升陡降之高峰，顯示此流行疾病為</a:t>
            </a:r>
            <a:r>
              <a:rPr lang="zh-TW" altLang="en-US" dirty="0">
                <a:solidFill>
                  <a:srgbClr val="FF0000"/>
                </a:solidFill>
              </a:rPr>
              <a:t>共同感染</a:t>
            </a:r>
            <a:r>
              <a:rPr lang="zh-TW" altLang="en-US" dirty="0"/>
              <a:t>，即一群人暴露的時間很短，而且大部分的人都在同一時間發病，出現病例聚集的現象。</a:t>
            </a:r>
            <a:endParaRPr lang="en-US" altLang="zh-TW" dirty="0"/>
          </a:p>
          <a:p>
            <a:pPr marL="285750" indent="-285750">
              <a:buFont typeface="Arial" panose="020B0604020202020204" pitchFamily="34" charset="0"/>
              <a:buChar char="•"/>
            </a:pPr>
            <a:r>
              <a:rPr lang="zh-TW" altLang="en-US" dirty="0"/>
              <a:t>可能的感染途徑應為暴露於受汙染或含病原因子之地下水體，可能經由漱口、喝洗手台的水直接自洗手台由口攝入、完廁洗手因此接觸地下水體且經由觸摸食物或口部將病原攝入。</a:t>
            </a:r>
          </a:p>
        </p:txBody>
      </p:sp>
    </p:spTree>
    <p:extLst>
      <p:ext uri="{BB962C8B-B14F-4D97-AF65-F5344CB8AC3E}">
        <p14:creationId xmlns:p14="http://schemas.microsoft.com/office/powerpoint/2010/main" val="210745587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309029F0FAE0D942B5DE754CA0C2EA5E" ma:contentTypeVersion="9" ma:contentTypeDescription="建立新的文件。" ma:contentTypeScope="" ma:versionID="2c4f25f6df1acff63317bd3cc48c8d86">
  <xsd:schema xmlns:xsd="http://www.w3.org/2001/XMLSchema" xmlns:xs="http://www.w3.org/2001/XMLSchema" xmlns:p="http://schemas.microsoft.com/office/2006/metadata/properties" xmlns:ns3="c28087a2-a3a5-4043-9601-b6e385ca11ba" targetNamespace="http://schemas.microsoft.com/office/2006/metadata/properties" ma:root="true" ma:fieldsID="e62e00157ff790afd3f8eebb9e45e38e" ns3:_="">
    <xsd:import namespace="c28087a2-a3a5-4043-9601-b6e385ca11b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8087a2-a3a5-4043-9601-b6e385ca1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0B085A-1E8A-4E90-BA75-52A56F9DB7DC}">
  <ds:schemaRefs>
    <ds:schemaRef ds:uri="http://schemas.microsoft.com/sharepoint/v3/contenttype/forms"/>
  </ds:schemaRefs>
</ds:datastoreItem>
</file>

<file path=customXml/itemProps2.xml><?xml version="1.0" encoding="utf-8"?>
<ds:datastoreItem xmlns:ds="http://schemas.openxmlformats.org/officeDocument/2006/customXml" ds:itemID="{DE28FAD2-E809-4EDC-B688-5395D039FA5B}">
  <ds:schemaRef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http://schemas.microsoft.com/office/infopath/2007/PartnerControls"/>
    <ds:schemaRef ds:uri="c28087a2-a3a5-4043-9601-b6e385ca11ba"/>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939B63A-8639-4383-8568-16921E66EA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8087a2-a3a5-4043-9601-b6e385ca11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689</TotalTime>
  <Words>1382</Words>
  <Application>Microsoft Office PowerPoint</Application>
  <PresentationFormat>寬螢幕</PresentationFormat>
  <Paragraphs>51</Paragraphs>
  <Slides>7</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微軟正黑體</vt:lpstr>
      <vt:lpstr>新細明體</vt:lpstr>
      <vt:lpstr>Arial</vt:lpstr>
      <vt:lpstr>Calibri</vt:lpstr>
      <vt:lpstr>Times New Roman</vt:lpstr>
      <vt:lpstr>Office 佈景主題</vt:lpstr>
      <vt:lpstr>1. 在進行此次暴發性流行之病因以前，首先需要定義疾病，頗感棘手的問題是，病例並不都具有相同的各種病徵，在這樣的狀況下，您必須在最短時間的要求下找到罪魁禍首，以遏止疾病的繼續蔓延，您將如何定義疾病？猜想不同的疾病定義將導致相對危險性的估計值產生何種變化？</vt:lpstr>
      <vt:lpstr>2. 請分析各種危險因子和疾病的關係，試找出幾個最可能的致病原因(請利用適當的流行病學指標和統計顯著性檢定方法)。</vt:lpstr>
      <vt:lpstr>2. 請分析各種危險因子和疾病的關係，試找出幾個最可能的致病原因(請利用適當的流行病學指標和統計顯著性檢定方法)。</vt:lpstr>
      <vt:lpstr>3. 上題分析的危險因子是否具有對疾病的獨立作用？是否有其他干擾因子存在？是否兩個因子間具有交互作用？您如何解決這樣的問題？ </vt:lpstr>
      <vt:lpstr>3. 上題分析的危險因子是否具有對疾病的獨立作用？是否有其他干擾因子存在？是否兩個因子間具有交互作用？您如何解決這樣的問題？ </vt:lpstr>
      <vt:lpstr>3. 上題分析的危險因子是否具有對疾病的獨立作用？是否有其他干擾因子存在？是否兩個因子間具有交互作用？您如何解決這樣的問題？ </vt:lpstr>
      <vt:lpstr>4. 請畫出流行曲線，並解釋流行曲線所深藏的意義(如：連鎖感染、共同感染、可能的感染途徑)。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梁嫚芳</dc:creator>
  <cp:lastModifiedBy>梁嫚芳</cp:lastModifiedBy>
  <cp:revision>2</cp:revision>
  <dcterms:created xsi:type="dcterms:W3CDTF">2020-09-23T08:29:35Z</dcterms:created>
  <dcterms:modified xsi:type="dcterms:W3CDTF">2020-09-28T14:36:10Z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0x010100309029F0FAE0D942B5DE754CA0C2EA5E</vt:lpwstr>
  </property>
</Properties>
</file>