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9" r:id="rId4"/>
    <p:sldId id="270" r:id="rId5"/>
    <p:sldId id="263" r:id="rId6"/>
    <p:sldId id="264" r:id="rId7"/>
    <p:sldId id="257" r:id="rId8"/>
    <p:sldId id="268" r:id="rId9"/>
    <p:sldId id="267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951A2-2979-42C0-99F8-87342ABA7758}" v="15477" dt="2020-10-24T06:23:26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嫚芳" userId="7cf1b7ef-79d7-4706-a840-83215abc4025" providerId="ADAL" clId="{2AB802E1-E83A-4272-9A1F-485A1A80217B}"/>
    <pc:docChg chg="undo custSel addSld delSld modSld">
      <pc:chgData name="梁嫚芳" userId="7cf1b7ef-79d7-4706-a840-83215abc4025" providerId="ADAL" clId="{2AB802E1-E83A-4272-9A1F-485A1A80217B}" dt="2020-10-23T03:37:17.188" v="2267" actId="20577"/>
      <pc:docMkLst>
        <pc:docMk/>
      </pc:docMkLst>
      <pc:sldChg chg="addSp modSp">
        <pc:chgData name="梁嫚芳" userId="7cf1b7ef-79d7-4706-a840-83215abc4025" providerId="ADAL" clId="{2AB802E1-E83A-4272-9A1F-485A1A80217B}" dt="2020-10-23T03:18:41.821" v="1763"/>
        <pc:sldMkLst>
          <pc:docMk/>
          <pc:sldMk cId="384646348" sldId="258"/>
        </pc:sldMkLst>
        <pc:spChg chg="mod">
          <ac:chgData name="梁嫚芳" userId="7cf1b7ef-79d7-4706-a840-83215abc4025" providerId="ADAL" clId="{2AB802E1-E83A-4272-9A1F-485A1A80217B}" dt="2020-10-23T03:18:41.821" v="1763"/>
          <ac:spMkLst>
            <pc:docMk/>
            <pc:sldMk cId="384646348" sldId="258"/>
            <ac:spMk id="19" creationId="{D03B76DC-B075-4560-A5DE-B572ED27EDC2}"/>
          </ac:spMkLst>
        </pc:spChg>
        <pc:spChg chg="mod">
          <ac:chgData name="梁嫚芳" userId="7cf1b7ef-79d7-4706-a840-83215abc4025" providerId="ADAL" clId="{2AB802E1-E83A-4272-9A1F-485A1A80217B}" dt="2020-10-23T03:11:57.536" v="1749"/>
          <ac:spMkLst>
            <pc:docMk/>
            <pc:sldMk cId="384646348" sldId="258"/>
            <ac:spMk id="21" creationId="{012EA60F-B60C-4A14-AE62-CF30B2FF03F1}"/>
          </ac:spMkLst>
        </pc:spChg>
        <pc:graphicFrameChg chg="mod">
          <ac:chgData name="梁嫚芳" userId="7cf1b7ef-79d7-4706-a840-83215abc4025" providerId="ADAL" clId="{2AB802E1-E83A-4272-9A1F-485A1A80217B}" dt="2020-10-23T03:12:40.782" v="1750" actId="1076"/>
          <ac:graphicFrameMkLst>
            <pc:docMk/>
            <pc:sldMk cId="384646348" sldId="258"/>
            <ac:graphicFrameMk id="32" creationId="{2390C6B3-A80E-4262-9CD0-032A4D020519}"/>
          </ac:graphicFrameMkLst>
        </pc:graphicFrameChg>
        <pc:cxnChg chg="add mod">
          <ac:chgData name="梁嫚芳" userId="7cf1b7ef-79d7-4706-a840-83215abc4025" providerId="ADAL" clId="{2AB802E1-E83A-4272-9A1F-485A1A80217B}" dt="2020-10-23T03:13:00.845" v="1756" actId="1037"/>
          <ac:cxnSpMkLst>
            <pc:docMk/>
            <pc:sldMk cId="384646348" sldId="258"/>
            <ac:cxnSpMk id="3" creationId="{99AF11BF-747F-48DE-AE8B-70B432573372}"/>
          </ac:cxnSpMkLst>
        </pc:cxnChg>
      </pc:sldChg>
      <pc:sldChg chg="addSp delSp modSp">
        <pc:chgData name="梁嫚芳" userId="7cf1b7ef-79d7-4706-a840-83215abc4025" providerId="ADAL" clId="{2AB802E1-E83A-4272-9A1F-485A1A80217B}" dt="2020-10-23T02:16:58.284" v="716"/>
        <pc:sldMkLst>
          <pc:docMk/>
          <pc:sldMk cId="2806274022" sldId="261"/>
        </pc:sldMkLst>
        <pc:spChg chg="mod">
          <ac:chgData name="梁嫚芳" userId="7cf1b7ef-79d7-4706-a840-83215abc4025" providerId="ADAL" clId="{2AB802E1-E83A-4272-9A1F-485A1A80217B}" dt="2020-10-23T02:05:27.443" v="455" actId="1076"/>
          <ac:spMkLst>
            <pc:docMk/>
            <pc:sldMk cId="2806274022" sldId="261"/>
            <ac:spMk id="2" creationId="{00000000-0000-0000-0000-000000000000}"/>
          </ac:spMkLst>
        </pc:spChg>
        <pc:spChg chg="del">
          <ac:chgData name="梁嫚芳" userId="7cf1b7ef-79d7-4706-a840-83215abc4025" providerId="ADAL" clId="{2AB802E1-E83A-4272-9A1F-485A1A80217B}" dt="2020-10-23T01:35:49.240" v="2" actId="478"/>
          <ac:spMkLst>
            <pc:docMk/>
            <pc:sldMk cId="2806274022" sldId="261"/>
            <ac:spMk id="3" creationId="{00000000-0000-0000-0000-000000000000}"/>
          </ac:spMkLst>
        </pc:spChg>
        <pc:spChg chg="add mod">
          <ac:chgData name="梁嫚芳" userId="7cf1b7ef-79d7-4706-a840-83215abc4025" providerId="ADAL" clId="{2AB802E1-E83A-4272-9A1F-485A1A80217B}" dt="2020-10-23T02:03:10.983" v="408" actId="1036"/>
          <ac:spMkLst>
            <pc:docMk/>
            <pc:sldMk cId="2806274022" sldId="261"/>
            <ac:spMk id="4" creationId="{D39EA1AC-1F3E-46AC-99BE-78A875EC3462}"/>
          </ac:spMkLst>
        </pc:spChg>
        <pc:spChg chg="add mod">
          <ac:chgData name="梁嫚芳" userId="7cf1b7ef-79d7-4706-a840-83215abc4025" providerId="ADAL" clId="{2AB802E1-E83A-4272-9A1F-485A1A80217B}" dt="2020-10-23T02:03:10.983" v="408" actId="1036"/>
          <ac:spMkLst>
            <pc:docMk/>
            <pc:sldMk cId="2806274022" sldId="261"/>
            <ac:spMk id="5" creationId="{3C14CE73-CAE7-4E67-9F2C-9461DDFDE000}"/>
          </ac:spMkLst>
        </pc:spChg>
        <pc:spChg chg="add mod">
          <ac:chgData name="梁嫚芳" userId="7cf1b7ef-79d7-4706-a840-83215abc4025" providerId="ADAL" clId="{2AB802E1-E83A-4272-9A1F-485A1A80217B}" dt="2020-10-23T02:05:24.178" v="454" actId="1076"/>
          <ac:spMkLst>
            <pc:docMk/>
            <pc:sldMk cId="2806274022" sldId="261"/>
            <ac:spMk id="6" creationId="{7AE9EC92-A904-4D0B-B158-A2E3AA4C5D53}"/>
          </ac:spMkLst>
        </pc:spChg>
        <pc:spChg chg="add del mod">
          <ac:chgData name="梁嫚芳" userId="7cf1b7ef-79d7-4706-a840-83215abc4025" providerId="ADAL" clId="{2AB802E1-E83A-4272-9A1F-485A1A80217B}" dt="2020-10-23T02:03:17.815" v="409" actId="478"/>
          <ac:spMkLst>
            <pc:docMk/>
            <pc:sldMk cId="2806274022" sldId="261"/>
            <ac:spMk id="9" creationId="{4B34F185-069C-4689-81B9-2E81C9B9A7BB}"/>
          </ac:spMkLst>
        </pc:spChg>
        <pc:spChg chg="add mod">
          <ac:chgData name="梁嫚芳" userId="7cf1b7ef-79d7-4706-a840-83215abc4025" providerId="ADAL" clId="{2AB802E1-E83A-4272-9A1F-485A1A80217B}" dt="2020-10-23T02:11:29.137" v="555" actId="113"/>
          <ac:spMkLst>
            <pc:docMk/>
            <pc:sldMk cId="2806274022" sldId="261"/>
            <ac:spMk id="10" creationId="{2223CBC8-92F2-4CD7-B4F2-55CB7F5001D0}"/>
          </ac:spMkLst>
        </pc:spChg>
        <pc:spChg chg="add mod">
          <ac:chgData name="梁嫚芳" userId="7cf1b7ef-79d7-4706-a840-83215abc4025" providerId="ADAL" clId="{2AB802E1-E83A-4272-9A1F-485A1A80217B}" dt="2020-10-23T02:16:52.961" v="713" actId="113"/>
          <ac:spMkLst>
            <pc:docMk/>
            <pc:sldMk cId="2806274022" sldId="261"/>
            <ac:spMk id="11" creationId="{A0544228-505E-4DF0-976D-947D922401A6}"/>
          </ac:spMkLst>
        </pc:spChg>
        <pc:spChg chg="add del mod">
          <ac:chgData name="梁嫚芳" userId="7cf1b7ef-79d7-4706-a840-83215abc4025" providerId="ADAL" clId="{2AB802E1-E83A-4272-9A1F-485A1A80217B}" dt="2020-10-23T02:03:48.154" v="427" actId="478"/>
          <ac:spMkLst>
            <pc:docMk/>
            <pc:sldMk cId="2806274022" sldId="261"/>
            <ac:spMk id="12" creationId="{A99A4744-5DA3-41B2-9487-F8D02BE27D1D}"/>
          </ac:spMkLst>
        </pc:spChg>
        <pc:spChg chg="add mod">
          <ac:chgData name="梁嫚芳" userId="7cf1b7ef-79d7-4706-a840-83215abc4025" providerId="ADAL" clId="{2AB802E1-E83A-4272-9A1F-485A1A80217B}" dt="2020-10-23T02:07:28.987" v="478" actId="1076"/>
          <ac:spMkLst>
            <pc:docMk/>
            <pc:sldMk cId="2806274022" sldId="261"/>
            <ac:spMk id="13" creationId="{EE1CF825-CF2F-49D9-99D1-0B05305CA472}"/>
          </ac:spMkLst>
        </pc:spChg>
        <pc:spChg chg="add mod">
          <ac:chgData name="梁嫚芳" userId="7cf1b7ef-79d7-4706-a840-83215abc4025" providerId="ADAL" clId="{2AB802E1-E83A-4272-9A1F-485A1A80217B}" dt="2020-10-23T02:03:08.766" v="407" actId="571"/>
          <ac:spMkLst>
            <pc:docMk/>
            <pc:sldMk cId="2806274022" sldId="261"/>
            <ac:spMk id="14" creationId="{170BAD1E-7F93-44DD-9F35-2C7AEB77C06B}"/>
          </ac:spMkLst>
        </pc:spChg>
        <pc:spChg chg="add mod">
          <ac:chgData name="梁嫚芳" userId="7cf1b7ef-79d7-4706-a840-83215abc4025" providerId="ADAL" clId="{2AB802E1-E83A-4272-9A1F-485A1A80217B}" dt="2020-10-23T02:03:08.766" v="407" actId="571"/>
          <ac:spMkLst>
            <pc:docMk/>
            <pc:sldMk cId="2806274022" sldId="261"/>
            <ac:spMk id="15" creationId="{03F1EB74-0051-4466-AFEE-F95D286A4DCC}"/>
          </ac:spMkLst>
        </pc:spChg>
        <pc:spChg chg="add mod">
          <ac:chgData name="梁嫚芳" userId="7cf1b7ef-79d7-4706-a840-83215abc4025" providerId="ADAL" clId="{2AB802E1-E83A-4272-9A1F-485A1A80217B}" dt="2020-10-23T02:16:58.284" v="716"/>
          <ac:spMkLst>
            <pc:docMk/>
            <pc:sldMk cId="2806274022" sldId="261"/>
            <ac:spMk id="18" creationId="{8B7E0B4C-B14D-44D6-A25D-AC19489F2C53}"/>
          </ac:spMkLst>
        </pc:spChg>
        <pc:cxnChg chg="add mod">
          <ac:chgData name="梁嫚芳" userId="7cf1b7ef-79d7-4706-a840-83215abc4025" providerId="ADAL" clId="{2AB802E1-E83A-4272-9A1F-485A1A80217B}" dt="2020-10-23T02:03:10.983" v="408" actId="1036"/>
          <ac:cxnSpMkLst>
            <pc:docMk/>
            <pc:sldMk cId="2806274022" sldId="261"/>
            <ac:cxnSpMk id="7" creationId="{D7C3457B-991E-41CF-8C4F-B5F7988DC4D1}"/>
          </ac:cxnSpMkLst>
        </pc:cxnChg>
        <pc:cxnChg chg="add mod">
          <ac:chgData name="梁嫚芳" userId="7cf1b7ef-79d7-4706-a840-83215abc4025" providerId="ADAL" clId="{2AB802E1-E83A-4272-9A1F-485A1A80217B}" dt="2020-10-23T02:03:10.983" v="408" actId="1036"/>
          <ac:cxnSpMkLst>
            <pc:docMk/>
            <pc:sldMk cId="2806274022" sldId="261"/>
            <ac:cxnSpMk id="8" creationId="{B8AD0E17-48BF-4C92-8425-F3DD002BFE3F}"/>
          </ac:cxnSpMkLst>
        </pc:cxnChg>
        <pc:cxnChg chg="add mod">
          <ac:chgData name="梁嫚芳" userId="7cf1b7ef-79d7-4706-a840-83215abc4025" providerId="ADAL" clId="{2AB802E1-E83A-4272-9A1F-485A1A80217B}" dt="2020-10-23T02:03:08.766" v="407" actId="571"/>
          <ac:cxnSpMkLst>
            <pc:docMk/>
            <pc:sldMk cId="2806274022" sldId="261"/>
            <ac:cxnSpMk id="16" creationId="{BA6B097B-71F4-4767-AFD9-2E5F67F4153C}"/>
          </ac:cxnSpMkLst>
        </pc:cxnChg>
        <pc:cxnChg chg="add mod">
          <ac:chgData name="梁嫚芳" userId="7cf1b7ef-79d7-4706-a840-83215abc4025" providerId="ADAL" clId="{2AB802E1-E83A-4272-9A1F-485A1A80217B}" dt="2020-10-23T02:03:08.766" v="407" actId="571"/>
          <ac:cxnSpMkLst>
            <pc:docMk/>
            <pc:sldMk cId="2806274022" sldId="261"/>
            <ac:cxnSpMk id="17" creationId="{A04C828F-09AF-458B-8AF4-EECA20BA521A}"/>
          </ac:cxnSpMkLst>
        </pc:cxnChg>
      </pc:sldChg>
      <pc:sldChg chg="addSp delSp modSp add del">
        <pc:chgData name="梁嫚芳" userId="7cf1b7ef-79d7-4706-a840-83215abc4025" providerId="ADAL" clId="{2AB802E1-E83A-4272-9A1F-485A1A80217B}" dt="2020-10-23T03:27:57.911" v="2042" actId="12"/>
        <pc:sldMkLst>
          <pc:docMk/>
          <pc:sldMk cId="3224069529" sldId="262"/>
        </pc:sldMkLst>
        <pc:spChg chg="del mod">
          <ac:chgData name="梁嫚芳" userId="7cf1b7ef-79d7-4706-a840-83215abc4025" providerId="ADAL" clId="{2AB802E1-E83A-4272-9A1F-485A1A80217B}" dt="2020-10-23T01:51:20.618" v="181" actId="478"/>
          <ac:spMkLst>
            <pc:docMk/>
            <pc:sldMk cId="3224069529" sldId="262"/>
            <ac:spMk id="2" creationId="{00000000-0000-0000-0000-000000000000}"/>
          </ac:spMkLst>
        </pc:spChg>
        <pc:spChg chg="del">
          <ac:chgData name="梁嫚芳" userId="7cf1b7ef-79d7-4706-a840-83215abc4025" providerId="ADAL" clId="{2AB802E1-E83A-4272-9A1F-485A1A80217B}" dt="2020-10-23T01:51:19.769" v="180" actId="478"/>
          <ac:spMkLst>
            <pc:docMk/>
            <pc:sldMk cId="3224069529" sldId="262"/>
            <ac:spMk id="3" creationId="{00000000-0000-0000-0000-000000000000}"/>
          </ac:spMkLst>
        </pc:spChg>
        <pc:spChg chg="add del mod">
          <ac:chgData name="梁嫚芳" userId="7cf1b7ef-79d7-4706-a840-83215abc4025" providerId="ADAL" clId="{2AB802E1-E83A-4272-9A1F-485A1A80217B}" dt="2020-10-23T02:12:53.757" v="576" actId="478"/>
          <ac:spMkLst>
            <pc:docMk/>
            <pc:sldMk cId="3224069529" sldId="262"/>
            <ac:spMk id="4" creationId="{1E8FA468-CE5A-4ED8-86F0-E1DE318DD7D6}"/>
          </ac:spMkLst>
        </pc:spChg>
        <pc:spChg chg="add del">
          <ac:chgData name="梁嫚芳" userId="7cf1b7ef-79d7-4706-a840-83215abc4025" providerId="ADAL" clId="{2AB802E1-E83A-4272-9A1F-485A1A80217B}" dt="2020-10-23T01:52:07.236" v="216"/>
          <ac:spMkLst>
            <pc:docMk/>
            <pc:sldMk cId="3224069529" sldId="262"/>
            <ac:spMk id="5" creationId="{9FD12C6C-41E1-4E98-A627-EBFA609BA2FB}"/>
          </ac:spMkLst>
        </pc:spChg>
        <pc:spChg chg="add mod">
          <ac:chgData name="梁嫚芳" userId="7cf1b7ef-79d7-4706-a840-83215abc4025" providerId="ADAL" clId="{2AB802E1-E83A-4272-9A1F-485A1A80217B}" dt="2020-10-23T02:42:21.312" v="1567" actId="1076"/>
          <ac:spMkLst>
            <pc:docMk/>
            <pc:sldMk cId="3224069529" sldId="262"/>
            <ac:spMk id="6" creationId="{EAA8125A-79EC-420E-8EDD-6D655F6A4CBF}"/>
          </ac:spMkLst>
        </pc:spChg>
        <pc:spChg chg="add mod">
          <ac:chgData name="梁嫚芳" userId="7cf1b7ef-79d7-4706-a840-83215abc4025" providerId="ADAL" clId="{2AB802E1-E83A-4272-9A1F-485A1A80217B}" dt="2020-10-23T02:42:17.448" v="1566" actId="1076"/>
          <ac:spMkLst>
            <pc:docMk/>
            <pc:sldMk cId="3224069529" sldId="262"/>
            <ac:spMk id="7" creationId="{4FAA7222-F22F-4995-A9ED-4F4C018D2EC8}"/>
          </ac:spMkLst>
        </pc:spChg>
        <pc:spChg chg="add mod">
          <ac:chgData name="梁嫚芳" userId="7cf1b7ef-79d7-4706-a840-83215abc4025" providerId="ADAL" clId="{2AB802E1-E83A-4272-9A1F-485A1A80217B}" dt="2020-10-23T03:27:53.662" v="2040" actId="12"/>
          <ac:spMkLst>
            <pc:docMk/>
            <pc:sldMk cId="3224069529" sldId="262"/>
            <ac:spMk id="8" creationId="{0DCCA16D-A6CE-4C92-B770-33851861DFC3}"/>
          </ac:spMkLst>
        </pc:spChg>
        <pc:spChg chg="add del mod">
          <ac:chgData name="梁嫚芳" userId="7cf1b7ef-79d7-4706-a840-83215abc4025" providerId="ADAL" clId="{2AB802E1-E83A-4272-9A1F-485A1A80217B}" dt="2020-10-23T02:15:43.362" v="683" actId="478"/>
          <ac:spMkLst>
            <pc:docMk/>
            <pc:sldMk cId="3224069529" sldId="262"/>
            <ac:spMk id="9" creationId="{C673F772-2537-4690-A4FE-A5F74B922D9C}"/>
          </ac:spMkLst>
        </pc:spChg>
        <pc:spChg chg="add del mod">
          <ac:chgData name="梁嫚芳" userId="7cf1b7ef-79d7-4706-a840-83215abc4025" providerId="ADAL" clId="{2AB802E1-E83A-4272-9A1F-485A1A80217B}" dt="2020-10-23T02:13:17.943" v="596" actId="478"/>
          <ac:spMkLst>
            <pc:docMk/>
            <pc:sldMk cId="3224069529" sldId="262"/>
            <ac:spMk id="12" creationId="{658F591B-3871-478A-818E-40889E21B79F}"/>
          </ac:spMkLst>
        </pc:spChg>
        <pc:spChg chg="add mod">
          <ac:chgData name="梁嫚芳" userId="7cf1b7ef-79d7-4706-a840-83215abc4025" providerId="ADAL" clId="{2AB802E1-E83A-4272-9A1F-485A1A80217B}" dt="2020-10-23T02:40:18.213" v="1533" actId="12788"/>
          <ac:spMkLst>
            <pc:docMk/>
            <pc:sldMk cId="3224069529" sldId="262"/>
            <ac:spMk id="13" creationId="{B9721D21-F6E7-4E25-BF3A-52667317A7AA}"/>
          </ac:spMkLst>
        </pc:spChg>
        <pc:spChg chg="add mod ord">
          <ac:chgData name="梁嫚芳" userId="7cf1b7ef-79d7-4706-a840-83215abc4025" providerId="ADAL" clId="{2AB802E1-E83A-4272-9A1F-485A1A80217B}" dt="2020-10-23T03:27:57.911" v="2042" actId="12"/>
          <ac:spMkLst>
            <pc:docMk/>
            <pc:sldMk cId="3224069529" sldId="262"/>
            <ac:spMk id="14" creationId="{1EF6FDEB-A129-445E-9B94-1D1B83EC520E}"/>
          </ac:spMkLst>
        </pc:spChg>
        <pc:spChg chg="add del">
          <ac:chgData name="梁嫚芳" userId="7cf1b7ef-79d7-4706-a840-83215abc4025" providerId="ADAL" clId="{2AB802E1-E83A-4272-9A1F-485A1A80217B}" dt="2020-10-23T02:17:02.653" v="718"/>
          <ac:spMkLst>
            <pc:docMk/>
            <pc:sldMk cId="3224069529" sldId="262"/>
            <ac:spMk id="15" creationId="{4DE41C52-8C28-40E1-97C5-A4A024A1908D}"/>
          </ac:spMkLst>
        </pc:spChg>
        <pc:spChg chg="add del mod">
          <ac:chgData name="梁嫚芳" userId="7cf1b7ef-79d7-4706-a840-83215abc4025" providerId="ADAL" clId="{2AB802E1-E83A-4272-9A1F-485A1A80217B}" dt="2020-10-23T02:34:12.061" v="1373" actId="478"/>
          <ac:spMkLst>
            <pc:docMk/>
            <pc:sldMk cId="3224069529" sldId="262"/>
            <ac:spMk id="16" creationId="{50B0CF6C-4536-4132-9A6C-E30846056A7F}"/>
          </ac:spMkLst>
        </pc:spChg>
        <pc:spChg chg="add mod">
          <ac:chgData name="梁嫚芳" userId="7cf1b7ef-79d7-4706-a840-83215abc4025" providerId="ADAL" clId="{2AB802E1-E83A-4272-9A1F-485A1A80217B}" dt="2020-10-23T02:36:55.220" v="1455" actId="6549"/>
          <ac:spMkLst>
            <pc:docMk/>
            <pc:sldMk cId="3224069529" sldId="262"/>
            <ac:spMk id="17" creationId="{92D78C58-7711-49F7-B383-0FD709FF39BF}"/>
          </ac:spMkLst>
        </pc:spChg>
        <pc:spChg chg="add mod">
          <ac:chgData name="梁嫚芳" userId="7cf1b7ef-79d7-4706-a840-83215abc4025" providerId="ADAL" clId="{2AB802E1-E83A-4272-9A1F-485A1A80217B}" dt="2020-10-23T02:37:27.582" v="1491" actId="20577"/>
          <ac:spMkLst>
            <pc:docMk/>
            <pc:sldMk cId="3224069529" sldId="262"/>
            <ac:spMk id="18" creationId="{6D25E37F-8DBD-4D5B-BD26-FC8C181E2A75}"/>
          </ac:spMkLst>
        </pc:spChg>
        <pc:spChg chg="add mod">
          <ac:chgData name="梁嫚芳" userId="7cf1b7ef-79d7-4706-a840-83215abc4025" providerId="ADAL" clId="{2AB802E1-E83A-4272-9A1F-485A1A80217B}" dt="2020-10-23T02:40:35.288" v="1539" actId="1076"/>
          <ac:spMkLst>
            <pc:docMk/>
            <pc:sldMk cId="3224069529" sldId="262"/>
            <ac:spMk id="19" creationId="{67F40ACA-8FE2-4EEA-AB01-7D352A967BA5}"/>
          </ac:spMkLst>
        </pc:spChg>
        <pc:spChg chg="add del">
          <ac:chgData name="梁嫚芳" userId="7cf1b7ef-79d7-4706-a840-83215abc4025" providerId="ADAL" clId="{2AB802E1-E83A-4272-9A1F-485A1A80217B}" dt="2020-10-23T02:38:23.005" v="1503"/>
          <ac:spMkLst>
            <pc:docMk/>
            <pc:sldMk cId="3224069529" sldId="262"/>
            <ac:spMk id="20" creationId="{3C8D6C20-FA15-4154-BBAA-3EB609951C6C}"/>
          </ac:spMkLst>
        </pc:spChg>
        <pc:spChg chg="add mod">
          <ac:chgData name="梁嫚芳" userId="7cf1b7ef-79d7-4706-a840-83215abc4025" providerId="ADAL" clId="{2AB802E1-E83A-4272-9A1F-485A1A80217B}" dt="2020-10-23T02:40:35.288" v="1539" actId="1076"/>
          <ac:spMkLst>
            <pc:docMk/>
            <pc:sldMk cId="3224069529" sldId="262"/>
            <ac:spMk id="21" creationId="{9B6C8373-6BD6-41E3-A277-6B8F0EADA5CE}"/>
          </ac:spMkLst>
        </pc:spChg>
        <pc:cxnChg chg="add mod">
          <ac:chgData name="梁嫚芳" userId="7cf1b7ef-79d7-4706-a840-83215abc4025" providerId="ADAL" clId="{2AB802E1-E83A-4272-9A1F-485A1A80217B}" dt="2020-10-23T02:42:00.801" v="1563" actId="1076"/>
          <ac:cxnSpMkLst>
            <pc:docMk/>
            <pc:sldMk cId="3224069529" sldId="262"/>
            <ac:cxnSpMk id="10" creationId="{64AB1C62-08E8-4B12-B606-1CAABCB5FE8C}"/>
          </ac:cxnSpMkLst>
        </pc:cxnChg>
        <pc:cxnChg chg="add del mod">
          <ac:chgData name="梁嫚芳" userId="7cf1b7ef-79d7-4706-a840-83215abc4025" providerId="ADAL" clId="{2AB802E1-E83A-4272-9A1F-485A1A80217B}" dt="2020-10-23T02:40:57.465" v="1544" actId="478"/>
          <ac:cxnSpMkLst>
            <pc:docMk/>
            <pc:sldMk cId="3224069529" sldId="262"/>
            <ac:cxnSpMk id="11" creationId="{6BAD9557-89D6-496F-808A-E20768677933}"/>
          </ac:cxnSpMkLst>
        </pc:cxnChg>
        <pc:cxnChg chg="add mod">
          <ac:chgData name="梁嫚芳" userId="7cf1b7ef-79d7-4706-a840-83215abc4025" providerId="ADAL" clId="{2AB802E1-E83A-4272-9A1F-485A1A80217B}" dt="2020-10-23T02:40:47.584" v="1541" actId="1076"/>
          <ac:cxnSpMkLst>
            <pc:docMk/>
            <pc:sldMk cId="3224069529" sldId="262"/>
            <ac:cxnSpMk id="22" creationId="{C070C917-4C3D-4A81-9349-C1593823CF40}"/>
          </ac:cxnSpMkLst>
        </pc:cxnChg>
        <pc:cxnChg chg="add mod">
          <ac:chgData name="梁嫚芳" userId="7cf1b7ef-79d7-4706-a840-83215abc4025" providerId="ADAL" clId="{2AB802E1-E83A-4272-9A1F-485A1A80217B}" dt="2020-10-23T02:40:55.424" v="1543" actId="1076"/>
          <ac:cxnSpMkLst>
            <pc:docMk/>
            <pc:sldMk cId="3224069529" sldId="262"/>
            <ac:cxnSpMk id="23" creationId="{3DC770DC-BB3C-4767-9053-0A2D986AF1CA}"/>
          </ac:cxnSpMkLst>
        </pc:cxnChg>
        <pc:cxnChg chg="add mod">
          <ac:chgData name="梁嫚芳" userId="7cf1b7ef-79d7-4706-a840-83215abc4025" providerId="ADAL" clId="{2AB802E1-E83A-4272-9A1F-485A1A80217B}" dt="2020-10-23T02:41:58.936" v="1562" actId="1076"/>
          <ac:cxnSpMkLst>
            <pc:docMk/>
            <pc:sldMk cId="3224069529" sldId="262"/>
            <ac:cxnSpMk id="24" creationId="{68C6478D-2942-4FF0-9D32-B66ECA743DE0}"/>
          </ac:cxnSpMkLst>
        </pc:cxnChg>
      </pc:sldChg>
      <pc:sldChg chg="addSp delSp modSp">
        <pc:chgData name="梁嫚芳" userId="7cf1b7ef-79d7-4706-a840-83215abc4025" providerId="ADAL" clId="{2AB802E1-E83A-4272-9A1F-485A1A80217B}" dt="2020-10-23T03:37:17.188" v="2267" actId="20577"/>
        <pc:sldMkLst>
          <pc:docMk/>
          <pc:sldMk cId="3353856998" sldId="263"/>
        </pc:sldMkLst>
        <pc:spChg chg="del">
          <ac:chgData name="梁嫚芳" userId="7cf1b7ef-79d7-4706-a840-83215abc4025" providerId="ADAL" clId="{2AB802E1-E83A-4272-9A1F-485A1A80217B}" dt="2020-10-23T01:53:22.194" v="259" actId="478"/>
          <ac:spMkLst>
            <pc:docMk/>
            <pc:sldMk cId="3353856998" sldId="263"/>
            <ac:spMk id="2" creationId="{00000000-0000-0000-0000-000000000000}"/>
          </ac:spMkLst>
        </pc:spChg>
        <pc:spChg chg="del">
          <ac:chgData name="梁嫚芳" userId="7cf1b7ef-79d7-4706-a840-83215abc4025" providerId="ADAL" clId="{2AB802E1-E83A-4272-9A1F-485A1A80217B}" dt="2020-10-23T01:53:22.194" v="259" actId="478"/>
          <ac:spMkLst>
            <pc:docMk/>
            <pc:sldMk cId="3353856998" sldId="263"/>
            <ac:spMk id="3" creationId="{00000000-0000-0000-0000-000000000000}"/>
          </ac:spMkLst>
        </pc:spChg>
        <pc:spChg chg="add del mod">
          <ac:chgData name="梁嫚芳" userId="7cf1b7ef-79d7-4706-a840-83215abc4025" providerId="ADAL" clId="{2AB802E1-E83A-4272-9A1F-485A1A80217B}" dt="2020-10-23T03:37:07.344" v="2236" actId="478"/>
          <ac:spMkLst>
            <pc:docMk/>
            <pc:sldMk cId="3353856998" sldId="263"/>
            <ac:spMk id="4" creationId="{DCE4DED8-3940-4438-88AF-574E63F269D0}"/>
          </ac:spMkLst>
        </pc:spChg>
        <pc:spChg chg="add mod">
          <ac:chgData name="梁嫚芳" userId="7cf1b7ef-79d7-4706-a840-83215abc4025" providerId="ADAL" clId="{2AB802E1-E83A-4272-9A1F-485A1A80217B}" dt="2020-10-23T03:36:56.626" v="2235" actId="27636"/>
          <ac:spMkLst>
            <pc:docMk/>
            <pc:sldMk cId="3353856998" sldId="263"/>
            <ac:spMk id="5" creationId="{4F6B8A78-4EC6-451C-AE34-6D2BB52FAEE3}"/>
          </ac:spMkLst>
        </pc:spChg>
        <pc:spChg chg="add mod">
          <ac:chgData name="梁嫚芳" userId="7cf1b7ef-79d7-4706-a840-83215abc4025" providerId="ADAL" clId="{2AB802E1-E83A-4272-9A1F-485A1A80217B}" dt="2020-10-23T03:32:51.471" v="2131" actId="20577"/>
          <ac:spMkLst>
            <pc:docMk/>
            <pc:sldMk cId="3353856998" sldId="263"/>
            <ac:spMk id="6" creationId="{F1D24D57-F6CF-4C4C-B35B-36BA234E0F9F}"/>
          </ac:spMkLst>
        </pc:spChg>
        <pc:spChg chg="add mod">
          <ac:chgData name="梁嫚芳" userId="7cf1b7ef-79d7-4706-a840-83215abc4025" providerId="ADAL" clId="{2AB802E1-E83A-4272-9A1F-485A1A80217B}" dt="2020-10-23T03:21:08.356" v="1769" actId="1076"/>
          <ac:spMkLst>
            <pc:docMk/>
            <pc:sldMk cId="3353856998" sldId="263"/>
            <ac:spMk id="9" creationId="{5A371318-75E3-4758-B5D5-B18A50E5808E}"/>
          </ac:spMkLst>
        </pc:spChg>
        <pc:spChg chg="add del mod">
          <ac:chgData name="梁嫚芳" userId="7cf1b7ef-79d7-4706-a840-83215abc4025" providerId="ADAL" clId="{2AB802E1-E83A-4272-9A1F-485A1A80217B}" dt="2020-10-23T03:37:10.465" v="2237" actId="478"/>
          <ac:spMkLst>
            <pc:docMk/>
            <pc:sldMk cId="3353856998" sldId="263"/>
            <ac:spMk id="11" creationId="{F62A4EAE-3118-49F6-B7E0-47A4DFF2058F}"/>
          </ac:spMkLst>
        </pc:spChg>
        <pc:spChg chg="add mod">
          <ac:chgData name="梁嫚芳" userId="7cf1b7ef-79d7-4706-a840-83215abc4025" providerId="ADAL" clId="{2AB802E1-E83A-4272-9A1F-485A1A80217B}" dt="2020-10-23T03:37:17.188" v="2267" actId="20577"/>
          <ac:spMkLst>
            <pc:docMk/>
            <pc:sldMk cId="3353856998" sldId="263"/>
            <ac:spMk id="12" creationId="{F9013EA6-4A5F-4A64-9A2D-51F1415CD794}"/>
          </ac:spMkLst>
        </pc:spChg>
        <pc:cxnChg chg="add">
          <ac:chgData name="梁嫚芳" userId="7cf1b7ef-79d7-4706-a840-83215abc4025" providerId="ADAL" clId="{2AB802E1-E83A-4272-9A1F-485A1A80217B}" dt="2020-10-23T03:20:38.137" v="1764"/>
          <ac:cxnSpMkLst>
            <pc:docMk/>
            <pc:sldMk cId="3353856998" sldId="263"/>
            <ac:cxnSpMk id="7" creationId="{89537251-76AF-4B1E-8C2C-7CF4D261B88F}"/>
          </ac:cxnSpMkLst>
        </pc:cxnChg>
        <pc:cxnChg chg="add">
          <ac:chgData name="梁嫚芳" userId="7cf1b7ef-79d7-4706-a840-83215abc4025" providerId="ADAL" clId="{2AB802E1-E83A-4272-9A1F-485A1A80217B}" dt="2020-10-23T03:20:38.137" v="1764"/>
          <ac:cxnSpMkLst>
            <pc:docMk/>
            <pc:sldMk cId="3353856998" sldId="263"/>
            <ac:cxnSpMk id="8" creationId="{2E779118-D91C-4D9D-80D2-03A1262031BA}"/>
          </ac:cxnSpMkLst>
        </pc:cxnChg>
      </pc:sldChg>
      <pc:sldChg chg="addSp delSp">
        <pc:chgData name="梁嫚芳" userId="7cf1b7ef-79d7-4706-a840-83215abc4025" providerId="ADAL" clId="{2AB802E1-E83A-4272-9A1F-485A1A80217B}" dt="2020-10-23T01:55:30.272" v="287"/>
        <pc:sldMkLst>
          <pc:docMk/>
          <pc:sldMk cId="2067260639" sldId="264"/>
        </pc:sldMkLst>
        <pc:spChg chg="del">
          <ac:chgData name="梁嫚芳" userId="7cf1b7ef-79d7-4706-a840-83215abc4025" providerId="ADAL" clId="{2AB802E1-E83A-4272-9A1F-485A1A80217B}" dt="2020-10-23T01:55:29.542" v="286" actId="478"/>
          <ac:spMkLst>
            <pc:docMk/>
            <pc:sldMk cId="2067260639" sldId="264"/>
            <ac:spMk id="2" creationId="{00000000-0000-0000-0000-000000000000}"/>
          </ac:spMkLst>
        </pc:spChg>
        <pc:spChg chg="del">
          <ac:chgData name="梁嫚芳" userId="7cf1b7ef-79d7-4706-a840-83215abc4025" providerId="ADAL" clId="{2AB802E1-E83A-4272-9A1F-485A1A80217B}" dt="2020-10-23T01:55:29.542" v="286" actId="478"/>
          <ac:spMkLst>
            <pc:docMk/>
            <pc:sldMk cId="2067260639" sldId="264"/>
            <ac:spMk id="3" creationId="{00000000-0000-0000-0000-000000000000}"/>
          </ac:spMkLst>
        </pc:spChg>
        <pc:spChg chg="add">
          <ac:chgData name="梁嫚芳" userId="7cf1b7ef-79d7-4706-a840-83215abc4025" providerId="ADAL" clId="{2AB802E1-E83A-4272-9A1F-485A1A80217B}" dt="2020-10-23T01:55:30.272" v="287"/>
          <ac:spMkLst>
            <pc:docMk/>
            <pc:sldMk cId="2067260639" sldId="264"/>
            <ac:spMk id="4" creationId="{5A1F76B5-9A98-4795-99A1-5B20594948F7}"/>
          </ac:spMkLst>
        </pc:spChg>
      </pc:sldChg>
      <pc:sldChg chg="addSp delSp modSp">
        <pc:chgData name="梁嫚芳" userId="7cf1b7ef-79d7-4706-a840-83215abc4025" providerId="ADAL" clId="{2AB802E1-E83A-4272-9A1F-485A1A80217B}" dt="2020-10-23T01:54:51.314" v="285"/>
        <pc:sldMkLst>
          <pc:docMk/>
          <pc:sldMk cId="483883018" sldId="265"/>
        </pc:sldMkLst>
        <pc:spChg chg="del">
          <ac:chgData name="梁嫚芳" userId="7cf1b7ef-79d7-4706-a840-83215abc4025" providerId="ADAL" clId="{2AB802E1-E83A-4272-9A1F-485A1A80217B}" dt="2020-10-23T01:54:29.751" v="267" actId="478"/>
          <ac:spMkLst>
            <pc:docMk/>
            <pc:sldMk cId="483883018" sldId="265"/>
            <ac:spMk id="2" creationId="{00000000-0000-0000-0000-000000000000}"/>
          </ac:spMkLst>
        </pc:spChg>
        <pc:spChg chg="del">
          <ac:chgData name="梁嫚芳" userId="7cf1b7ef-79d7-4706-a840-83215abc4025" providerId="ADAL" clId="{2AB802E1-E83A-4272-9A1F-485A1A80217B}" dt="2020-10-23T01:54:29.751" v="267" actId="478"/>
          <ac:spMkLst>
            <pc:docMk/>
            <pc:sldMk cId="483883018" sldId="265"/>
            <ac:spMk id="3" creationId="{00000000-0000-0000-0000-000000000000}"/>
          </ac:spMkLst>
        </pc:spChg>
        <pc:spChg chg="add mod">
          <ac:chgData name="梁嫚芳" userId="7cf1b7ef-79d7-4706-a840-83215abc4025" providerId="ADAL" clId="{2AB802E1-E83A-4272-9A1F-485A1A80217B}" dt="2020-10-23T01:54:45.532" v="269" actId="14100"/>
          <ac:spMkLst>
            <pc:docMk/>
            <pc:sldMk cId="483883018" sldId="265"/>
            <ac:spMk id="4" creationId="{E0AD1026-C1F9-451C-A54A-7E924410B4E7}"/>
          </ac:spMkLst>
        </pc:spChg>
        <pc:spChg chg="add mod">
          <ac:chgData name="梁嫚芳" userId="7cf1b7ef-79d7-4706-a840-83215abc4025" providerId="ADAL" clId="{2AB802E1-E83A-4272-9A1F-485A1A80217B}" dt="2020-10-23T01:54:51.314" v="285"/>
          <ac:spMkLst>
            <pc:docMk/>
            <pc:sldMk cId="483883018" sldId="265"/>
            <ac:spMk id="5" creationId="{419772BB-E466-4296-8951-7A592613A51A}"/>
          </ac:spMkLst>
        </pc:spChg>
      </pc:sldChg>
      <pc:sldChg chg="addSp delSp modSp add">
        <pc:chgData name="梁嫚芳" userId="7cf1b7ef-79d7-4706-a840-83215abc4025" providerId="ADAL" clId="{2AB802E1-E83A-4272-9A1F-485A1A80217B}" dt="2020-10-23T02:55:10.847" v="1698" actId="20577"/>
        <pc:sldMkLst>
          <pc:docMk/>
          <pc:sldMk cId="2542874265" sldId="269"/>
        </pc:sldMkLst>
        <pc:spChg chg="del">
          <ac:chgData name="梁嫚芳" userId="7cf1b7ef-79d7-4706-a840-83215abc4025" providerId="ADAL" clId="{2AB802E1-E83A-4272-9A1F-485A1A80217B}" dt="2020-10-23T01:53:01.081" v="244" actId="478"/>
          <ac:spMkLst>
            <pc:docMk/>
            <pc:sldMk cId="2542874265" sldId="269"/>
            <ac:spMk id="2" creationId="{D54278BA-E0A7-4A26-9BB5-C5F55386DE32}"/>
          </ac:spMkLst>
        </pc:spChg>
        <pc:spChg chg="del">
          <ac:chgData name="梁嫚芳" userId="7cf1b7ef-79d7-4706-a840-83215abc4025" providerId="ADAL" clId="{2AB802E1-E83A-4272-9A1F-485A1A80217B}" dt="2020-10-23T01:53:01.980" v="245" actId="478"/>
          <ac:spMkLst>
            <pc:docMk/>
            <pc:sldMk cId="2542874265" sldId="269"/>
            <ac:spMk id="3" creationId="{6B1B8589-DFEE-42A1-B4BD-1D6A9D29B405}"/>
          </ac:spMkLst>
        </pc:spChg>
        <pc:spChg chg="add del mod">
          <ac:chgData name="梁嫚芳" userId="7cf1b7ef-79d7-4706-a840-83215abc4025" providerId="ADAL" clId="{2AB802E1-E83A-4272-9A1F-485A1A80217B}" dt="2020-10-23T02:43:13.883" v="1572" actId="478"/>
          <ac:spMkLst>
            <pc:docMk/>
            <pc:sldMk cId="2542874265" sldId="269"/>
            <ac:spMk id="4" creationId="{B28E3B92-13A0-4CCA-B631-69DE9D83ADDD}"/>
          </ac:spMkLst>
        </pc:spChg>
        <pc:spChg chg="add del mod">
          <ac:chgData name="梁嫚芳" userId="7cf1b7ef-79d7-4706-a840-83215abc4025" providerId="ADAL" clId="{2AB802E1-E83A-4272-9A1F-485A1A80217B}" dt="2020-10-23T02:43:12.038" v="1571"/>
          <ac:spMkLst>
            <pc:docMk/>
            <pc:sldMk cId="2542874265" sldId="269"/>
            <ac:spMk id="5" creationId="{4800888E-4162-43CE-8283-39318304F7C5}"/>
          </ac:spMkLst>
        </pc:spChg>
        <pc:spChg chg="add del mod">
          <ac:chgData name="梁嫚芳" userId="7cf1b7ef-79d7-4706-a840-83215abc4025" providerId="ADAL" clId="{2AB802E1-E83A-4272-9A1F-485A1A80217B}" dt="2020-10-23T02:43:15.016" v="1573" actId="478"/>
          <ac:spMkLst>
            <pc:docMk/>
            <pc:sldMk cId="2542874265" sldId="269"/>
            <ac:spMk id="7" creationId="{3726900A-AB48-4910-8750-72627F7673F0}"/>
          </ac:spMkLst>
        </pc:spChg>
        <pc:spChg chg="add mod">
          <ac:chgData name="梁嫚芳" userId="7cf1b7ef-79d7-4706-a840-83215abc4025" providerId="ADAL" clId="{2AB802E1-E83A-4272-9A1F-485A1A80217B}" dt="2020-10-23T02:43:20" v="1586" actId="20577"/>
          <ac:spMkLst>
            <pc:docMk/>
            <pc:sldMk cId="2542874265" sldId="269"/>
            <ac:spMk id="8" creationId="{1267B651-3838-45B7-AE16-C3BFA1B7FC8F}"/>
          </ac:spMkLst>
        </pc:spChg>
        <pc:spChg chg="add mod">
          <ac:chgData name="梁嫚芳" userId="7cf1b7ef-79d7-4706-a840-83215abc4025" providerId="ADAL" clId="{2AB802E1-E83A-4272-9A1F-485A1A80217B}" dt="2020-10-23T02:44:28.063" v="1612" actId="14100"/>
          <ac:spMkLst>
            <pc:docMk/>
            <pc:sldMk cId="2542874265" sldId="269"/>
            <ac:spMk id="9" creationId="{86C6E7DC-66E7-4B03-BA9C-C088694C9678}"/>
          </ac:spMkLst>
        </pc:spChg>
        <pc:spChg chg="add mod">
          <ac:chgData name="梁嫚芳" userId="7cf1b7ef-79d7-4706-a840-83215abc4025" providerId="ADAL" clId="{2AB802E1-E83A-4272-9A1F-485A1A80217B}" dt="2020-10-23T02:55:10.847" v="1698" actId="20577"/>
          <ac:spMkLst>
            <pc:docMk/>
            <pc:sldMk cId="2542874265" sldId="269"/>
            <ac:spMk id="10" creationId="{3C20707B-FF70-40E5-9462-D92A38D949C1}"/>
          </ac:spMkLst>
        </pc:spChg>
        <pc:cxnChg chg="add">
          <ac:chgData name="梁嫚芳" userId="7cf1b7ef-79d7-4706-a840-83215abc4025" providerId="ADAL" clId="{2AB802E1-E83A-4272-9A1F-485A1A80217B}" dt="2020-10-23T02:43:45.309" v="1587"/>
          <ac:cxnSpMkLst>
            <pc:docMk/>
            <pc:sldMk cId="2542874265" sldId="269"/>
            <ac:cxnSpMk id="11" creationId="{85C6F22D-E08E-40D9-8151-A50EFC764A4E}"/>
          </ac:cxnSpMkLst>
        </pc:cxnChg>
        <pc:cxnChg chg="add">
          <ac:chgData name="梁嫚芳" userId="7cf1b7ef-79d7-4706-a840-83215abc4025" providerId="ADAL" clId="{2AB802E1-E83A-4272-9A1F-485A1A80217B}" dt="2020-10-23T02:43:45.309" v="1587"/>
          <ac:cxnSpMkLst>
            <pc:docMk/>
            <pc:sldMk cId="2542874265" sldId="269"/>
            <ac:cxnSpMk id="12" creationId="{18A6C92A-0025-4775-A8D7-F8D4D3077A58}"/>
          </ac:cxnSpMkLst>
        </pc:cxnChg>
      </pc:sldChg>
    </pc:docChg>
  </pc:docChgLst>
  <pc:docChgLst>
    <pc:chgData name="梁嫚芳" userId="7cf1b7ef-79d7-4706-a840-83215abc4025" providerId="ADAL" clId="{1C6951A2-2979-42C0-99F8-87342ABA7758}"/>
    <pc:docChg chg="undo redo custSel addSld delSld modSld sldOrd">
      <pc:chgData name="梁嫚芳" userId="7cf1b7ef-79d7-4706-a840-83215abc4025" providerId="ADAL" clId="{1C6951A2-2979-42C0-99F8-87342ABA7758}" dt="2020-10-24T06:23:26.947" v="15370" actId="113"/>
      <pc:docMkLst>
        <pc:docMk/>
      </pc:docMkLst>
      <pc:sldChg chg="addSp delSp modSp">
        <pc:chgData name="梁嫚芳" userId="7cf1b7ef-79d7-4706-a840-83215abc4025" providerId="ADAL" clId="{1C6951A2-2979-42C0-99F8-87342ABA7758}" dt="2020-10-24T06:23:26.947" v="15370" actId="113"/>
        <pc:sldMkLst>
          <pc:docMk/>
          <pc:sldMk cId="3212013047" sldId="257"/>
        </pc:sldMkLst>
        <pc:spChg chg="mod">
          <ac:chgData name="梁嫚芳" userId="7cf1b7ef-79d7-4706-a840-83215abc4025" providerId="ADAL" clId="{1C6951A2-2979-42C0-99F8-87342ABA7758}" dt="2020-10-23T13:55:13.333" v="9090" actId="1076"/>
          <ac:spMkLst>
            <pc:docMk/>
            <pc:sldMk cId="3212013047" sldId="257"/>
            <ac:spMk id="2" creationId="{00000000-0000-0000-0000-000000000000}"/>
          </ac:spMkLst>
        </pc:spChg>
        <pc:spChg chg="add mod">
          <ac:chgData name="梁嫚芳" userId="7cf1b7ef-79d7-4706-a840-83215abc4025" providerId="ADAL" clId="{1C6951A2-2979-42C0-99F8-87342ABA7758}" dt="2020-10-23T13:54:52.529" v="9086" actId="164"/>
          <ac:spMkLst>
            <pc:docMk/>
            <pc:sldMk cId="3212013047" sldId="257"/>
            <ac:spMk id="4" creationId="{6FD7D892-D439-4E5B-BADF-1901B90877DD}"/>
          </ac:spMkLst>
        </pc:spChg>
        <pc:spChg chg="add del mod">
          <ac:chgData name="梁嫚芳" userId="7cf1b7ef-79d7-4706-a840-83215abc4025" providerId="ADAL" clId="{1C6951A2-2979-42C0-99F8-87342ABA7758}" dt="2020-10-21T23:15:21.445" v="206"/>
          <ac:spMkLst>
            <pc:docMk/>
            <pc:sldMk cId="3212013047" sldId="257"/>
            <ac:spMk id="4" creationId="{F704CDC4-6383-41D0-B672-C4B77B22B40E}"/>
          </ac:spMkLst>
        </pc:spChg>
        <pc:spChg chg="add mod">
          <ac:chgData name="梁嫚芳" userId="7cf1b7ef-79d7-4706-a840-83215abc4025" providerId="ADAL" clId="{1C6951A2-2979-42C0-99F8-87342ABA7758}" dt="2020-10-24T06:21:32.276" v="15358" actId="207"/>
          <ac:spMkLst>
            <pc:docMk/>
            <pc:sldMk cId="3212013047" sldId="257"/>
            <ac:spMk id="6" creationId="{F55AE8E0-921E-4DA5-BAB6-07E8B90BF825}"/>
          </ac:spMkLst>
        </pc:spChg>
        <pc:spChg chg="add mod">
          <ac:chgData name="梁嫚芳" userId="7cf1b7ef-79d7-4706-a840-83215abc4025" providerId="ADAL" clId="{1C6951A2-2979-42C0-99F8-87342ABA7758}" dt="2020-10-23T12:43:51.027" v="8243" actId="20577"/>
          <ac:spMkLst>
            <pc:docMk/>
            <pc:sldMk cId="3212013047" sldId="257"/>
            <ac:spMk id="11" creationId="{08C5242D-5063-4FD1-91D6-E89F2B4F40FB}"/>
          </ac:spMkLst>
        </pc:spChg>
        <pc:spChg chg="add mod">
          <ac:chgData name="梁嫚芳" userId="7cf1b7ef-79d7-4706-a840-83215abc4025" providerId="ADAL" clId="{1C6951A2-2979-42C0-99F8-87342ABA7758}" dt="2020-10-23T13:55:22.373" v="9091" actId="1076"/>
          <ac:spMkLst>
            <pc:docMk/>
            <pc:sldMk cId="3212013047" sldId="257"/>
            <ac:spMk id="13" creationId="{2048D7AF-928C-4C13-891A-88BB066615C2}"/>
          </ac:spMkLst>
        </pc:spChg>
        <pc:spChg chg="del mod">
          <ac:chgData name="梁嫚芳" userId="7cf1b7ef-79d7-4706-a840-83215abc4025" providerId="ADAL" clId="{1C6951A2-2979-42C0-99F8-87342ABA7758}" dt="2020-10-22T12:21:19.546" v="407"/>
          <ac:spMkLst>
            <pc:docMk/>
            <pc:sldMk cId="3212013047" sldId="257"/>
            <ac:spMk id="14" creationId="{00000000-0000-0000-0000-000000000000}"/>
          </ac:spMkLst>
        </pc:spChg>
        <pc:spChg chg="add mod">
          <ac:chgData name="梁嫚芳" userId="7cf1b7ef-79d7-4706-a840-83215abc4025" providerId="ADAL" clId="{1C6951A2-2979-42C0-99F8-87342ABA7758}" dt="2020-10-23T13:54:52.529" v="9086" actId="164"/>
          <ac:spMkLst>
            <pc:docMk/>
            <pc:sldMk cId="3212013047" sldId="257"/>
            <ac:spMk id="17" creationId="{E858C3E1-E2B1-4E2C-9EF1-28D5881CA3C9}"/>
          </ac:spMkLst>
        </pc:spChg>
        <pc:spChg chg="add mod">
          <ac:chgData name="梁嫚芳" userId="7cf1b7ef-79d7-4706-a840-83215abc4025" providerId="ADAL" clId="{1C6951A2-2979-42C0-99F8-87342ABA7758}" dt="2020-10-23T13:54:52.529" v="9086" actId="164"/>
          <ac:spMkLst>
            <pc:docMk/>
            <pc:sldMk cId="3212013047" sldId="257"/>
            <ac:spMk id="19" creationId="{E4F692DD-0327-45BB-82A8-62F788662B74}"/>
          </ac:spMkLst>
        </pc:spChg>
        <pc:grpChg chg="add mod">
          <ac:chgData name="梁嫚芳" userId="7cf1b7ef-79d7-4706-a840-83215abc4025" providerId="ADAL" clId="{1C6951A2-2979-42C0-99F8-87342ABA7758}" dt="2020-10-23T13:54:53.997" v="9087" actId="1076"/>
          <ac:grpSpMkLst>
            <pc:docMk/>
            <pc:sldMk cId="3212013047" sldId="257"/>
            <ac:grpSpMk id="7" creationId="{2B933B4E-979B-47BD-B95B-40320D0A80E8}"/>
          </ac:grpSpMkLst>
        </pc:grpChg>
        <pc:graphicFrameChg chg="add mod modGraphic">
          <ac:chgData name="梁嫚芳" userId="7cf1b7ef-79d7-4706-a840-83215abc4025" providerId="ADAL" clId="{1C6951A2-2979-42C0-99F8-87342ABA7758}" dt="2020-10-24T06:23:26.947" v="15370" actId="113"/>
          <ac:graphicFrameMkLst>
            <pc:docMk/>
            <pc:sldMk cId="3212013047" sldId="257"/>
            <ac:graphicFrameMk id="5" creationId="{0A2BE50D-8FF1-4A4B-96E4-073927FFC64D}"/>
          </ac:graphicFrameMkLst>
        </pc:graphicFrameChg>
        <pc:graphicFrameChg chg="del mod modGraphic">
          <ac:chgData name="梁嫚芳" userId="7cf1b7ef-79d7-4706-a840-83215abc4025" providerId="ADAL" clId="{1C6951A2-2979-42C0-99F8-87342ABA7758}" dt="2020-10-21T23:10:42.632" v="204" actId="478"/>
          <ac:graphicFrameMkLst>
            <pc:docMk/>
            <pc:sldMk cId="3212013047" sldId="257"/>
            <ac:graphicFrameMk id="7" creationId="{00000000-0000-0000-0000-000000000000}"/>
          </ac:graphicFrameMkLst>
        </pc:graphicFrameChg>
        <pc:graphicFrameChg chg="del mod modGraphic">
          <ac:chgData name="梁嫚芳" userId="7cf1b7ef-79d7-4706-a840-83215abc4025" providerId="ADAL" clId="{1C6951A2-2979-42C0-99F8-87342ABA7758}" dt="2020-10-21T23:12:49.170" v="205" actId="478"/>
          <ac:graphicFrameMkLst>
            <pc:docMk/>
            <pc:sldMk cId="3212013047" sldId="257"/>
            <ac:graphicFrameMk id="11" creationId="{00000000-0000-0000-0000-000000000000}"/>
          </ac:graphicFrameMkLst>
        </pc:graphicFrameChg>
        <pc:graphicFrameChg chg="del mod modGraphic">
          <ac:chgData name="梁嫚芳" userId="7cf1b7ef-79d7-4706-a840-83215abc4025" providerId="ADAL" clId="{1C6951A2-2979-42C0-99F8-87342ABA7758}" dt="2020-10-21T23:15:24.569" v="207" actId="478"/>
          <ac:graphicFrameMkLst>
            <pc:docMk/>
            <pc:sldMk cId="3212013047" sldId="257"/>
            <ac:graphicFrameMk id="12" creationId="{00000000-0000-0000-0000-000000000000}"/>
          </ac:graphicFrameMkLst>
        </pc:graphicFrameChg>
        <pc:picChg chg="add del mod">
          <ac:chgData name="梁嫚芳" userId="7cf1b7ef-79d7-4706-a840-83215abc4025" providerId="ADAL" clId="{1C6951A2-2979-42C0-99F8-87342ABA7758}" dt="2020-10-22T13:25:14.197" v="464" actId="478"/>
          <ac:picMkLst>
            <pc:docMk/>
            <pc:sldMk cId="3212013047" sldId="257"/>
            <ac:picMk id="3" creationId="{43897B3C-64E0-405C-91D6-8E7A51D17462}"/>
          </ac:picMkLst>
        </pc:picChg>
        <pc:picChg chg="add del mod">
          <ac:chgData name="梁嫚芳" userId="7cf1b7ef-79d7-4706-a840-83215abc4025" providerId="ADAL" clId="{1C6951A2-2979-42C0-99F8-87342ABA7758}" dt="2020-10-22T13:32:41.296" v="490" actId="478"/>
          <ac:picMkLst>
            <pc:docMk/>
            <pc:sldMk cId="3212013047" sldId="257"/>
            <ac:picMk id="4" creationId="{E0EAD0D5-9711-4D13-B565-9275235F3FB3}"/>
          </ac:picMkLst>
        </pc:picChg>
        <pc:picChg chg="add del mod">
          <ac:chgData name="梁嫚芳" userId="7cf1b7ef-79d7-4706-a840-83215abc4025" providerId="ADAL" clId="{1C6951A2-2979-42C0-99F8-87342ABA7758}" dt="2020-10-22T13:32:41.771" v="491" actId="478"/>
          <ac:picMkLst>
            <pc:docMk/>
            <pc:sldMk cId="3212013047" sldId="257"/>
            <ac:picMk id="7" creationId="{2D8C12A1-BEE9-44D1-8719-ED4B668D10C8}"/>
          </ac:picMkLst>
        </pc:picChg>
        <pc:picChg chg="add del mod">
          <ac:chgData name="梁嫚芳" userId="7cf1b7ef-79d7-4706-a840-83215abc4025" providerId="ADAL" clId="{1C6951A2-2979-42C0-99F8-87342ABA7758}" dt="2020-10-22T13:32:42.123" v="492" actId="478"/>
          <ac:picMkLst>
            <pc:docMk/>
            <pc:sldMk cId="3212013047" sldId="257"/>
            <ac:picMk id="8" creationId="{5BC7B93E-9039-484F-BBE1-E1ADE9650DFE}"/>
          </ac:picMkLst>
        </pc:picChg>
        <pc:picChg chg="add del mod">
          <ac:chgData name="梁嫚芳" userId="7cf1b7ef-79d7-4706-a840-83215abc4025" providerId="ADAL" clId="{1C6951A2-2979-42C0-99F8-87342ABA7758}" dt="2020-10-22T13:32:53.262" v="496" actId="478"/>
          <ac:picMkLst>
            <pc:docMk/>
            <pc:sldMk cId="3212013047" sldId="257"/>
            <ac:picMk id="9" creationId="{9E9D142F-0FC3-40E9-A38F-F439069836F4}"/>
          </ac:picMkLst>
        </pc:picChg>
        <pc:picChg chg="add del mod">
          <ac:chgData name="梁嫚芳" userId="7cf1b7ef-79d7-4706-a840-83215abc4025" providerId="ADAL" clId="{1C6951A2-2979-42C0-99F8-87342ABA7758}" dt="2020-10-22T13:37:20.130" v="544" actId="478"/>
          <ac:picMkLst>
            <pc:docMk/>
            <pc:sldMk cId="3212013047" sldId="257"/>
            <ac:picMk id="10" creationId="{F8083FAB-35B7-47E7-B265-30087D7839A5}"/>
          </ac:picMkLst>
        </pc:picChg>
        <pc:picChg chg="add del mod">
          <ac:chgData name="梁嫚芳" userId="7cf1b7ef-79d7-4706-a840-83215abc4025" providerId="ADAL" clId="{1C6951A2-2979-42C0-99F8-87342ABA7758}" dt="2020-10-22T13:37:19.837" v="543" actId="478"/>
          <ac:picMkLst>
            <pc:docMk/>
            <pc:sldMk cId="3212013047" sldId="257"/>
            <ac:picMk id="11" creationId="{30E53528-F21F-4DA2-BB79-0531A353029C}"/>
          </ac:picMkLst>
        </pc:picChg>
        <pc:picChg chg="add del mod">
          <ac:chgData name="梁嫚芳" userId="7cf1b7ef-79d7-4706-a840-83215abc4025" providerId="ADAL" clId="{1C6951A2-2979-42C0-99F8-87342ABA7758}" dt="2020-10-22T13:37:19.409" v="542" actId="478"/>
          <ac:picMkLst>
            <pc:docMk/>
            <pc:sldMk cId="3212013047" sldId="257"/>
            <ac:picMk id="12" creationId="{C506B50F-0B18-4467-AD87-9A376AC951CE}"/>
          </ac:picMkLst>
        </pc:picChg>
        <pc:picChg chg="add mod">
          <ac:chgData name="梁嫚芳" userId="7cf1b7ef-79d7-4706-a840-83215abc4025" providerId="ADAL" clId="{1C6951A2-2979-42C0-99F8-87342ABA7758}" dt="2020-10-23T13:54:52.529" v="9086" actId="164"/>
          <ac:picMkLst>
            <pc:docMk/>
            <pc:sldMk cId="3212013047" sldId="257"/>
            <ac:picMk id="14" creationId="{00710B4A-1BE5-4964-9933-FF512626EDAB}"/>
          </ac:picMkLst>
        </pc:picChg>
        <pc:picChg chg="add mod">
          <ac:chgData name="梁嫚芳" userId="7cf1b7ef-79d7-4706-a840-83215abc4025" providerId="ADAL" clId="{1C6951A2-2979-42C0-99F8-87342ABA7758}" dt="2020-10-23T13:54:52.529" v="9086" actId="164"/>
          <ac:picMkLst>
            <pc:docMk/>
            <pc:sldMk cId="3212013047" sldId="257"/>
            <ac:picMk id="15" creationId="{25B0BCBF-1BB5-454C-B4B6-48B578EFD8ED}"/>
          </ac:picMkLst>
        </pc:picChg>
        <pc:picChg chg="add mod">
          <ac:chgData name="梁嫚芳" userId="7cf1b7ef-79d7-4706-a840-83215abc4025" providerId="ADAL" clId="{1C6951A2-2979-42C0-99F8-87342ABA7758}" dt="2020-10-23T13:54:52.529" v="9086" actId="164"/>
          <ac:picMkLst>
            <pc:docMk/>
            <pc:sldMk cId="3212013047" sldId="257"/>
            <ac:picMk id="16" creationId="{E69AC957-F516-442D-9A25-0CB40CD1F577}"/>
          </ac:picMkLst>
        </pc:picChg>
        <pc:cxnChg chg="add mod">
          <ac:chgData name="梁嫚芳" userId="7cf1b7ef-79d7-4706-a840-83215abc4025" providerId="ADAL" clId="{1C6951A2-2979-42C0-99F8-87342ABA7758}" dt="2020-10-23T13:54:59.525" v="9088" actId="1076"/>
          <ac:cxnSpMkLst>
            <pc:docMk/>
            <pc:sldMk cId="3212013047" sldId="257"/>
            <ac:cxnSpMk id="18" creationId="{BE150432-D409-422F-9307-C800F7A8CD6F}"/>
          </ac:cxnSpMkLst>
        </pc:cxnChg>
      </pc:sldChg>
      <pc:sldChg chg="addSp delSp modSp">
        <pc:chgData name="梁嫚芳" userId="7cf1b7ef-79d7-4706-a840-83215abc4025" providerId="ADAL" clId="{1C6951A2-2979-42C0-99F8-87342ABA7758}" dt="2020-10-24T05:16:34.794" v="15256" actId="1076"/>
        <pc:sldMkLst>
          <pc:docMk/>
          <pc:sldMk cId="384646348" sldId="258"/>
        </pc:sldMkLst>
        <pc:spChg chg="del">
          <ac:chgData name="梁嫚芳" userId="7cf1b7ef-79d7-4706-a840-83215abc4025" providerId="ADAL" clId="{1C6951A2-2979-42C0-99F8-87342ABA7758}" dt="2020-10-22T15:37:28.036" v="1515" actId="478"/>
          <ac:spMkLst>
            <pc:docMk/>
            <pc:sldMk cId="384646348" sldId="258"/>
            <ac:spMk id="2" creationId="{00000000-0000-0000-0000-000000000000}"/>
          </ac:spMkLst>
        </pc:spChg>
        <pc:spChg chg="del">
          <ac:chgData name="梁嫚芳" userId="7cf1b7ef-79d7-4706-a840-83215abc4025" providerId="ADAL" clId="{1C6951A2-2979-42C0-99F8-87342ABA7758}" dt="2020-10-22T15:33:40.827" v="1456"/>
          <ac:spMkLst>
            <pc:docMk/>
            <pc:sldMk cId="384646348" sldId="258"/>
            <ac:spMk id="3" creationId="{00000000-0000-0000-0000-000000000000}"/>
          </ac:spMkLst>
        </pc:spChg>
        <pc:spChg chg="add del">
          <ac:chgData name="梁嫚芳" userId="7cf1b7ef-79d7-4706-a840-83215abc4025" providerId="ADAL" clId="{1C6951A2-2979-42C0-99F8-87342ABA7758}" dt="2020-10-23T12:35:30.423" v="8058"/>
          <ac:spMkLst>
            <pc:docMk/>
            <pc:sldMk cId="384646348" sldId="258"/>
            <ac:spMk id="4" creationId="{3E06B20C-8A82-428F-94A7-E9FE0C520744}"/>
          </ac:spMkLst>
        </pc:spChg>
        <pc:spChg chg="add del mod">
          <ac:chgData name="梁嫚芳" userId="7cf1b7ef-79d7-4706-a840-83215abc4025" providerId="ADAL" clId="{1C6951A2-2979-42C0-99F8-87342ABA7758}" dt="2020-10-23T13:08:15.873" v="8373"/>
          <ac:spMkLst>
            <pc:docMk/>
            <pc:sldMk cId="384646348" sldId="258"/>
            <ac:spMk id="5" creationId="{5B688CCE-C972-455B-B252-604175189359}"/>
          </ac:spMkLst>
        </pc:spChg>
        <pc:spChg chg="add mod">
          <ac:chgData name="梁嫚芳" userId="7cf1b7ef-79d7-4706-a840-83215abc4025" providerId="ADAL" clId="{1C6951A2-2979-42C0-99F8-87342ABA7758}" dt="2020-10-24T02:43:25.154" v="11341" actId="207"/>
          <ac:spMkLst>
            <pc:docMk/>
            <pc:sldMk cId="384646348" sldId="258"/>
            <ac:spMk id="6" creationId="{D714AEF7-BFD6-41DB-B820-A1EBB22A411D}"/>
          </ac:spMkLst>
        </pc:spChg>
        <pc:spChg chg="add del">
          <ac:chgData name="梁嫚芳" userId="7cf1b7ef-79d7-4706-a840-83215abc4025" providerId="ADAL" clId="{1C6951A2-2979-42C0-99F8-87342ABA7758}" dt="2020-10-23T13:08:40.899" v="8388"/>
          <ac:spMkLst>
            <pc:docMk/>
            <pc:sldMk cId="384646348" sldId="258"/>
            <ac:spMk id="7" creationId="{D42D951B-6B5A-4C85-8D0B-BF1974EABD40}"/>
          </ac:spMkLst>
        </pc:spChg>
        <pc:spChg chg="add mod">
          <ac:chgData name="梁嫚芳" userId="7cf1b7ef-79d7-4706-a840-83215abc4025" providerId="ADAL" clId="{1C6951A2-2979-42C0-99F8-87342ABA7758}" dt="2020-10-23T13:46:39.798" v="8936" actId="1076"/>
          <ac:spMkLst>
            <pc:docMk/>
            <pc:sldMk cId="384646348" sldId="258"/>
            <ac:spMk id="8" creationId="{2983C352-0062-4182-BDE2-97DA16FD946F}"/>
          </ac:spMkLst>
        </pc:spChg>
        <pc:spChg chg="add del mod">
          <ac:chgData name="梁嫚芳" userId="7cf1b7ef-79d7-4706-a840-83215abc4025" providerId="ADAL" clId="{1C6951A2-2979-42C0-99F8-87342ABA7758}" dt="2020-10-22T15:37:29.730" v="1516" actId="478"/>
          <ac:spMkLst>
            <pc:docMk/>
            <pc:sldMk cId="384646348" sldId="258"/>
            <ac:spMk id="10" creationId="{E1D97F82-3263-405D-B089-4CF92F6A89FF}"/>
          </ac:spMkLst>
        </pc:spChg>
        <pc:spChg chg="add del mod">
          <ac:chgData name="梁嫚芳" userId="7cf1b7ef-79d7-4706-a840-83215abc4025" providerId="ADAL" clId="{1C6951A2-2979-42C0-99F8-87342ABA7758}" dt="2020-10-22T16:11:55.310" v="2153" actId="478"/>
          <ac:spMkLst>
            <pc:docMk/>
            <pc:sldMk cId="384646348" sldId="258"/>
            <ac:spMk id="12" creationId="{FEB2C95E-F098-40FC-93C2-BB10929E877C}"/>
          </ac:spMkLst>
        </pc:spChg>
        <pc:spChg chg="add del mod">
          <ac:chgData name="梁嫚芳" userId="7cf1b7ef-79d7-4706-a840-83215abc4025" providerId="ADAL" clId="{1C6951A2-2979-42C0-99F8-87342ABA7758}" dt="2020-10-22T16:22:01.752" v="2530" actId="478"/>
          <ac:spMkLst>
            <pc:docMk/>
            <pc:sldMk cId="384646348" sldId="258"/>
            <ac:spMk id="14" creationId="{EE61103B-5D8A-4708-B0D4-04BD425F470E}"/>
          </ac:spMkLst>
        </pc:spChg>
        <pc:spChg chg="add del mod">
          <ac:chgData name="梁嫚芳" userId="7cf1b7ef-79d7-4706-a840-83215abc4025" providerId="ADAL" clId="{1C6951A2-2979-42C0-99F8-87342ABA7758}" dt="2020-10-22T16:11:54.425" v="2152" actId="478"/>
          <ac:spMkLst>
            <pc:docMk/>
            <pc:sldMk cId="384646348" sldId="258"/>
            <ac:spMk id="15" creationId="{04A6CBF5-9553-4CAF-9E53-9F0248418003}"/>
          </ac:spMkLst>
        </pc:spChg>
        <pc:spChg chg="add del mod">
          <ac:chgData name="梁嫚芳" userId="7cf1b7ef-79d7-4706-a840-83215abc4025" providerId="ADAL" clId="{1C6951A2-2979-42C0-99F8-87342ABA7758}" dt="2020-10-22T16:22:01.752" v="2530" actId="478"/>
          <ac:spMkLst>
            <pc:docMk/>
            <pc:sldMk cId="384646348" sldId="258"/>
            <ac:spMk id="16" creationId="{436700C4-020F-441D-9099-52DB5BAFD5E7}"/>
          </ac:spMkLst>
        </pc:spChg>
        <pc:spChg chg="add mod">
          <ac:chgData name="梁嫚芳" userId="7cf1b7ef-79d7-4706-a840-83215abc4025" providerId="ADAL" clId="{1C6951A2-2979-42C0-99F8-87342ABA7758}" dt="2020-10-22T16:22:03.913" v="2531"/>
          <ac:spMkLst>
            <pc:docMk/>
            <pc:sldMk cId="384646348" sldId="258"/>
            <ac:spMk id="17" creationId="{FCB35A61-21A8-4278-A275-A6CA91EEC96B}"/>
          </ac:spMkLst>
        </pc:spChg>
        <pc:spChg chg="add mod">
          <ac:chgData name="梁嫚芳" userId="7cf1b7ef-79d7-4706-a840-83215abc4025" providerId="ADAL" clId="{1C6951A2-2979-42C0-99F8-87342ABA7758}" dt="2020-10-23T13:49:42.837" v="8995" actId="1076"/>
          <ac:spMkLst>
            <pc:docMk/>
            <pc:sldMk cId="384646348" sldId="258"/>
            <ac:spMk id="18" creationId="{9CFBFC14-462F-4487-97A3-AA01A68CACF3}"/>
          </ac:spMkLst>
        </pc:spChg>
        <pc:spChg chg="add mod">
          <ac:chgData name="梁嫚芳" userId="7cf1b7ef-79d7-4706-a840-83215abc4025" providerId="ADAL" clId="{1C6951A2-2979-42C0-99F8-87342ABA7758}" dt="2020-10-24T02:43:21.542" v="11340" actId="207"/>
          <ac:spMkLst>
            <pc:docMk/>
            <pc:sldMk cId="384646348" sldId="258"/>
            <ac:spMk id="19" creationId="{D03B76DC-B075-4560-A5DE-B572ED27EDC2}"/>
          </ac:spMkLst>
        </pc:spChg>
        <pc:spChg chg="add mod">
          <ac:chgData name="梁嫚芳" userId="7cf1b7ef-79d7-4706-a840-83215abc4025" providerId="ADAL" clId="{1C6951A2-2979-42C0-99F8-87342ABA7758}" dt="2020-10-23T13:52:29.670" v="9057" actId="14100"/>
          <ac:spMkLst>
            <pc:docMk/>
            <pc:sldMk cId="384646348" sldId="258"/>
            <ac:spMk id="21" creationId="{012EA60F-B60C-4A14-AE62-CF30B2FF03F1}"/>
          </ac:spMkLst>
        </pc:spChg>
        <pc:spChg chg="add del mod">
          <ac:chgData name="梁嫚芳" userId="7cf1b7ef-79d7-4706-a840-83215abc4025" providerId="ADAL" clId="{1C6951A2-2979-42C0-99F8-87342ABA7758}" dt="2020-10-23T13:27:47.468" v="8516" actId="478"/>
          <ac:spMkLst>
            <pc:docMk/>
            <pc:sldMk cId="384646348" sldId="258"/>
            <ac:spMk id="23" creationId="{88E13C00-9C8D-426E-85B1-E9937A19EC5A}"/>
          </ac:spMkLst>
        </pc:spChg>
        <pc:spChg chg="add mod">
          <ac:chgData name="梁嫚芳" userId="7cf1b7ef-79d7-4706-a840-83215abc4025" providerId="ADAL" clId="{1C6951A2-2979-42C0-99F8-87342ABA7758}" dt="2020-10-24T05:16:34.794" v="15256" actId="1076"/>
          <ac:spMkLst>
            <pc:docMk/>
            <pc:sldMk cId="384646348" sldId="258"/>
            <ac:spMk id="24" creationId="{66A143E4-0AB4-4EFB-9D50-6559D23C1F04}"/>
          </ac:spMkLst>
        </pc:spChg>
        <pc:graphicFrameChg chg="add del">
          <ac:chgData name="梁嫚芳" userId="7cf1b7ef-79d7-4706-a840-83215abc4025" providerId="ADAL" clId="{1C6951A2-2979-42C0-99F8-87342ABA7758}" dt="2020-10-23T12:16:30.277" v="7511"/>
          <ac:graphicFrameMkLst>
            <pc:docMk/>
            <pc:sldMk cId="384646348" sldId="258"/>
            <ac:graphicFrameMk id="2" creationId="{1BDA06EF-4FEA-4BCE-A8D7-19B79B20ABB2}"/>
          </ac:graphicFrameMkLst>
        </pc:graphicFrameChg>
        <pc:graphicFrameChg chg="add del mod modGraphic">
          <ac:chgData name="梁嫚芳" userId="7cf1b7ef-79d7-4706-a840-83215abc4025" providerId="ADAL" clId="{1C6951A2-2979-42C0-99F8-87342ABA7758}" dt="2020-10-22T16:22:01.752" v="2530" actId="478"/>
          <ac:graphicFrameMkLst>
            <pc:docMk/>
            <pc:sldMk cId="384646348" sldId="258"/>
            <ac:graphicFrameMk id="4" creationId="{706568E8-DEE2-4CEB-BE35-D0F9F420302C}"/>
          </ac:graphicFrameMkLst>
        </pc:graphicFrameChg>
        <pc:graphicFrameChg chg="add del mod modGraphic">
          <ac:chgData name="梁嫚芳" userId="7cf1b7ef-79d7-4706-a840-83215abc4025" providerId="ADAL" clId="{1C6951A2-2979-42C0-99F8-87342ABA7758}" dt="2020-10-22T16:22:01.752" v="2530" actId="478"/>
          <ac:graphicFrameMkLst>
            <pc:docMk/>
            <pc:sldMk cId="384646348" sldId="258"/>
            <ac:graphicFrameMk id="9" creationId="{ADCD3DCF-2574-41FE-951B-3AD2BCA762BB}"/>
          </ac:graphicFrameMkLst>
        </pc:graphicFrameChg>
        <pc:graphicFrameChg chg="add del mod">
          <ac:chgData name="梁嫚芳" userId="7cf1b7ef-79d7-4706-a840-83215abc4025" providerId="ADAL" clId="{1C6951A2-2979-42C0-99F8-87342ABA7758}" dt="2020-10-22T15:47:42.022" v="1621" actId="478"/>
          <ac:graphicFrameMkLst>
            <pc:docMk/>
            <pc:sldMk cId="384646348" sldId="258"/>
            <ac:graphicFrameMk id="11" creationId="{48D30E1F-F834-4B0B-8DF3-B7B50D96381A}"/>
          </ac:graphicFrameMkLst>
        </pc:graphicFrameChg>
        <pc:graphicFrameChg chg="add del mod modGraphic">
          <ac:chgData name="梁嫚芳" userId="7cf1b7ef-79d7-4706-a840-83215abc4025" providerId="ADAL" clId="{1C6951A2-2979-42C0-99F8-87342ABA7758}" dt="2020-10-22T16:22:01.752" v="2530" actId="478"/>
          <ac:graphicFrameMkLst>
            <pc:docMk/>
            <pc:sldMk cId="384646348" sldId="258"/>
            <ac:graphicFrameMk id="13" creationId="{C04B56F6-3864-44A9-A131-579CD3432723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4T03:08:03.539" v="11983" actId="207"/>
          <ac:graphicFrameMkLst>
            <pc:docMk/>
            <pc:sldMk cId="384646348" sldId="258"/>
            <ac:graphicFrameMk id="22" creationId="{339E1329-EB76-47AA-833C-EF5A8E18081C}"/>
          </ac:graphicFrameMkLst>
        </pc:graphicFrameChg>
        <pc:graphicFrameChg chg="add del mod modGraphic">
          <ac:chgData name="梁嫚芳" userId="7cf1b7ef-79d7-4706-a840-83215abc4025" providerId="ADAL" clId="{1C6951A2-2979-42C0-99F8-87342ABA7758}" dt="2020-10-23T11:57:01.186" v="7110" actId="478"/>
          <ac:graphicFrameMkLst>
            <pc:docMk/>
            <pc:sldMk cId="384646348" sldId="258"/>
            <ac:graphicFrameMk id="32" creationId="{2390C6B3-A80E-4262-9CD0-032A4D020519}"/>
          </ac:graphicFrameMkLst>
        </pc:graphicFrameChg>
        <pc:graphicFrameChg chg="add del">
          <ac:chgData name="梁嫚芳" userId="7cf1b7ef-79d7-4706-a840-83215abc4025" providerId="ADAL" clId="{1C6951A2-2979-42C0-99F8-87342ABA7758}" dt="2020-10-22T18:18:50.281" v="5124"/>
          <ac:graphicFrameMkLst>
            <pc:docMk/>
            <pc:sldMk cId="384646348" sldId="258"/>
            <ac:graphicFrameMk id="33" creationId="{E3B5BDDF-C668-4F2C-84B8-35EA43CF83DC}"/>
          </ac:graphicFrameMkLst>
        </pc:graphicFrameChg>
        <pc:graphicFrameChg chg="add del">
          <ac:chgData name="梁嫚芳" userId="7cf1b7ef-79d7-4706-a840-83215abc4025" providerId="ADAL" clId="{1C6951A2-2979-42C0-99F8-87342ABA7758}" dt="2020-10-22T18:34:00.101" v="5744" actId="478"/>
          <ac:graphicFrameMkLst>
            <pc:docMk/>
            <pc:sldMk cId="384646348" sldId="258"/>
            <ac:graphicFrameMk id="34" creationId="{01FB7593-1791-4C7A-B4FB-EC959E7E9A4B}"/>
          </ac:graphicFrameMkLst>
        </pc:graphicFrameChg>
        <pc:picChg chg="del">
          <ac:chgData name="梁嫚芳" userId="7cf1b7ef-79d7-4706-a840-83215abc4025" providerId="ADAL" clId="{1C6951A2-2979-42C0-99F8-87342ABA7758}" dt="2020-10-22T15:28:54.718" v="1455" actId="478"/>
          <ac:picMkLst>
            <pc:docMk/>
            <pc:sldMk cId="384646348" sldId="258"/>
            <ac:picMk id="6" creationId="{00000000-0000-0000-0000-000000000000}"/>
          </ac:picMkLst>
        </pc:picChg>
        <pc:picChg chg="del">
          <ac:chgData name="梁嫚芳" userId="7cf1b7ef-79d7-4706-a840-83215abc4025" providerId="ADAL" clId="{1C6951A2-2979-42C0-99F8-87342ABA7758}" dt="2020-10-22T15:28:54.365" v="1454" actId="478"/>
          <ac:picMkLst>
            <pc:docMk/>
            <pc:sldMk cId="384646348" sldId="258"/>
            <ac:picMk id="7" creationId="{00000000-0000-0000-0000-000000000000}"/>
          </ac:picMkLst>
        </pc:picChg>
        <pc:picChg chg="del">
          <ac:chgData name="梁嫚芳" userId="7cf1b7ef-79d7-4706-a840-83215abc4025" providerId="ADAL" clId="{1C6951A2-2979-42C0-99F8-87342ABA7758}" dt="2020-10-22T15:28:53.940" v="1453" actId="478"/>
          <ac:picMkLst>
            <pc:docMk/>
            <pc:sldMk cId="384646348" sldId="258"/>
            <ac:picMk id="8" creationId="{00000000-0000-0000-0000-000000000000}"/>
          </ac:picMkLst>
        </pc:picChg>
        <pc:cxnChg chg="del">
          <ac:chgData name="梁嫚芳" userId="7cf1b7ef-79d7-4706-a840-83215abc4025" providerId="ADAL" clId="{1C6951A2-2979-42C0-99F8-87342ABA7758}" dt="2020-10-23T11:57:02.102" v="7111" actId="478"/>
          <ac:cxnSpMkLst>
            <pc:docMk/>
            <pc:sldMk cId="384646348" sldId="258"/>
            <ac:cxnSpMk id="3" creationId="{99AF11BF-747F-48DE-AE8B-70B432573372}"/>
          </ac:cxnSpMkLst>
        </pc:cxnChg>
        <pc:cxnChg chg="add del mod">
          <ac:chgData name="梁嫚芳" userId="7cf1b7ef-79d7-4706-a840-83215abc4025" providerId="ADAL" clId="{1C6951A2-2979-42C0-99F8-87342ABA7758}" dt="2020-10-22T17:57:03.720" v="4229" actId="478"/>
          <ac:cxnSpMkLst>
            <pc:docMk/>
            <pc:sldMk cId="384646348" sldId="258"/>
            <ac:cxnSpMk id="25" creationId="{8AF2FECA-E675-4FF5-B843-AAC530116F58}"/>
          </ac:cxnSpMkLst>
        </pc:cxnChg>
        <pc:cxnChg chg="add mod">
          <ac:chgData name="梁嫚芳" userId="7cf1b7ef-79d7-4706-a840-83215abc4025" providerId="ADAL" clId="{1C6951A2-2979-42C0-99F8-87342ABA7758}" dt="2020-10-23T13:49:32.646" v="8992" actId="14100"/>
          <ac:cxnSpMkLst>
            <pc:docMk/>
            <pc:sldMk cId="384646348" sldId="258"/>
            <ac:cxnSpMk id="29" creationId="{DEE44281-D964-48F6-85D7-6496829785C1}"/>
          </ac:cxnSpMkLst>
        </pc:cxnChg>
      </pc:sldChg>
      <pc:sldChg chg="addSp delSp modSp">
        <pc:chgData name="梁嫚芳" userId="7cf1b7ef-79d7-4706-a840-83215abc4025" providerId="ADAL" clId="{1C6951A2-2979-42C0-99F8-87342ABA7758}" dt="2020-10-24T05:16:10.723" v="15251" actId="1076"/>
        <pc:sldMkLst>
          <pc:docMk/>
          <pc:sldMk cId="2806274022" sldId="261"/>
        </pc:sldMkLst>
        <pc:spChg chg="mod">
          <ac:chgData name="梁嫚芳" userId="7cf1b7ef-79d7-4706-a840-83215abc4025" providerId="ADAL" clId="{1C6951A2-2979-42C0-99F8-87342ABA7758}" dt="2020-10-24T05:06:25.007" v="14993" actId="20577"/>
          <ac:spMkLst>
            <pc:docMk/>
            <pc:sldMk cId="2806274022" sldId="261"/>
            <ac:spMk id="2" creationId="{00000000-0000-0000-0000-000000000000}"/>
          </ac:spMkLst>
        </pc:spChg>
        <pc:spChg chg="add del mod">
          <ac:chgData name="梁嫚芳" userId="7cf1b7ef-79d7-4706-a840-83215abc4025" providerId="ADAL" clId="{1C6951A2-2979-42C0-99F8-87342ABA7758}" dt="2020-10-23T14:20:01.193" v="9543"/>
          <ac:spMkLst>
            <pc:docMk/>
            <pc:sldMk cId="2806274022" sldId="261"/>
            <ac:spMk id="3" creationId="{E493AA6E-D0E6-4E38-8AAE-B841278BFB6B}"/>
          </ac:spMkLst>
        </pc:spChg>
        <pc:spChg chg="mod">
          <ac:chgData name="梁嫚芳" userId="7cf1b7ef-79d7-4706-a840-83215abc4025" providerId="ADAL" clId="{1C6951A2-2979-42C0-99F8-87342ABA7758}" dt="2020-10-24T05:06:26.167" v="14995"/>
          <ac:spMkLst>
            <pc:docMk/>
            <pc:sldMk cId="2806274022" sldId="261"/>
            <ac:spMk id="4" creationId="{D39EA1AC-1F3E-46AC-99BE-78A875EC3462}"/>
          </ac:spMkLst>
        </pc:spChg>
        <pc:spChg chg="mod">
          <ac:chgData name="梁嫚芳" userId="7cf1b7ef-79d7-4706-a840-83215abc4025" providerId="ADAL" clId="{1C6951A2-2979-42C0-99F8-87342ABA7758}" dt="2020-10-24T05:06:10.324" v="14977"/>
          <ac:spMkLst>
            <pc:docMk/>
            <pc:sldMk cId="2806274022" sldId="261"/>
            <ac:spMk id="5" creationId="{3C14CE73-CAE7-4E67-9F2C-9461DDFDE000}"/>
          </ac:spMkLst>
        </pc:spChg>
        <pc:spChg chg="mod">
          <ac:chgData name="梁嫚芳" userId="7cf1b7ef-79d7-4706-a840-83215abc4025" providerId="ADAL" clId="{1C6951A2-2979-42C0-99F8-87342ABA7758}" dt="2020-10-24T05:05:19.475" v="14966" actId="1076"/>
          <ac:spMkLst>
            <pc:docMk/>
            <pc:sldMk cId="2806274022" sldId="261"/>
            <ac:spMk id="6" creationId="{7AE9EC92-A904-4D0B-B158-A2E3AA4C5D53}"/>
          </ac:spMkLst>
        </pc:spChg>
        <pc:spChg chg="mod">
          <ac:chgData name="梁嫚芳" userId="7cf1b7ef-79d7-4706-a840-83215abc4025" providerId="ADAL" clId="{1C6951A2-2979-42C0-99F8-87342ABA7758}" dt="2020-10-24T05:16:10.723" v="15251" actId="1076"/>
          <ac:spMkLst>
            <pc:docMk/>
            <pc:sldMk cId="2806274022" sldId="261"/>
            <ac:spMk id="10" creationId="{2223CBC8-92F2-4CD7-B4F2-55CB7F5001D0}"/>
          </ac:spMkLst>
        </pc:spChg>
        <pc:spChg chg="mod">
          <ac:chgData name="梁嫚芳" userId="7cf1b7ef-79d7-4706-a840-83215abc4025" providerId="ADAL" clId="{1C6951A2-2979-42C0-99F8-87342ABA7758}" dt="2020-10-24T05:16:10.723" v="15251" actId="1076"/>
          <ac:spMkLst>
            <pc:docMk/>
            <pc:sldMk cId="2806274022" sldId="261"/>
            <ac:spMk id="11" creationId="{A0544228-505E-4DF0-976D-947D922401A6}"/>
          </ac:spMkLst>
        </pc:spChg>
        <pc:spChg chg="mod">
          <ac:chgData name="梁嫚芳" userId="7cf1b7ef-79d7-4706-a840-83215abc4025" providerId="ADAL" clId="{1C6951A2-2979-42C0-99F8-87342ABA7758}" dt="2020-10-24T05:16:08.131" v="15250" actId="1076"/>
          <ac:spMkLst>
            <pc:docMk/>
            <pc:sldMk cId="2806274022" sldId="261"/>
            <ac:spMk id="13" creationId="{EE1CF825-CF2F-49D9-99D1-0B05305CA472}"/>
          </ac:spMkLst>
        </pc:spChg>
        <pc:spChg chg="mod">
          <ac:chgData name="梁嫚芳" userId="7cf1b7ef-79d7-4706-a840-83215abc4025" providerId="ADAL" clId="{1C6951A2-2979-42C0-99F8-87342ABA7758}" dt="2020-10-24T05:16:04.266" v="15249" actId="1076"/>
          <ac:spMkLst>
            <pc:docMk/>
            <pc:sldMk cId="2806274022" sldId="261"/>
            <ac:spMk id="18" creationId="{8B7E0B4C-B14D-44D6-A25D-AC19489F2C53}"/>
          </ac:spMkLst>
        </pc:spChg>
        <pc:cxnChg chg="mod">
          <ac:chgData name="梁嫚芳" userId="7cf1b7ef-79d7-4706-a840-83215abc4025" providerId="ADAL" clId="{1C6951A2-2979-42C0-99F8-87342ABA7758}" dt="2020-10-24T05:05:29.140" v="14969" actId="1076"/>
          <ac:cxnSpMkLst>
            <pc:docMk/>
            <pc:sldMk cId="2806274022" sldId="261"/>
            <ac:cxnSpMk id="7" creationId="{D7C3457B-991E-41CF-8C4F-B5F7988DC4D1}"/>
          </ac:cxnSpMkLst>
        </pc:cxnChg>
        <pc:cxnChg chg="mod">
          <ac:chgData name="梁嫚芳" userId="7cf1b7ef-79d7-4706-a840-83215abc4025" providerId="ADAL" clId="{1C6951A2-2979-42C0-99F8-87342ABA7758}" dt="2020-10-24T05:05:29.140" v="14969" actId="1076"/>
          <ac:cxnSpMkLst>
            <pc:docMk/>
            <pc:sldMk cId="2806274022" sldId="261"/>
            <ac:cxnSpMk id="8" creationId="{B8AD0E17-48BF-4C92-8425-F3DD002BFE3F}"/>
          </ac:cxnSpMkLst>
        </pc:cxnChg>
      </pc:sldChg>
      <pc:sldChg chg="modSp">
        <pc:chgData name="梁嫚芳" userId="7cf1b7ef-79d7-4706-a840-83215abc4025" providerId="ADAL" clId="{1C6951A2-2979-42C0-99F8-87342ABA7758}" dt="2020-10-24T06:12:20.318" v="15257" actId="1076"/>
        <pc:sldMkLst>
          <pc:docMk/>
          <pc:sldMk cId="3224069529" sldId="262"/>
        </pc:sldMkLst>
        <pc:spChg chg="mod">
          <ac:chgData name="梁嫚芳" userId="7cf1b7ef-79d7-4706-a840-83215abc4025" providerId="ADAL" clId="{1C6951A2-2979-42C0-99F8-87342ABA7758}" dt="2020-10-24T06:12:20.318" v="15257" actId="1076"/>
          <ac:spMkLst>
            <pc:docMk/>
            <pc:sldMk cId="3224069529" sldId="262"/>
            <ac:spMk id="7" creationId="{4FAA7222-F22F-4995-A9ED-4F4C018D2EC8}"/>
          </ac:spMkLst>
        </pc:spChg>
        <pc:spChg chg="mod">
          <ac:chgData name="梁嫚芳" userId="7cf1b7ef-79d7-4706-a840-83215abc4025" providerId="ADAL" clId="{1C6951A2-2979-42C0-99F8-87342ABA7758}" dt="2020-10-24T02:47:14.303" v="11461" actId="113"/>
          <ac:spMkLst>
            <pc:docMk/>
            <pc:sldMk cId="3224069529" sldId="262"/>
            <ac:spMk id="8" creationId="{0DCCA16D-A6CE-4C92-B770-33851861DFC3}"/>
          </ac:spMkLst>
        </pc:spChg>
        <pc:spChg chg="mod">
          <ac:chgData name="梁嫚芳" userId="7cf1b7ef-79d7-4706-a840-83215abc4025" providerId="ADAL" clId="{1C6951A2-2979-42C0-99F8-87342ABA7758}" dt="2020-10-24T05:01:31.475" v="14892" actId="1076"/>
          <ac:spMkLst>
            <pc:docMk/>
            <pc:sldMk cId="3224069529" sldId="262"/>
            <ac:spMk id="13" creationId="{B9721D21-F6E7-4E25-BF3A-52667317A7AA}"/>
          </ac:spMkLst>
        </pc:spChg>
        <pc:spChg chg="mod">
          <ac:chgData name="梁嫚芳" userId="7cf1b7ef-79d7-4706-a840-83215abc4025" providerId="ADAL" clId="{1C6951A2-2979-42C0-99F8-87342ABA7758}" dt="2020-10-24T04:16:40.405" v="13816"/>
          <ac:spMkLst>
            <pc:docMk/>
            <pc:sldMk cId="3224069529" sldId="262"/>
            <ac:spMk id="14" creationId="{1EF6FDEB-A129-445E-9B94-1D1B83EC520E}"/>
          </ac:spMkLst>
        </pc:spChg>
        <pc:spChg chg="mod">
          <ac:chgData name="梁嫚芳" userId="7cf1b7ef-79d7-4706-a840-83215abc4025" providerId="ADAL" clId="{1C6951A2-2979-42C0-99F8-87342ABA7758}" dt="2020-10-23T14:22:29.500" v="9603" actId="1076"/>
          <ac:spMkLst>
            <pc:docMk/>
            <pc:sldMk cId="3224069529" sldId="262"/>
            <ac:spMk id="19" creationId="{67F40ACA-8FE2-4EEA-AB01-7D352A967BA5}"/>
          </ac:spMkLst>
        </pc:spChg>
        <pc:spChg chg="mod">
          <ac:chgData name="梁嫚芳" userId="7cf1b7ef-79d7-4706-a840-83215abc4025" providerId="ADAL" clId="{1C6951A2-2979-42C0-99F8-87342ABA7758}" dt="2020-10-23T14:22:29.500" v="9603" actId="1076"/>
          <ac:spMkLst>
            <pc:docMk/>
            <pc:sldMk cId="3224069529" sldId="262"/>
            <ac:spMk id="21" creationId="{9B6C8373-6BD6-41E3-A277-6B8F0EADA5CE}"/>
          </ac:spMkLst>
        </pc:spChg>
        <pc:cxnChg chg="mod">
          <ac:chgData name="梁嫚芳" userId="7cf1b7ef-79d7-4706-a840-83215abc4025" providerId="ADAL" clId="{1C6951A2-2979-42C0-99F8-87342ABA7758}" dt="2020-10-23T14:22:29.500" v="9603" actId="1076"/>
          <ac:cxnSpMkLst>
            <pc:docMk/>
            <pc:sldMk cId="3224069529" sldId="262"/>
            <ac:cxnSpMk id="23" creationId="{3DC770DC-BB3C-4767-9053-0A2D986AF1CA}"/>
          </ac:cxnSpMkLst>
        </pc:cxnChg>
        <pc:cxnChg chg="mod">
          <ac:chgData name="梁嫚芳" userId="7cf1b7ef-79d7-4706-a840-83215abc4025" providerId="ADAL" clId="{1C6951A2-2979-42C0-99F8-87342ABA7758}" dt="2020-10-23T14:22:29.500" v="9603" actId="1076"/>
          <ac:cxnSpMkLst>
            <pc:docMk/>
            <pc:sldMk cId="3224069529" sldId="262"/>
            <ac:cxnSpMk id="24" creationId="{68C6478D-2942-4FF0-9D32-B66ECA743DE0}"/>
          </ac:cxnSpMkLst>
        </pc:cxnChg>
      </pc:sldChg>
      <pc:sldChg chg="addSp delSp modSp">
        <pc:chgData name="梁嫚芳" userId="7cf1b7ef-79d7-4706-a840-83215abc4025" providerId="ADAL" clId="{1C6951A2-2979-42C0-99F8-87342ABA7758}" dt="2020-10-24T06:20:24.443" v="15354" actId="113"/>
        <pc:sldMkLst>
          <pc:docMk/>
          <pc:sldMk cId="3353856998" sldId="263"/>
        </pc:sldMkLst>
        <pc:spChg chg="mod">
          <ac:chgData name="梁嫚芳" userId="7cf1b7ef-79d7-4706-a840-83215abc4025" providerId="ADAL" clId="{1C6951A2-2979-42C0-99F8-87342ABA7758}" dt="2020-10-24T06:20:24.443" v="15354" actId="113"/>
          <ac:spMkLst>
            <pc:docMk/>
            <pc:sldMk cId="3353856998" sldId="263"/>
            <ac:spMk id="5" creationId="{4F6B8A78-4EC6-451C-AE34-6D2BB52FAEE3}"/>
          </ac:spMkLst>
        </pc:spChg>
        <pc:spChg chg="mod">
          <ac:chgData name="梁嫚芳" userId="7cf1b7ef-79d7-4706-a840-83215abc4025" providerId="ADAL" clId="{1C6951A2-2979-42C0-99F8-87342ABA7758}" dt="2020-10-24T06:20:10.875" v="15352" actId="113"/>
          <ac:spMkLst>
            <pc:docMk/>
            <pc:sldMk cId="3353856998" sldId="263"/>
            <ac:spMk id="6" creationId="{F1D24D57-F6CF-4C4C-B35B-36BA234E0F9F}"/>
          </ac:spMkLst>
        </pc:spChg>
        <pc:spChg chg="mod">
          <ac:chgData name="梁嫚芳" userId="7cf1b7ef-79d7-4706-a840-83215abc4025" providerId="ADAL" clId="{1C6951A2-2979-42C0-99F8-87342ABA7758}" dt="2020-10-24T02:52:58.755" v="11614" actId="1076"/>
          <ac:spMkLst>
            <pc:docMk/>
            <pc:sldMk cId="3353856998" sldId="263"/>
            <ac:spMk id="9" creationId="{5A371318-75E3-4758-B5D5-B18A50E5808E}"/>
          </ac:spMkLst>
        </pc:spChg>
        <pc:spChg chg="mod">
          <ac:chgData name="梁嫚芳" userId="7cf1b7ef-79d7-4706-a840-83215abc4025" providerId="ADAL" clId="{1C6951A2-2979-42C0-99F8-87342ABA7758}" dt="2020-10-23T14:19:09.669" v="9507" actId="1076"/>
          <ac:spMkLst>
            <pc:docMk/>
            <pc:sldMk cId="3353856998" sldId="263"/>
            <ac:spMk id="12" creationId="{F9013EA6-4A5F-4A64-9A2D-51F1415CD794}"/>
          </ac:spMkLst>
        </pc:spChg>
        <pc:cxnChg chg="del mod">
          <ac:chgData name="梁嫚芳" userId="7cf1b7ef-79d7-4706-a840-83215abc4025" providerId="ADAL" clId="{1C6951A2-2979-42C0-99F8-87342ABA7758}" dt="2020-10-23T14:20:09.527" v="9548" actId="478"/>
          <ac:cxnSpMkLst>
            <pc:docMk/>
            <pc:sldMk cId="3353856998" sldId="263"/>
            <ac:cxnSpMk id="7" creationId="{89537251-76AF-4B1E-8C2C-7CF4D261B88F}"/>
          </ac:cxnSpMkLst>
        </pc:cxnChg>
        <pc:cxnChg chg="del">
          <ac:chgData name="梁嫚芳" userId="7cf1b7ef-79d7-4706-a840-83215abc4025" providerId="ADAL" clId="{1C6951A2-2979-42C0-99F8-87342ABA7758}" dt="2020-10-23T14:18:40.224" v="9502" actId="478"/>
          <ac:cxnSpMkLst>
            <pc:docMk/>
            <pc:sldMk cId="3353856998" sldId="263"/>
            <ac:cxnSpMk id="8" creationId="{2E779118-D91C-4D9D-80D2-03A1262031BA}"/>
          </ac:cxnSpMkLst>
        </pc:cxnChg>
        <pc:cxnChg chg="add del mod">
          <ac:chgData name="梁嫚芳" userId="7cf1b7ef-79d7-4706-a840-83215abc4025" providerId="ADAL" clId="{1C6951A2-2979-42C0-99F8-87342ABA7758}" dt="2020-10-23T14:20:14.184" v="9550" actId="478"/>
          <ac:cxnSpMkLst>
            <pc:docMk/>
            <pc:sldMk cId="3353856998" sldId="263"/>
            <ac:cxnSpMk id="13" creationId="{ECEA829F-3A72-4BEA-A112-04387AED023E}"/>
          </ac:cxnSpMkLst>
        </pc:cxnChg>
        <pc:cxnChg chg="add mod">
          <ac:chgData name="梁嫚芳" userId="7cf1b7ef-79d7-4706-a840-83215abc4025" providerId="ADAL" clId="{1C6951A2-2979-42C0-99F8-87342ABA7758}" dt="2020-10-23T14:23:12.724" v="9608" actId="1076"/>
          <ac:cxnSpMkLst>
            <pc:docMk/>
            <pc:sldMk cId="3353856998" sldId="263"/>
            <ac:cxnSpMk id="14" creationId="{728BB079-D9D3-4B56-8409-00D825F6D9B6}"/>
          </ac:cxnSpMkLst>
        </pc:cxnChg>
        <pc:cxnChg chg="add mod">
          <ac:chgData name="梁嫚芳" userId="7cf1b7ef-79d7-4706-a840-83215abc4025" providerId="ADAL" clId="{1C6951A2-2979-42C0-99F8-87342ABA7758}" dt="2020-10-23T14:23:14.964" v="9609" actId="1076"/>
          <ac:cxnSpMkLst>
            <pc:docMk/>
            <pc:sldMk cId="3353856998" sldId="263"/>
            <ac:cxnSpMk id="15" creationId="{2928826E-885D-43A2-8C1C-0297E3ADF976}"/>
          </ac:cxnSpMkLst>
        </pc:cxnChg>
      </pc:sldChg>
      <pc:sldChg chg="addSp delSp modSp">
        <pc:chgData name="梁嫚芳" userId="7cf1b7ef-79d7-4706-a840-83215abc4025" providerId="ADAL" clId="{1C6951A2-2979-42C0-99F8-87342ABA7758}" dt="2020-10-24T06:21:05.898" v="15357" actId="113"/>
        <pc:sldMkLst>
          <pc:docMk/>
          <pc:sldMk cId="2067260639" sldId="264"/>
        </pc:sldMkLst>
        <pc:spChg chg="add del mod">
          <ac:chgData name="梁嫚芳" userId="7cf1b7ef-79d7-4706-a840-83215abc4025" providerId="ADAL" clId="{1C6951A2-2979-42C0-99F8-87342ABA7758}" dt="2020-10-23T15:46:40.414" v="10912" actId="478"/>
          <ac:spMkLst>
            <pc:docMk/>
            <pc:sldMk cId="2067260639" sldId="264"/>
            <ac:spMk id="2" creationId="{64871EF0-A649-4A6A-B117-EB8640A7CFE7}"/>
          </ac:spMkLst>
        </pc:spChg>
        <pc:spChg chg="add mod">
          <ac:chgData name="梁嫚芳" userId="7cf1b7ef-79d7-4706-a840-83215abc4025" providerId="ADAL" clId="{1C6951A2-2979-42C0-99F8-87342ABA7758}" dt="2020-10-23T12:23:52.261" v="7708" actId="27636"/>
          <ac:spMkLst>
            <pc:docMk/>
            <pc:sldMk cId="2067260639" sldId="264"/>
            <ac:spMk id="3" creationId="{BABAFC0B-1898-41A3-A1A7-3AC52F23029C}"/>
          </ac:spMkLst>
        </pc:spChg>
        <pc:spChg chg="del mod">
          <ac:chgData name="梁嫚芳" userId="7cf1b7ef-79d7-4706-a840-83215abc4025" providerId="ADAL" clId="{1C6951A2-2979-42C0-99F8-87342ABA7758}" dt="2020-10-23T12:23:42.839" v="7706" actId="478"/>
          <ac:spMkLst>
            <pc:docMk/>
            <pc:sldMk cId="2067260639" sldId="264"/>
            <ac:spMk id="4" creationId="{5A1F76B5-9A98-4795-99A1-5B20594948F7}"/>
          </ac:spMkLst>
        </pc:spChg>
        <pc:spChg chg="add mod">
          <ac:chgData name="梁嫚芳" userId="7cf1b7ef-79d7-4706-a840-83215abc4025" providerId="ADAL" clId="{1C6951A2-2979-42C0-99F8-87342ABA7758}" dt="2020-10-24T05:10:25.157" v="15097" actId="207"/>
          <ac:spMkLst>
            <pc:docMk/>
            <pc:sldMk cId="2067260639" sldId="264"/>
            <ac:spMk id="5" creationId="{7585F999-2D82-4FC9-977B-F7D67112FB4F}"/>
          </ac:spMkLst>
        </pc:spChg>
        <pc:spChg chg="add mod">
          <ac:chgData name="梁嫚芳" userId="7cf1b7ef-79d7-4706-a840-83215abc4025" providerId="ADAL" clId="{1C6951A2-2979-42C0-99F8-87342ABA7758}" dt="2020-10-24T05:10:38.119" v="15098" actId="207"/>
          <ac:spMkLst>
            <pc:docMk/>
            <pc:sldMk cId="2067260639" sldId="264"/>
            <ac:spMk id="6" creationId="{79CF8C89-2F69-4276-84ED-C1D70496206E}"/>
          </ac:spMkLst>
        </pc:spChg>
        <pc:spChg chg="add">
          <ac:chgData name="梁嫚芳" userId="7cf1b7ef-79d7-4706-a840-83215abc4025" providerId="ADAL" clId="{1C6951A2-2979-42C0-99F8-87342ABA7758}" dt="2020-10-23T14:41:30.934" v="9721"/>
          <ac:spMkLst>
            <pc:docMk/>
            <pc:sldMk cId="2067260639" sldId="264"/>
            <ac:spMk id="9" creationId="{4F6B8A78-4EC6-451C-AE34-6D2BB52FAEE3}"/>
          </ac:spMkLst>
        </pc:spChg>
        <pc:spChg chg="add">
          <ac:chgData name="梁嫚芳" userId="7cf1b7ef-79d7-4706-a840-83215abc4025" providerId="ADAL" clId="{1C6951A2-2979-42C0-99F8-87342ABA7758}" dt="2020-10-23T14:41:30.934" v="9721"/>
          <ac:spMkLst>
            <pc:docMk/>
            <pc:sldMk cId="2067260639" sldId="264"/>
            <ac:spMk id="10" creationId="{F1D24D57-F6CF-4C4C-B35B-36BA234E0F9F}"/>
          </ac:spMkLst>
        </pc:spChg>
        <pc:spChg chg="add mod">
          <ac:chgData name="梁嫚芳" userId="7cf1b7ef-79d7-4706-a840-83215abc4025" providerId="ADAL" clId="{1C6951A2-2979-42C0-99F8-87342ABA7758}" dt="2020-10-24T03:25:20.041" v="12486" actId="1076"/>
          <ac:spMkLst>
            <pc:docMk/>
            <pc:sldMk cId="2067260639" sldId="264"/>
            <ac:spMk id="13" creationId="{BCC13B07-1BCB-4D42-9A77-16094DFE1EB8}"/>
          </ac:spMkLst>
        </pc:spChg>
        <pc:spChg chg="add mod">
          <ac:chgData name="梁嫚芳" userId="7cf1b7ef-79d7-4706-a840-83215abc4025" providerId="ADAL" clId="{1C6951A2-2979-42C0-99F8-87342ABA7758}" dt="2020-10-24T04:53:00.524" v="14548" actId="1076"/>
          <ac:spMkLst>
            <pc:docMk/>
            <pc:sldMk cId="2067260639" sldId="264"/>
            <ac:spMk id="14" creationId="{CEC152C1-F8B1-4809-A63A-CF42E8611182}"/>
          </ac:spMkLst>
        </pc:spChg>
        <pc:spChg chg="add mod">
          <ac:chgData name="梁嫚芳" userId="7cf1b7ef-79d7-4706-a840-83215abc4025" providerId="ADAL" clId="{1C6951A2-2979-42C0-99F8-87342ABA7758}" dt="2020-10-24T06:21:05.898" v="15357" actId="113"/>
          <ac:spMkLst>
            <pc:docMk/>
            <pc:sldMk cId="2067260639" sldId="264"/>
            <ac:spMk id="15" creationId="{20DA4278-18ED-418C-8847-EFB1AF606FF3}"/>
          </ac:spMkLst>
        </pc:spChg>
        <pc:spChg chg="add mod">
          <ac:chgData name="梁嫚芳" userId="7cf1b7ef-79d7-4706-a840-83215abc4025" providerId="ADAL" clId="{1C6951A2-2979-42C0-99F8-87342ABA7758}" dt="2020-10-24T06:21:05.898" v="15357" actId="113"/>
          <ac:spMkLst>
            <pc:docMk/>
            <pc:sldMk cId="2067260639" sldId="264"/>
            <ac:spMk id="16" creationId="{4F4C81E3-5AB4-43E3-A14D-2DB8D29989A9}"/>
          </ac:spMkLst>
        </pc:spChg>
        <pc:spChg chg="add mod">
          <ac:chgData name="梁嫚芳" userId="7cf1b7ef-79d7-4706-a840-83215abc4025" providerId="ADAL" clId="{1C6951A2-2979-42C0-99F8-87342ABA7758}" dt="2020-10-24T06:21:05.898" v="15357" actId="113"/>
          <ac:spMkLst>
            <pc:docMk/>
            <pc:sldMk cId="2067260639" sldId="264"/>
            <ac:spMk id="17" creationId="{1E6F1690-9568-4587-ADE7-CEBFA0532538}"/>
          </ac:spMkLst>
        </pc:spChg>
        <pc:spChg chg="add mod">
          <ac:chgData name="梁嫚芳" userId="7cf1b7ef-79d7-4706-a840-83215abc4025" providerId="ADAL" clId="{1C6951A2-2979-42C0-99F8-87342ABA7758}" dt="2020-10-24T06:21:05.898" v="15357" actId="113"/>
          <ac:spMkLst>
            <pc:docMk/>
            <pc:sldMk cId="2067260639" sldId="264"/>
            <ac:spMk id="18" creationId="{4CE0EF8E-D38A-46A8-BE73-0B1B5B2C4060}"/>
          </ac:spMkLst>
        </pc:spChg>
        <pc:spChg chg="add del mod">
          <ac:chgData name="梁嫚芳" userId="7cf1b7ef-79d7-4706-a840-83215abc4025" providerId="ADAL" clId="{1C6951A2-2979-42C0-99F8-87342ABA7758}" dt="2020-10-24T02:59:28.061" v="11891" actId="478"/>
          <ac:spMkLst>
            <pc:docMk/>
            <pc:sldMk cId="2067260639" sldId="264"/>
            <ac:spMk id="28" creationId="{8BC9D936-61B3-4EA5-86DB-6B13C0956481}"/>
          </ac:spMkLst>
        </pc:spChg>
        <pc:spChg chg="add mod">
          <ac:chgData name="梁嫚芳" userId="7cf1b7ef-79d7-4706-a840-83215abc4025" providerId="ADAL" clId="{1C6951A2-2979-42C0-99F8-87342ABA7758}" dt="2020-10-24T06:20:59.006" v="15355" actId="113"/>
          <ac:spMkLst>
            <pc:docMk/>
            <pc:sldMk cId="2067260639" sldId="264"/>
            <ac:spMk id="30" creationId="{D29CFE85-540C-4F6C-B20C-4B86D0A84F4C}"/>
          </ac:spMkLst>
        </pc:spChg>
        <pc:spChg chg="add mod">
          <ac:chgData name="梁嫚芳" userId="7cf1b7ef-79d7-4706-a840-83215abc4025" providerId="ADAL" clId="{1C6951A2-2979-42C0-99F8-87342ABA7758}" dt="2020-10-24T06:21:00.790" v="15356" actId="113"/>
          <ac:spMkLst>
            <pc:docMk/>
            <pc:sldMk cId="2067260639" sldId="264"/>
            <ac:spMk id="31" creationId="{FD9827CA-7059-4BA8-A5A7-7080EB23D871}"/>
          </ac:spMkLst>
        </pc:spChg>
        <pc:grpChg chg="add mod">
          <ac:chgData name="梁嫚芳" userId="7cf1b7ef-79d7-4706-a840-83215abc4025" providerId="ADAL" clId="{1C6951A2-2979-42C0-99F8-87342ABA7758}" dt="2020-10-24T05:12:30.163" v="15137" actId="1076"/>
          <ac:grpSpMkLst>
            <pc:docMk/>
            <pc:sldMk cId="2067260639" sldId="264"/>
            <ac:grpSpMk id="29" creationId="{A109E7B0-DC0D-46F1-B67B-9F38B68DFF3C}"/>
          </ac:grpSpMkLst>
        </pc:grpChg>
        <pc:cxnChg chg="add mod">
          <ac:chgData name="梁嫚芳" userId="7cf1b7ef-79d7-4706-a840-83215abc4025" providerId="ADAL" clId="{1C6951A2-2979-42C0-99F8-87342ABA7758}" dt="2020-10-23T15:19:28.547" v="10416" actId="1036"/>
          <ac:cxnSpMkLst>
            <pc:docMk/>
            <pc:sldMk cId="2067260639" sldId="264"/>
            <ac:cxnSpMk id="7" creationId="{2058A368-C5D4-476C-B689-D93D81C0F683}"/>
          </ac:cxnSpMkLst>
        </pc:cxnChg>
        <pc:cxnChg chg="add mod">
          <ac:chgData name="梁嫚芳" userId="7cf1b7ef-79d7-4706-a840-83215abc4025" providerId="ADAL" clId="{1C6951A2-2979-42C0-99F8-87342ABA7758}" dt="2020-10-23T15:19:28.547" v="10416" actId="1036"/>
          <ac:cxnSpMkLst>
            <pc:docMk/>
            <pc:sldMk cId="2067260639" sldId="264"/>
            <ac:cxnSpMk id="8" creationId="{19CB3C8A-85D8-463F-8E58-014E242485C3}"/>
          </ac:cxnSpMkLst>
        </pc:cxnChg>
        <pc:cxnChg chg="add">
          <ac:chgData name="梁嫚芳" userId="7cf1b7ef-79d7-4706-a840-83215abc4025" providerId="ADAL" clId="{1C6951A2-2979-42C0-99F8-87342ABA7758}" dt="2020-10-23T14:41:30.934" v="9721"/>
          <ac:cxnSpMkLst>
            <pc:docMk/>
            <pc:sldMk cId="2067260639" sldId="264"/>
            <ac:cxnSpMk id="11" creationId="{728BB079-D9D3-4B56-8409-00D825F6D9B6}"/>
          </ac:cxnSpMkLst>
        </pc:cxnChg>
        <pc:cxnChg chg="add">
          <ac:chgData name="梁嫚芳" userId="7cf1b7ef-79d7-4706-a840-83215abc4025" providerId="ADAL" clId="{1C6951A2-2979-42C0-99F8-87342ABA7758}" dt="2020-10-23T14:41:30.934" v="9721"/>
          <ac:cxnSpMkLst>
            <pc:docMk/>
            <pc:sldMk cId="2067260639" sldId="264"/>
            <ac:cxnSpMk id="12" creationId="{2928826E-885D-43A2-8C1C-0297E3ADF976}"/>
          </ac:cxnSpMkLst>
        </pc:cxnChg>
        <pc:cxnChg chg="add mod">
          <ac:chgData name="梁嫚芳" userId="7cf1b7ef-79d7-4706-a840-83215abc4025" providerId="ADAL" clId="{1C6951A2-2979-42C0-99F8-87342ABA7758}" dt="2020-10-24T02:58:57.777" v="11885" actId="20577"/>
          <ac:cxnSpMkLst>
            <pc:docMk/>
            <pc:sldMk cId="2067260639" sldId="264"/>
            <ac:cxnSpMk id="20" creationId="{4894AA3D-7A5F-4CA1-8590-CD4D10E5D288}"/>
          </ac:cxnSpMkLst>
        </pc:cxnChg>
        <pc:cxnChg chg="add mod">
          <ac:chgData name="梁嫚芳" userId="7cf1b7ef-79d7-4706-a840-83215abc4025" providerId="ADAL" clId="{1C6951A2-2979-42C0-99F8-87342ABA7758}" dt="2020-10-23T15:45:31.346" v="10889" actId="164"/>
          <ac:cxnSpMkLst>
            <pc:docMk/>
            <pc:sldMk cId="2067260639" sldId="264"/>
            <ac:cxnSpMk id="23" creationId="{BBC2DCAB-6444-4EFA-BCA6-E59D3367C7FF}"/>
          </ac:cxnSpMkLst>
        </pc:cxnChg>
        <pc:cxnChg chg="add mod">
          <ac:chgData name="梁嫚芳" userId="7cf1b7ef-79d7-4706-a840-83215abc4025" providerId="ADAL" clId="{1C6951A2-2979-42C0-99F8-87342ABA7758}" dt="2020-10-23T15:45:42.655" v="10891" actId="1076"/>
          <ac:cxnSpMkLst>
            <pc:docMk/>
            <pc:sldMk cId="2067260639" sldId="264"/>
            <ac:cxnSpMk id="27" creationId="{D494E1A0-A933-4D86-8E41-EFAA07E6750E}"/>
          </ac:cxnSpMkLst>
        </pc:cxnChg>
      </pc:sldChg>
      <pc:sldChg chg="addSp delSp modSp del">
        <pc:chgData name="梁嫚芳" userId="7cf1b7ef-79d7-4706-a840-83215abc4025" providerId="ADAL" clId="{1C6951A2-2979-42C0-99F8-87342ABA7758}" dt="2020-10-23T14:47:54.251" v="9835" actId="2696"/>
        <pc:sldMkLst>
          <pc:docMk/>
          <pc:sldMk cId="483883018" sldId="265"/>
        </pc:sldMkLst>
        <pc:spChg chg="del mod">
          <ac:chgData name="梁嫚芳" userId="7cf1b7ef-79d7-4706-a840-83215abc4025" providerId="ADAL" clId="{1C6951A2-2979-42C0-99F8-87342ABA7758}" dt="2020-10-23T12:24:11.766" v="7758" actId="478"/>
          <ac:spMkLst>
            <pc:docMk/>
            <pc:sldMk cId="483883018" sldId="265"/>
            <ac:spMk id="4" creationId="{E0AD1026-C1F9-451C-A54A-7E924410B4E7}"/>
          </ac:spMkLst>
        </pc:spChg>
        <pc:spChg chg="del mod">
          <ac:chgData name="梁嫚芳" userId="7cf1b7ef-79d7-4706-a840-83215abc4025" providerId="ADAL" clId="{1C6951A2-2979-42C0-99F8-87342ABA7758}" dt="2020-10-23T12:24:10.800" v="7757" actId="478"/>
          <ac:spMkLst>
            <pc:docMk/>
            <pc:sldMk cId="483883018" sldId="265"/>
            <ac:spMk id="5" creationId="{419772BB-E466-4296-8951-7A592613A51A}"/>
          </ac:spMkLst>
        </pc:spChg>
        <pc:spChg chg="add mod">
          <ac:chgData name="梁嫚芳" userId="7cf1b7ef-79d7-4706-a840-83215abc4025" providerId="ADAL" clId="{1C6951A2-2979-42C0-99F8-87342ABA7758}" dt="2020-10-23T14:47:25.765" v="9829" actId="12789"/>
          <ac:spMkLst>
            <pc:docMk/>
            <pc:sldMk cId="483883018" sldId="265"/>
            <ac:spMk id="6" creationId="{64AAB030-74C8-451A-AAB6-F66152613B00}"/>
          </ac:spMkLst>
        </pc:spChg>
        <pc:spChg chg="add mod">
          <ac:chgData name="梁嫚芳" userId="7cf1b7ef-79d7-4706-a840-83215abc4025" providerId="ADAL" clId="{1C6951A2-2979-42C0-99F8-87342ABA7758}" dt="2020-10-23T14:47:25.765" v="9829" actId="12789"/>
          <ac:spMkLst>
            <pc:docMk/>
            <pc:sldMk cId="483883018" sldId="265"/>
            <ac:spMk id="7" creationId="{C7BCCA27-1DE2-4C99-B138-73E55A918D51}"/>
          </ac:spMkLst>
        </pc:spChg>
        <pc:spChg chg="add del">
          <ac:chgData name="梁嫚芳" userId="7cf1b7ef-79d7-4706-a840-83215abc4025" providerId="ADAL" clId="{1C6951A2-2979-42C0-99F8-87342ABA7758}" dt="2020-10-23T14:47:38.835" v="9831"/>
          <ac:spMkLst>
            <pc:docMk/>
            <pc:sldMk cId="483883018" sldId="265"/>
            <ac:spMk id="8" creationId="{0D2F97EC-2752-471D-A4A2-F4B40EC1F50E}"/>
          </ac:spMkLst>
        </pc:spChg>
        <pc:spChg chg="add del">
          <ac:chgData name="梁嫚芳" userId="7cf1b7ef-79d7-4706-a840-83215abc4025" providerId="ADAL" clId="{1C6951A2-2979-42C0-99F8-87342ABA7758}" dt="2020-10-23T14:47:38.835" v="9831"/>
          <ac:spMkLst>
            <pc:docMk/>
            <pc:sldMk cId="483883018" sldId="265"/>
            <ac:spMk id="9" creationId="{4C4FFD86-8874-459B-9072-E4A3B997ADCB}"/>
          </ac:spMkLst>
        </pc:spChg>
        <pc:cxnChg chg="add del">
          <ac:chgData name="梁嫚芳" userId="7cf1b7ef-79d7-4706-a840-83215abc4025" providerId="ADAL" clId="{1C6951A2-2979-42C0-99F8-87342ABA7758}" dt="2020-10-23T14:47:38.835" v="9831"/>
          <ac:cxnSpMkLst>
            <pc:docMk/>
            <pc:sldMk cId="483883018" sldId="265"/>
            <ac:cxnSpMk id="10" creationId="{C0826798-D6AF-46C6-931E-B82C6FE3F699}"/>
          </ac:cxnSpMkLst>
        </pc:cxnChg>
        <pc:cxnChg chg="add del">
          <ac:chgData name="梁嫚芳" userId="7cf1b7ef-79d7-4706-a840-83215abc4025" providerId="ADAL" clId="{1C6951A2-2979-42C0-99F8-87342ABA7758}" dt="2020-10-23T14:47:38.835" v="9831"/>
          <ac:cxnSpMkLst>
            <pc:docMk/>
            <pc:sldMk cId="483883018" sldId="265"/>
            <ac:cxnSpMk id="11" creationId="{56F227FB-302B-446A-BAE4-771BB7CE19E6}"/>
          </ac:cxnSpMkLst>
        </pc:cxnChg>
      </pc:sldChg>
      <pc:sldChg chg="addSp delSp modSp add ord">
        <pc:chgData name="梁嫚芳" userId="7cf1b7ef-79d7-4706-a840-83215abc4025" providerId="ADAL" clId="{1C6951A2-2979-42C0-99F8-87342ABA7758}" dt="2020-10-23T14:00:42.549" v="9270"/>
        <pc:sldMkLst>
          <pc:docMk/>
          <pc:sldMk cId="810452088" sldId="267"/>
        </pc:sldMkLst>
        <pc:spChg chg="add del">
          <ac:chgData name="梁嫚芳" userId="7cf1b7ef-79d7-4706-a840-83215abc4025" providerId="ADAL" clId="{1C6951A2-2979-42C0-99F8-87342ABA7758}" dt="2020-10-23T12:04:04.750" v="7242"/>
          <ac:spMkLst>
            <pc:docMk/>
            <pc:sldMk cId="810452088" sldId="267"/>
            <ac:spMk id="2" creationId="{299C2F58-028F-46EE-802B-46D14ECBAF14}"/>
          </ac:spMkLst>
        </pc:spChg>
        <pc:spChg chg="del">
          <ac:chgData name="梁嫚芳" userId="7cf1b7ef-79d7-4706-a840-83215abc4025" providerId="ADAL" clId="{1C6951A2-2979-42C0-99F8-87342ABA7758}" dt="2020-10-22T16:54:18.308" v="2736" actId="478"/>
          <ac:spMkLst>
            <pc:docMk/>
            <pc:sldMk cId="810452088" sldId="267"/>
            <ac:spMk id="2" creationId="{891CC2CA-55C1-4AEB-8D0B-3FBE73B6D471}"/>
          </ac:spMkLst>
        </pc:spChg>
        <pc:spChg chg="del">
          <ac:chgData name="梁嫚芳" userId="7cf1b7ef-79d7-4706-a840-83215abc4025" providerId="ADAL" clId="{1C6951A2-2979-42C0-99F8-87342ABA7758}" dt="2020-10-22T16:54:16.835" v="2735" actId="478"/>
          <ac:spMkLst>
            <pc:docMk/>
            <pc:sldMk cId="810452088" sldId="267"/>
            <ac:spMk id="3" creationId="{E2EB1D3C-F589-444B-96E2-D306AD2AFC0B}"/>
          </ac:spMkLst>
        </pc:spChg>
        <pc:spChg chg="add del">
          <ac:chgData name="梁嫚芳" userId="7cf1b7ef-79d7-4706-a840-83215abc4025" providerId="ADAL" clId="{1C6951A2-2979-42C0-99F8-87342ABA7758}" dt="2020-10-22T16:52:25.708" v="2675"/>
          <ac:spMkLst>
            <pc:docMk/>
            <pc:sldMk cId="810452088" sldId="267"/>
            <ac:spMk id="7" creationId="{3908D759-E90E-46CC-8238-24600A3E4636}"/>
          </ac:spMkLst>
        </pc:spChg>
        <pc:spChg chg="add del">
          <ac:chgData name="梁嫚芳" userId="7cf1b7ef-79d7-4706-a840-83215abc4025" providerId="ADAL" clId="{1C6951A2-2979-42C0-99F8-87342ABA7758}" dt="2020-10-22T16:54:09.711" v="2733" actId="478"/>
          <ac:spMkLst>
            <pc:docMk/>
            <pc:sldMk cId="810452088" sldId="267"/>
            <ac:spMk id="11" creationId="{ECFC4582-6148-4451-9B90-D20897428E9B}"/>
          </ac:spMkLst>
        </pc:spChg>
        <pc:spChg chg="add del mod">
          <ac:chgData name="梁嫚芳" userId="7cf1b7ef-79d7-4706-a840-83215abc4025" providerId="ADAL" clId="{1C6951A2-2979-42C0-99F8-87342ABA7758}" dt="2020-10-23T11:47:11.680" v="6985" actId="478"/>
          <ac:spMkLst>
            <pc:docMk/>
            <pc:sldMk cId="810452088" sldId="267"/>
            <ac:spMk id="15" creationId="{F6009908-348E-417C-920B-8AFBBD0A180F}"/>
          </ac:spMkLst>
        </pc:spChg>
        <pc:spChg chg="add del mod">
          <ac:chgData name="梁嫚芳" userId="7cf1b7ef-79d7-4706-a840-83215abc4025" providerId="ADAL" clId="{1C6951A2-2979-42C0-99F8-87342ABA7758}" dt="2020-10-22T17:11:02.019" v="2976" actId="478"/>
          <ac:spMkLst>
            <pc:docMk/>
            <pc:sldMk cId="810452088" sldId="267"/>
            <ac:spMk id="17" creationId="{1C020D8F-6E2C-4420-B5B2-05041C52309D}"/>
          </ac:spMkLst>
        </pc:spChg>
        <pc:spChg chg="add mod">
          <ac:chgData name="梁嫚芳" userId="7cf1b7ef-79d7-4706-a840-83215abc4025" providerId="ADAL" clId="{1C6951A2-2979-42C0-99F8-87342ABA7758}" dt="2020-10-23T12:22:34.682" v="7680"/>
          <ac:spMkLst>
            <pc:docMk/>
            <pc:sldMk cId="810452088" sldId="267"/>
            <ac:spMk id="17" creationId="{62566B3A-C7FD-4ACD-95DB-7616628F8B6D}"/>
          </ac:spMkLst>
        </pc:spChg>
        <pc:spChg chg="add mod">
          <ac:chgData name="梁嫚芳" userId="7cf1b7ef-79d7-4706-a840-83215abc4025" providerId="ADAL" clId="{1C6951A2-2979-42C0-99F8-87342ABA7758}" dt="2020-10-23T12:22:32.130" v="7676"/>
          <ac:spMkLst>
            <pc:docMk/>
            <pc:sldMk cId="810452088" sldId="267"/>
            <ac:spMk id="18" creationId="{5E12E85B-44CB-4558-BE8D-A43316430BEF}"/>
          </ac:spMkLst>
        </pc:spChg>
        <pc:spChg chg="add del mod">
          <ac:chgData name="梁嫚芳" userId="7cf1b7ef-79d7-4706-a840-83215abc4025" providerId="ADAL" clId="{1C6951A2-2979-42C0-99F8-87342ABA7758}" dt="2020-10-22T17:10:59.597" v="2974" actId="478"/>
          <ac:spMkLst>
            <pc:docMk/>
            <pc:sldMk cId="810452088" sldId="267"/>
            <ac:spMk id="18" creationId="{9774304E-8140-4435-9AF0-B7A0AB6CF34C}"/>
          </ac:spMkLst>
        </pc:spChg>
        <pc:spChg chg="add mod">
          <ac:chgData name="梁嫚芳" userId="7cf1b7ef-79d7-4706-a840-83215abc4025" providerId="ADAL" clId="{1C6951A2-2979-42C0-99F8-87342ABA7758}" dt="2020-10-23T13:59:24.137" v="9186"/>
          <ac:spMkLst>
            <pc:docMk/>
            <pc:sldMk cId="810452088" sldId="267"/>
            <ac:spMk id="19" creationId="{D2C94020-A771-493C-9E9A-9D84774D993C}"/>
          </ac:spMkLst>
        </pc:spChg>
        <pc:spChg chg="add mod">
          <ac:chgData name="梁嫚芳" userId="7cf1b7ef-79d7-4706-a840-83215abc4025" providerId="ADAL" clId="{1C6951A2-2979-42C0-99F8-87342ABA7758}" dt="2020-10-23T12:22:36.532" v="7684"/>
          <ac:spMkLst>
            <pc:docMk/>
            <pc:sldMk cId="810452088" sldId="267"/>
            <ac:spMk id="20" creationId="{708B2925-E624-40FF-BF8C-10931B05F85D}"/>
          </ac:spMkLst>
        </pc:spChg>
        <pc:spChg chg="add del mod">
          <ac:chgData name="梁嫚芳" userId="7cf1b7ef-79d7-4706-a840-83215abc4025" providerId="ADAL" clId="{1C6951A2-2979-42C0-99F8-87342ABA7758}" dt="2020-10-23T12:08:33.763" v="7305"/>
          <ac:spMkLst>
            <pc:docMk/>
            <pc:sldMk cId="810452088" sldId="267"/>
            <ac:spMk id="21" creationId="{2FCEB511-0238-4993-8020-FD6D7C394379}"/>
          </ac:spMkLst>
        </pc:spChg>
        <pc:spChg chg="add del mod">
          <ac:chgData name="梁嫚芳" userId="7cf1b7ef-79d7-4706-a840-83215abc4025" providerId="ADAL" clId="{1C6951A2-2979-42C0-99F8-87342ABA7758}" dt="2020-10-23T12:08:33.767" v="7307"/>
          <ac:spMkLst>
            <pc:docMk/>
            <pc:sldMk cId="810452088" sldId="267"/>
            <ac:spMk id="22" creationId="{8DF06E52-2ED6-4A90-804B-1DBA5D8D0839}"/>
          </ac:spMkLst>
        </pc:spChg>
        <pc:graphicFrameChg chg="add del">
          <ac:chgData name="梁嫚芳" userId="7cf1b7ef-79d7-4706-a840-83215abc4025" providerId="ADAL" clId="{1C6951A2-2979-42C0-99F8-87342ABA7758}" dt="2020-10-22T16:52:25.708" v="2675"/>
          <ac:graphicFrameMkLst>
            <pc:docMk/>
            <pc:sldMk cId="810452088" sldId="267"/>
            <ac:graphicFrameMk id="4" creationId="{19B20A95-8350-4F56-A37E-61FE190EDEE3}"/>
          </ac:graphicFrameMkLst>
        </pc:graphicFrameChg>
        <pc:graphicFrameChg chg="add del">
          <ac:chgData name="梁嫚芳" userId="7cf1b7ef-79d7-4706-a840-83215abc4025" providerId="ADAL" clId="{1C6951A2-2979-42C0-99F8-87342ABA7758}" dt="2020-10-22T16:52:25.708" v="2675"/>
          <ac:graphicFrameMkLst>
            <pc:docMk/>
            <pc:sldMk cId="810452088" sldId="267"/>
            <ac:graphicFrameMk id="5" creationId="{921B4CE3-6FD9-4AC3-B997-7099B4929A56}"/>
          </ac:graphicFrameMkLst>
        </pc:graphicFrameChg>
        <pc:graphicFrameChg chg="add del">
          <ac:chgData name="梁嫚芳" userId="7cf1b7ef-79d7-4706-a840-83215abc4025" providerId="ADAL" clId="{1C6951A2-2979-42C0-99F8-87342ABA7758}" dt="2020-10-22T16:52:25.708" v="2675"/>
          <ac:graphicFrameMkLst>
            <pc:docMk/>
            <pc:sldMk cId="810452088" sldId="267"/>
            <ac:graphicFrameMk id="6" creationId="{B28EDA29-2816-4198-BE57-6B96817B561A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3T11:47:30.941" v="6986" actId="1076"/>
          <ac:graphicFrameMkLst>
            <pc:docMk/>
            <pc:sldMk cId="810452088" sldId="267"/>
            <ac:graphicFrameMk id="8" creationId="{0C9C41FF-877A-48C4-BBAD-27CA2BFA1D26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3T11:47:30.941" v="6986" actId="1076"/>
          <ac:graphicFrameMkLst>
            <pc:docMk/>
            <pc:sldMk cId="810452088" sldId="267"/>
            <ac:graphicFrameMk id="9" creationId="{127D9D35-09F0-47B2-8B2B-77CB6608591C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3T11:47:30.941" v="6986" actId="1076"/>
          <ac:graphicFrameMkLst>
            <pc:docMk/>
            <pc:sldMk cId="810452088" sldId="267"/>
            <ac:graphicFrameMk id="10" creationId="{359C2E59-DFC9-4B2F-8649-2DBEB0E5E093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3T12:12:30.719" v="7355"/>
          <ac:graphicFrameMkLst>
            <pc:docMk/>
            <pc:sldMk cId="810452088" sldId="267"/>
            <ac:graphicFrameMk id="12" creationId="{FB1DB334-DEFD-42BC-93A6-72CFA0D019AF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3T11:47:30.941" v="6986" actId="1076"/>
          <ac:graphicFrameMkLst>
            <pc:docMk/>
            <pc:sldMk cId="810452088" sldId="267"/>
            <ac:graphicFrameMk id="13" creationId="{4C36AAF8-7B1D-4491-B0E4-0F744F0D87FA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3T11:47:30.941" v="6986" actId="1076"/>
          <ac:graphicFrameMkLst>
            <pc:docMk/>
            <pc:sldMk cId="810452088" sldId="267"/>
            <ac:graphicFrameMk id="14" creationId="{393C02B2-42F8-4D66-BA70-84F5592003F7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3T14:00:42.549" v="9270"/>
          <ac:graphicFrameMkLst>
            <pc:docMk/>
            <pc:sldMk cId="810452088" sldId="267"/>
            <ac:graphicFrameMk id="16" creationId="{6798B555-ADD5-4625-A0F7-5FF8A6B75B04}"/>
          </ac:graphicFrameMkLst>
        </pc:graphicFrameChg>
        <pc:graphicFrameChg chg="add del mod modGraphic">
          <ac:chgData name="梁嫚芳" userId="7cf1b7ef-79d7-4706-a840-83215abc4025" providerId="ADAL" clId="{1C6951A2-2979-42C0-99F8-87342ABA7758}" dt="2020-10-22T17:11:00.766" v="2975" actId="478"/>
          <ac:graphicFrameMkLst>
            <pc:docMk/>
            <pc:sldMk cId="810452088" sldId="267"/>
            <ac:graphicFrameMk id="16" creationId="{6E633E19-5415-4B7D-ACF0-87E0074EEEE8}"/>
          </ac:graphicFrameMkLst>
        </pc:graphicFrameChg>
      </pc:sldChg>
      <pc:sldChg chg="addSp delSp modSp add">
        <pc:chgData name="梁嫚芳" userId="7cf1b7ef-79d7-4706-a840-83215abc4025" providerId="ADAL" clId="{1C6951A2-2979-42C0-99F8-87342ABA7758}" dt="2020-10-24T02:43:58.340" v="11358" actId="113"/>
        <pc:sldMkLst>
          <pc:docMk/>
          <pc:sldMk cId="1247033898" sldId="268"/>
        </pc:sldMkLst>
        <pc:spChg chg="mod">
          <ac:chgData name="梁嫚芳" userId="7cf1b7ef-79d7-4706-a840-83215abc4025" providerId="ADAL" clId="{1C6951A2-2979-42C0-99F8-87342ABA7758}" dt="2020-10-23T12:21:31.767" v="7650" actId="120"/>
          <ac:spMkLst>
            <pc:docMk/>
            <pc:sldMk cId="1247033898" sldId="268"/>
            <ac:spMk id="2" creationId="{BFB94D87-999E-4F3B-921C-D800C76FAFCD}"/>
          </ac:spMkLst>
        </pc:spChg>
        <pc:spChg chg="add del mod">
          <ac:chgData name="梁嫚芳" userId="7cf1b7ef-79d7-4706-a840-83215abc4025" providerId="ADAL" clId="{1C6951A2-2979-42C0-99F8-87342ABA7758}" dt="2020-10-23T12:22:16" v="7661" actId="207"/>
          <ac:spMkLst>
            <pc:docMk/>
            <pc:sldMk cId="1247033898" sldId="268"/>
            <ac:spMk id="3" creationId="{E5C43606-4C07-40D9-A78D-49C4213D7213}"/>
          </ac:spMkLst>
        </pc:spChg>
        <pc:spChg chg="add mod">
          <ac:chgData name="梁嫚芳" userId="7cf1b7ef-79d7-4706-a840-83215abc4025" providerId="ADAL" clId="{1C6951A2-2979-42C0-99F8-87342ABA7758}" dt="2020-10-23T15:09:13.190" v="10161" actId="20577"/>
          <ac:spMkLst>
            <pc:docMk/>
            <pc:sldMk cId="1247033898" sldId="268"/>
            <ac:spMk id="5" creationId="{1FA80595-EFCF-4A03-8E7F-B83795A61376}"/>
          </ac:spMkLst>
        </pc:spChg>
        <pc:spChg chg="add del">
          <ac:chgData name="梁嫚芳" userId="7cf1b7ef-79d7-4706-a840-83215abc4025" providerId="ADAL" clId="{1C6951A2-2979-42C0-99F8-87342ABA7758}" dt="2020-10-22T17:13:50.431" v="3058"/>
          <ac:spMkLst>
            <pc:docMk/>
            <pc:sldMk cId="1247033898" sldId="268"/>
            <ac:spMk id="5" creationId="{FE1A4D8F-0001-442E-BEF2-10D39D4D0701}"/>
          </ac:spMkLst>
        </pc:spChg>
        <pc:spChg chg="add mod">
          <ac:chgData name="梁嫚芳" userId="7cf1b7ef-79d7-4706-a840-83215abc4025" providerId="ADAL" clId="{1C6951A2-2979-42C0-99F8-87342ABA7758}" dt="2020-10-24T02:43:58.340" v="11358" actId="113"/>
          <ac:spMkLst>
            <pc:docMk/>
            <pc:sldMk cId="1247033898" sldId="268"/>
            <ac:spMk id="6" creationId="{57EDA3F3-EEF8-47E6-B3DC-2AE411976296}"/>
          </ac:spMkLst>
        </pc:spChg>
        <pc:graphicFrameChg chg="add mod modGraphic">
          <ac:chgData name="梁嫚芳" userId="7cf1b7ef-79d7-4706-a840-83215abc4025" providerId="ADAL" clId="{1C6951A2-2979-42C0-99F8-87342ABA7758}" dt="2020-10-23T15:08:31.909" v="10153" actId="20577"/>
          <ac:graphicFrameMkLst>
            <pc:docMk/>
            <pc:sldMk cId="1247033898" sldId="268"/>
            <ac:graphicFrameMk id="4" creationId="{F25F3854-835A-494B-BED6-2B06FD63C63B}"/>
          </ac:graphicFrameMkLst>
        </pc:graphicFrameChg>
        <pc:cxnChg chg="add mod">
          <ac:chgData name="梁嫚芳" userId="7cf1b7ef-79d7-4706-a840-83215abc4025" providerId="ADAL" clId="{1C6951A2-2979-42C0-99F8-87342ABA7758}" dt="2020-10-23T12:08:59.309" v="7320" actId="1035"/>
          <ac:cxnSpMkLst>
            <pc:docMk/>
            <pc:sldMk cId="1247033898" sldId="268"/>
            <ac:cxnSpMk id="7" creationId="{0DFC8BB6-B8A4-4DD3-B60E-5CFFDB2E64BA}"/>
          </ac:cxnSpMkLst>
        </pc:cxnChg>
      </pc:sldChg>
      <pc:sldChg chg="addSp delSp modSp">
        <pc:chgData name="梁嫚芳" userId="7cf1b7ef-79d7-4706-a840-83215abc4025" providerId="ADAL" clId="{1C6951A2-2979-42C0-99F8-87342ABA7758}" dt="2020-10-24T06:15:36.274" v="15315"/>
        <pc:sldMkLst>
          <pc:docMk/>
          <pc:sldMk cId="2542874265" sldId="269"/>
        </pc:sldMkLst>
        <pc:spChg chg="add mod ord">
          <ac:chgData name="梁嫚芳" userId="7cf1b7ef-79d7-4706-a840-83215abc4025" providerId="ADAL" clId="{1C6951A2-2979-42C0-99F8-87342ABA7758}" dt="2020-10-24T04:15:48.679" v="13800" actId="14100"/>
          <ac:spMkLst>
            <pc:docMk/>
            <pc:sldMk cId="2542874265" sldId="269"/>
            <ac:spMk id="4" creationId="{449E922C-81F1-4CFD-ACF9-2EEA858E9211}"/>
          </ac:spMkLst>
        </pc:spChg>
        <pc:spChg chg="mod">
          <ac:chgData name="梁嫚芳" userId="7cf1b7ef-79d7-4706-a840-83215abc4025" providerId="ADAL" clId="{1C6951A2-2979-42C0-99F8-87342ABA7758}" dt="2020-10-24T04:13:14.272" v="13770" actId="1076"/>
          <ac:spMkLst>
            <pc:docMk/>
            <pc:sldMk cId="2542874265" sldId="269"/>
            <ac:spMk id="8" creationId="{1267B651-3838-45B7-AE16-C3BFA1B7FC8F}"/>
          </ac:spMkLst>
        </pc:spChg>
        <pc:spChg chg="del mod">
          <ac:chgData name="梁嫚芳" userId="7cf1b7ef-79d7-4706-a840-83215abc4025" providerId="ADAL" clId="{1C6951A2-2979-42C0-99F8-87342ABA7758}" dt="2020-10-23T15:22:48.350" v="10478"/>
          <ac:spMkLst>
            <pc:docMk/>
            <pc:sldMk cId="2542874265" sldId="269"/>
            <ac:spMk id="9" creationId="{86C6E7DC-66E7-4B03-BA9C-C088694C9678}"/>
          </ac:spMkLst>
        </pc:spChg>
        <pc:spChg chg="del mod">
          <ac:chgData name="梁嫚芳" userId="7cf1b7ef-79d7-4706-a840-83215abc4025" providerId="ADAL" clId="{1C6951A2-2979-42C0-99F8-87342ABA7758}" dt="2020-10-24T03:17:42.458" v="12073" actId="478"/>
          <ac:spMkLst>
            <pc:docMk/>
            <pc:sldMk cId="2542874265" sldId="269"/>
            <ac:spMk id="10" creationId="{3C20707B-FF70-40E5-9462-D92A38D949C1}"/>
          </ac:spMkLst>
        </pc:spChg>
        <pc:spChg chg="add mod">
          <ac:chgData name="梁嫚芳" userId="7cf1b7ef-79d7-4706-a840-83215abc4025" providerId="ADAL" clId="{1C6951A2-2979-42C0-99F8-87342ABA7758}" dt="2020-10-24T04:13:16.121" v="13771" actId="1076"/>
          <ac:spMkLst>
            <pc:docMk/>
            <pc:sldMk cId="2542874265" sldId="269"/>
            <ac:spMk id="13" creationId="{22C536A4-41C5-44F1-809F-CB5448024564}"/>
          </ac:spMkLst>
        </pc:spChg>
        <pc:spChg chg="add del mod">
          <ac:chgData name="梁嫚芳" userId="7cf1b7ef-79d7-4706-a840-83215abc4025" providerId="ADAL" clId="{1C6951A2-2979-42C0-99F8-87342ABA7758}" dt="2020-10-24T04:01:59.295" v="13479" actId="478"/>
          <ac:spMkLst>
            <pc:docMk/>
            <pc:sldMk cId="2542874265" sldId="269"/>
            <ac:spMk id="14" creationId="{F67C951F-0833-4479-8820-14EBB08FD3C3}"/>
          </ac:spMkLst>
        </pc:spChg>
        <pc:spChg chg="add del mod">
          <ac:chgData name="梁嫚芳" userId="7cf1b7ef-79d7-4706-a840-83215abc4025" providerId="ADAL" clId="{1C6951A2-2979-42C0-99F8-87342ABA7758}" dt="2020-10-24T04:13:00.324" v="13768" actId="478"/>
          <ac:spMkLst>
            <pc:docMk/>
            <pc:sldMk cId="2542874265" sldId="269"/>
            <ac:spMk id="16" creationId="{D2849A9F-758D-4F1F-BAB3-5F8855BD9798}"/>
          </ac:spMkLst>
        </pc:spChg>
        <pc:spChg chg="add mod">
          <ac:chgData name="梁嫚芳" userId="7cf1b7ef-79d7-4706-a840-83215abc4025" providerId="ADAL" clId="{1C6951A2-2979-42C0-99F8-87342ABA7758}" dt="2020-10-24T06:15:31.525" v="15303" actId="1076"/>
          <ac:spMkLst>
            <pc:docMk/>
            <pc:sldMk cId="2542874265" sldId="269"/>
            <ac:spMk id="18" creationId="{5ED7D177-9530-4438-AC11-23CA930500A5}"/>
          </ac:spMkLst>
        </pc:spChg>
        <pc:spChg chg="add mod">
          <ac:chgData name="梁嫚芳" userId="7cf1b7ef-79d7-4706-a840-83215abc4025" providerId="ADAL" clId="{1C6951A2-2979-42C0-99F8-87342ABA7758}" dt="2020-10-24T06:15:31.525" v="15303" actId="1076"/>
          <ac:spMkLst>
            <pc:docMk/>
            <pc:sldMk cId="2542874265" sldId="269"/>
            <ac:spMk id="19" creationId="{3BA1E838-3A22-481F-BDEA-FD3BEAB692E9}"/>
          </ac:spMkLst>
        </pc:spChg>
        <pc:spChg chg="add del mod">
          <ac:chgData name="梁嫚芳" userId="7cf1b7ef-79d7-4706-a840-83215abc4025" providerId="ADAL" clId="{1C6951A2-2979-42C0-99F8-87342ABA7758}" dt="2020-10-24T06:15:36.274" v="15315"/>
          <ac:spMkLst>
            <pc:docMk/>
            <pc:sldMk cId="2542874265" sldId="269"/>
            <ac:spMk id="20" creationId="{526EC13F-4594-4765-A7F8-91AC15710C1A}"/>
          </ac:spMkLst>
        </pc:spChg>
        <pc:graphicFrameChg chg="add mod modGraphic">
          <ac:chgData name="梁嫚芳" userId="7cf1b7ef-79d7-4706-a840-83215abc4025" providerId="ADAL" clId="{1C6951A2-2979-42C0-99F8-87342ABA7758}" dt="2020-10-24T04:40:50.461" v="14185"/>
          <ac:graphicFrameMkLst>
            <pc:docMk/>
            <pc:sldMk cId="2542874265" sldId="269"/>
            <ac:graphicFrameMk id="2" creationId="{98AC48AD-D0F2-47D6-A317-41C0648B1D19}"/>
          </ac:graphicFrameMkLst>
        </pc:graphicFrameChg>
        <pc:graphicFrameChg chg="add del mod">
          <ac:chgData name="梁嫚芳" userId="7cf1b7ef-79d7-4706-a840-83215abc4025" providerId="ADAL" clId="{1C6951A2-2979-42C0-99F8-87342ABA7758}" dt="2020-10-24T03:59:48.573" v="13453"/>
          <ac:graphicFrameMkLst>
            <pc:docMk/>
            <pc:sldMk cId="2542874265" sldId="269"/>
            <ac:graphicFrameMk id="5" creationId="{DAE3293D-DFFC-4EBD-8160-374539F85044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4T04:40:25.920" v="14179"/>
          <ac:graphicFrameMkLst>
            <pc:docMk/>
            <pc:sldMk cId="2542874265" sldId="269"/>
            <ac:graphicFrameMk id="6" creationId="{C66D0925-828B-4E98-A943-9E3FC2312E09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4T04:40:01.984" v="14176"/>
          <ac:graphicFrameMkLst>
            <pc:docMk/>
            <pc:sldMk cId="2542874265" sldId="269"/>
            <ac:graphicFrameMk id="15" creationId="{51035361-159E-4F58-BD6F-82AA29A4A455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4T04:40:35.872" v="14182"/>
          <ac:graphicFrameMkLst>
            <pc:docMk/>
            <pc:sldMk cId="2542874265" sldId="269"/>
            <ac:graphicFrameMk id="17" creationId="{79A5D078-1650-4861-B2FC-386AFB4E9707}"/>
          </ac:graphicFrameMkLst>
        </pc:graphicFrameChg>
        <pc:cxnChg chg="del">
          <ac:chgData name="梁嫚芳" userId="7cf1b7ef-79d7-4706-a840-83215abc4025" providerId="ADAL" clId="{1C6951A2-2979-42C0-99F8-87342ABA7758}" dt="2020-10-23T15:24:23.358" v="10522" actId="478"/>
          <ac:cxnSpMkLst>
            <pc:docMk/>
            <pc:sldMk cId="2542874265" sldId="269"/>
            <ac:cxnSpMk id="11" creationId="{85C6F22D-E08E-40D9-8151-A50EFC764A4E}"/>
          </ac:cxnSpMkLst>
        </pc:cxnChg>
        <pc:cxnChg chg="del">
          <ac:chgData name="梁嫚芳" userId="7cf1b7ef-79d7-4706-a840-83215abc4025" providerId="ADAL" clId="{1C6951A2-2979-42C0-99F8-87342ABA7758}" dt="2020-10-23T15:22:48.350" v="10478"/>
          <ac:cxnSpMkLst>
            <pc:docMk/>
            <pc:sldMk cId="2542874265" sldId="269"/>
            <ac:cxnSpMk id="12" creationId="{18A6C92A-0025-4775-A8D7-F8D4D3077A58}"/>
          </ac:cxnSpMkLst>
        </pc:cxnChg>
      </pc:sldChg>
      <pc:sldChg chg="modSp add del">
        <pc:chgData name="梁嫚芳" userId="7cf1b7ef-79d7-4706-a840-83215abc4025" providerId="ADAL" clId="{1C6951A2-2979-42C0-99F8-87342ABA7758}" dt="2020-10-23T11:46:01.391" v="6919" actId="2696"/>
        <pc:sldMkLst>
          <pc:docMk/>
          <pc:sldMk cId="270896236" sldId="270"/>
        </pc:sldMkLst>
        <pc:spChg chg="mod">
          <ac:chgData name="梁嫚芳" userId="7cf1b7ef-79d7-4706-a840-83215abc4025" providerId="ADAL" clId="{1C6951A2-2979-42C0-99F8-87342ABA7758}" dt="2020-10-23T11:38:38.384" v="6678"/>
          <ac:spMkLst>
            <pc:docMk/>
            <pc:sldMk cId="270896236" sldId="270"/>
            <ac:spMk id="2" creationId="{EE530635-542D-4F24-AEC1-59002E994980}"/>
          </ac:spMkLst>
        </pc:spChg>
        <pc:spChg chg="mod">
          <ac:chgData name="梁嫚芳" userId="7cf1b7ef-79d7-4706-a840-83215abc4025" providerId="ADAL" clId="{1C6951A2-2979-42C0-99F8-87342ABA7758}" dt="2020-10-23T11:42:45.397" v="6831" actId="15"/>
          <ac:spMkLst>
            <pc:docMk/>
            <pc:sldMk cId="270896236" sldId="270"/>
            <ac:spMk id="3" creationId="{A6193AD6-7340-4FE8-8C2C-4B31DB2ABB48}"/>
          </ac:spMkLst>
        </pc:spChg>
      </pc:sldChg>
      <pc:sldChg chg="addSp delSp modSp add">
        <pc:chgData name="梁嫚芳" userId="7cf1b7ef-79d7-4706-a840-83215abc4025" providerId="ADAL" clId="{1C6951A2-2979-42C0-99F8-87342ABA7758}" dt="2020-10-24T06:19:45.916" v="15348" actId="572"/>
        <pc:sldMkLst>
          <pc:docMk/>
          <pc:sldMk cId="2519089170" sldId="270"/>
        </pc:sldMkLst>
        <pc:spChg chg="del">
          <ac:chgData name="梁嫚芳" userId="7cf1b7ef-79d7-4706-a840-83215abc4025" providerId="ADAL" clId="{1C6951A2-2979-42C0-99F8-87342ABA7758}" dt="2020-10-23T15:22:51.583" v="10479" actId="478"/>
          <ac:spMkLst>
            <pc:docMk/>
            <pc:sldMk cId="2519089170" sldId="270"/>
            <ac:spMk id="2" creationId="{70677AE8-B37E-412D-A364-F19E302AD356}"/>
          </ac:spMkLst>
        </pc:spChg>
        <pc:spChg chg="del">
          <ac:chgData name="梁嫚芳" userId="7cf1b7ef-79d7-4706-a840-83215abc4025" providerId="ADAL" clId="{1C6951A2-2979-42C0-99F8-87342ABA7758}" dt="2020-10-23T15:22:51.583" v="10479" actId="478"/>
          <ac:spMkLst>
            <pc:docMk/>
            <pc:sldMk cId="2519089170" sldId="270"/>
            <ac:spMk id="3" creationId="{E258B794-FFAC-431A-A6C7-BDBB70855F02}"/>
          </ac:spMkLst>
        </pc:spChg>
        <pc:spChg chg="add mod">
          <ac:chgData name="梁嫚芳" userId="7cf1b7ef-79d7-4706-a840-83215abc4025" providerId="ADAL" clId="{1C6951A2-2979-42C0-99F8-87342ABA7758}" dt="2020-10-24T06:16:06.253" v="15316" actId="20577"/>
          <ac:spMkLst>
            <pc:docMk/>
            <pc:sldMk cId="2519089170" sldId="270"/>
            <ac:spMk id="4" creationId="{EB349337-1AC0-46C2-9EFB-6B4BD9CA86DB}"/>
          </ac:spMkLst>
        </pc:spChg>
        <pc:spChg chg="add del">
          <ac:chgData name="梁嫚芳" userId="7cf1b7ef-79d7-4706-a840-83215abc4025" providerId="ADAL" clId="{1C6951A2-2979-42C0-99F8-87342ABA7758}" dt="2020-10-23T15:23:43.806" v="10500" actId="478"/>
          <ac:spMkLst>
            <pc:docMk/>
            <pc:sldMk cId="2519089170" sldId="270"/>
            <ac:spMk id="6" creationId="{F67D2BB5-7C46-4566-ACEB-58DCD159039C}"/>
          </ac:spMkLst>
        </pc:spChg>
        <pc:spChg chg="add del mod">
          <ac:chgData name="梁嫚芳" userId="7cf1b7ef-79d7-4706-a840-83215abc4025" providerId="ADAL" clId="{1C6951A2-2979-42C0-99F8-87342ABA7758}" dt="2020-10-23T15:23:46.793" v="10503" actId="478"/>
          <ac:spMkLst>
            <pc:docMk/>
            <pc:sldMk cId="2519089170" sldId="270"/>
            <ac:spMk id="8" creationId="{F5488A10-5C19-4E18-9062-EBCD60582DC4}"/>
          </ac:spMkLst>
        </pc:spChg>
        <pc:spChg chg="add mod">
          <ac:chgData name="梁嫚芳" userId="7cf1b7ef-79d7-4706-a840-83215abc4025" providerId="ADAL" clId="{1C6951A2-2979-42C0-99F8-87342ABA7758}" dt="2020-10-23T15:28:58" v="10673"/>
          <ac:spMkLst>
            <pc:docMk/>
            <pc:sldMk cId="2519089170" sldId="270"/>
            <ac:spMk id="9" creationId="{7E962542-F030-430F-BD69-21E7A744A91E}"/>
          </ac:spMkLst>
        </pc:spChg>
        <pc:spChg chg="add mod">
          <ac:chgData name="梁嫚芳" userId="7cf1b7ef-79d7-4706-a840-83215abc4025" providerId="ADAL" clId="{1C6951A2-2979-42C0-99F8-87342ABA7758}" dt="2020-10-24T04:54:50.679" v="14689" actId="108"/>
          <ac:spMkLst>
            <pc:docMk/>
            <pc:sldMk cId="2519089170" sldId="270"/>
            <ac:spMk id="10" creationId="{D2F12B89-EB7F-429B-92D4-8400E787834F}"/>
          </ac:spMkLst>
        </pc:spChg>
        <pc:spChg chg="add del mod">
          <ac:chgData name="梁嫚芳" userId="7cf1b7ef-79d7-4706-a840-83215abc4025" providerId="ADAL" clId="{1C6951A2-2979-42C0-99F8-87342ABA7758}" dt="2020-10-24T03:23:14.586" v="12429" actId="478"/>
          <ac:spMkLst>
            <pc:docMk/>
            <pc:sldMk cId="2519089170" sldId="270"/>
            <ac:spMk id="12" creationId="{B636516F-FC92-4283-BDE4-47DC38C136E6}"/>
          </ac:spMkLst>
        </pc:spChg>
        <pc:spChg chg="add del">
          <ac:chgData name="梁嫚芳" userId="7cf1b7ef-79d7-4706-a840-83215abc4025" providerId="ADAL" clId="{1C6951A2-2979-42C0-99F8-87342ABA7758}" dt="2020-10-24T04:22:43.698" v="13994"/>
          <ac:spMkLst>
            <pc:docMk/>
            <pc:sldMk cId="2519089170" sldId="270"/>
            <ac:spMk id="15" creationId="{17B4CAA5-7B8B-4383-97E3-175A28F703DD}"/>
          </ac:spMkLst>
        </pc:spChg>
        <pc:spChg chg="add del">
          <ac:chgData name="梁嫚芳" userId="7cf1b7ef-79d7-4706-a840-83215abc4025" providerId="ADAL" clId="{1C6951A2-2979-42C0-99F8-87342ABA7758}" dt="2020-10-24T04:23:11.116" v="14016"/>
          <ac:spMkLst>
            <pc:docMk/>
            <pc:sldMk cId="2519089170" sldId="270"/>
            <ac:spMk id="17" creationId="{05750B67-7A52-4D4B-ABFF-3B64B5C77635}"/>
          </ac:spMkLst>
        </pc:spChg>
        <pc:spChg chg="add mod">
          <ac:chgData name="梁嫚芳" userId="7cf1b7ef-79d7-4706-a840-83215abc4025" providerId="ADAL" clId="{1C6951A2-2979-42C0-99F8-87342ABA7758}" dt="2020-10-24T06:19:30.856" v="15343" actId="1582"/>
          <ac:spMkLst>
            <pc:docMk/>
            <pc:sldMk cId="2519089170" sldId="270"/>
            <ac:spMk id="19" creationId="{0923457D-A6C4-4923-A894-0A8B5995631E}"/>
          </ac:spMkLst>
        </pc:spChg>
        <pc:spChg chg="add mod">
          <ac:chgData name="梁嫚芳" userId="7cf1b7ef-79d7-4706-a840-83215abc4025" providerId="ADAL" clId="{1C6951A2-2979-42C0-99F8-87342ABA7758}" dt="2020-10-24T06:18:12.258" v="15340" actId="403"/>
          <ac:spMkLst>
            <pc:docMk/>
            <pc:sldMk cId="2519089170" sldId="270"/>
            <ac:spMk id="20" creationId="{97935DEE-0220-45FF-B4BE-90DBE2053D09}"/>
          </ac:spMkLst>
        </pc:spChg>
        <pc:spChg chg="add mod">
          <ac:chgData name="梁嫚芳" userId="7cf1b7ef-79d7-4706-a840-83215abc4025" providerId="ADAL" clId="{1C6951A2-2979-42C0-99F8-87342ABA7758}" dt="2020-10-24T04:59:01.455" v="14851"/>
          <ac:spMkLst>
            <pc:docMk/>
            <pc:sldMk cId="2519089170" sldId="270"/>
            <ac:spMk id="21" creationId="{B286AEC2-DDD0-4697-889D-80BDFF52CA4A}"/>
          </ac:spMkLst>
        </pc:spChg>
        <pc:graphicFrameChg chg="add del">
          <ac:chgData name="梁嫚芳" userId="7cf1b7ef-79d7-4706-a840-83215abc4025" providerId="ADAL" clId="{1C6951A2-2979-42C0-99F8-87342ABA7758}" dt="2020-10-24T04:19:20.920" v="13847" actId="478"/>
          <ac:graphicFrameMkLst>
            <pc:docMk/>
            <pc:sldMk cId="2519089170" sldId="270"/>
            <ac:graphicFrameMk id="13" creationId="{C0A29C21-CB96-4853-B4C1-4C16D892AE99}"/>
          </ac:graphicFrameMkLst>
        </pc:graphicFrameChg>
        <pc:graphicFrameChg chg="add del">
          <ac:chgData name="梁嫚芳" userId="7cf1b7ef-79d7-4706-a840-83215abc4025" providerId="ADAL" clId="{1C6951A2-2979-42C0-99F8-87342ABA7758}" dt="2020-10-24T04:22:43.698" v="13994"/>
          <ac:graphicFrameMkLst>
            <pc:docMk/>
            <pc:sldMk cId="2519089170" sldId="270"/>
            <ac:graphicFrameMk id="14" creationId="{8D693658-8D75-4766-A3F2-8E814EB8B026}"/>
          </ac:graphicFrameMkLst>
        </pc:graphicFrameChg>
        <pc:graphicFrameChg chg="add del">
          <ac:chgData name="梁嫚芳" userId="7cf1b7ef-79d7-4706-a840-83215abc4025" providerId="ADAL" clId="{1C6951A2-2979-42C0-99F8-87342ABA7758}" dt="2020-10-24T04:23:11.116" v="14016"/>
          <ac:graphicFrameMkLst>
            <pc:docMk/>
            <pc:sldMk cId="2519089170" sldId="270"/>
            <ac:graphicFrameMk id="16" creationId="{F5C64B75-7F9C-42B6-A868-882288830C50}"/>
          </ac:graphicFrameMkLst>
        </pc:graphicFrameChg>
        <pc:graphicFrameChg chg="add mod modGraphic">
          <ac:chgData name="梁嫚芳" userId="7cf1b7ef-79d7-4706-a840-83215abc4025" providerId="ADAL" clId="{1C6951A2-2979-42C0-99F8-87342ABA7758}" dt="2020-10-24T06:19:45.916" v="15348" actId="572"/>
          <ac:graphicFrameMkLst>
            <pc:docMk/>
            <pc:sldMk cId="2519089170" sldId="270"/>
            <ac:graphicFrameMk id="18" creationId="{BFD4D9A6-5764-4254-963C-187FE0F8D57F}"/>
          </ac:graphicFrameMkLst>
        </pc:graphicFrameChg>
        <pc:cxnChg chg="add mod">
          <ac:chgData name="梁嫚芳" userId="7cf1b7ef-79d7-4706-a840-83215abc4025" providerId="ADAL" clId="{1C6951A2-2979-42C0-99F8-87342ABA7758}" dt="2020-10-24T04:49:08.204" v="14392" actId="1076"/>
          <ac:cxnSpMkLst>
            <pc:docMk/>
            <pc:sldMk cId="2519089170" sldId="270"/>
            <ac:cxnSpMk id="5" creationId="{5F257F33-F46E-4197-AB26-7B7EF8A92924}"/>
          </ac:cxnSpMkLst>
        </pc:cxnChg>
        <pc:cxnChg chg="add mod">
          <ac:chgData name="梁嫚芳" userId="7cf1b7ef-79d7-4706-a840-83215abc4025" providerId="ADAL" clId="{1C6951A2-2979-42C0-99F8-87342ABA7758}" dt="2020-10-24T04:50:22.285" v="14422" actId="1076"/>
          <ac:cxnSpMkLst>
            <pc:docMk/>
            <pc:sldMk cId="2519089170" sldId="270"/>
            <ac:cxnSpMk id="11" creationId="{B3C28270-59C4-4312-B54C-302008705EE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1FEF-6291-4307-9914-6DA758AE81D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A80D4-5655-403A-A803-D590AB215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1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A80D4-5655-403A-A803-D590AB21527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88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A80D4-5655-403A-A803-D590AB21527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56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A80D4-5655-403A-A803-D590AB21527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7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A80D4-5655-403A-A803-D590AB21527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63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23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6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90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37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0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50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0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1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AF8B-696B-43DF-BEE4-6006BB93004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5FF1-C568-458F-90C0-CC24675399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0919" y="375937"/>
            <a:ext cx="4330148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108000">
            <a:normAutofit fontScale="90000"/>
          </a:bodyPr>
          <a:lstStyle/>
          <a:p>
            <a:pPr algn="ctr"/>
            <a:r>
              <a:rPr kumimoji="1" lang="en-US" altLang="zh-TW" sz="3600" b="1" dirty="0">
                <a:solidFill>
                  <a:srgbClr val="002060"/>
                </a:solidFill>
                <a:latin typeface="+mn-ea"/>
                <a:ea typeface="+mn-ea"/>
              </a:rPr>
              <a:t>H5N1</a:t>
            </a:r>
            <a:r>
              <a:rPr kumimoji="1" lang="zh-TW" altLang="en-US" sz="3600" b="1" dirty="0">
                <a:solidFill>
                  <a:srgbClr val="002060"/>
                </a:solidFill>
                <a:latin typeface="+mn-ea"/>
                <a:ea typeface="+mn-ea"/>
              </a:rPr>
              <a:t>定義和診斷</a:t>
            </a:r>
            <a:endParaRPr lang="zh-TW" altLang="en-US" sz="3600" b="1" dirty="0">
              <a:latin typeface="+mn-ea"/>
              <a:ea typeface="+mn-ea"/>
            </a:endParaRPr>
          </a:p>
        </p:txBody>
      </p:sp>
      <p:sp>
        <p:nvSpPr>
          <p:cNvPr id="4" name="內容版面配置區 7">
            <a:extLst>
              <a:ext uri="{FF2B5EF4-FFF2-40B4-BE49-F238E27FC236}">
                <a16:creationId xmlns:a16="http://schemas.microsoft.com/office/drawing/2014/main" id="{D39EA1AC-1F3E-46AC-99BE-78A875EC3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049" y="1806097"/>
            <a:ext cx="5341375" cy="220087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1997 (Hong Kong)</a:t>
            </a:r>
          </a:p>
          <a:p>
            <a:pPr marL="0" indent="0" algn="ctr">
              <a:lnSpc>
                <a:spcPct val="110000"/>
              </a:lnSpc>
              <a:buNone/>
            </a:pPr>
            <a:endParaRPr kumimoji="1" lang="en-US" altLang="zh-TW" sz="10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發燒 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&amp; [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咳嗽 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or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 喉嚨痛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]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&amp;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zh-CN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病毒培養呈現陽性</a:t>
            </a:r>
            <a:r>
              <a:rPr kumimoji="1" lang="zh-CN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CN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kumimoji="1" lang="zh-CN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血清抗體檢測上升四倍</a:t>
            </a:r>
            <a:endParaRPr kumimoji="1" lang="en-US" altLang="zh-TW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10000"/>
              </a:lnSpc>
            </a:pPr>
            <a:endParaRPr lang="zh-TW" altLang="en-US" sz="2400" dirty="0">
              <a:latin typeface="+mn-ea"/>
            </a:endParaRPr>
          </a:p>
        </p:txBody>
      </p:sp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3C14CE73-CAE7-4E67-9F2C-9461DDFDE000}"/>
              </a:ext>
            </a:extLst>
          </p:cNvPr>
          <p:cNvSpPr txBox="1">
            <a:spLocks/>
          </p:cNvSpPr>
          <p:nvPr/>
        </p:nvSpPr>
        <p:spPr>
          <a:xfrm>
            <a:off x="5893422" y="1806096"/>
            <a:ext cx="5966763" cy="220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2008</a:t>
            </a:r>
            <a:r>
              <a:rPr kumimoji="1" lang="zh-TW" altLang="en-US" b="1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(China)</a:t>
            </a:r>
          </a:p>
          <a:p>
            <a:pPr marL="0" indent="0" algn="ctr">
              <a:lnSpc>
                <a:spcPct val="100000"/>
              </a:lnSpc>
              <a:buNone/>
            </a:pPr>
            <a:endParaRPr kumimoji="1" lang="en-US" altLang="zh-TW" sz="10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CN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疑似肺炎或流感症狀</a:t>
            </a:r>
            <a:r>
              <a:rPr kumimoji="1"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發燒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38°C &amp;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[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咳嗽 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or 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喉嚨痛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])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CN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病毒分離 </a:t>
            </a:r>
            <a:r>
              <a:rPr kumimoji="1" lang="en-US" altLang="zh-CN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kumimoji="1" lang="en-US" altLang="zh-CN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RT-PCR</a:t>
            </a:r>
            <a:r>
              <a:rPr kumimoji="1" lang="en-US" altLang="zh-CN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or </a:t>
            </a:r>
            <a:r>
              <a:rPr kumimoji="1"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血清抗體檢測上升四</a:t>
            </a:r>
            <a:r>
              <a:rPr kumimoji="1" lang="zh-TW" altLang="en-US" sz="2000" b="1" dirty="0">
                <a:solidFill>
                  <a:srgbClr val="002060"/>
                </a:solidFill>
                <a:latin typeface="+mn-ea"/>
              </a:rPr>
              <a:t>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E9EC92-A904-4D0B-B158-A2E3AA4C5D53}"/>
              </a:ext>
            </a:extLst>
          </p:cNvPr>
          <p:cNvSpPr txBox="1"/>
          <p:nvPr/>
        </p:nvSpPr>
        <p:spPr>
          <a:xfrm>
            <a:off x="4208297" y="1222531"/>
            <a:ext cx="3775393" cy="400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C00000"/>
                </a:solidFill>
                <a:latin typeface="+mn-ea"/>
              </a:rPr>
              <a:t>皆為臨床症狀＋實驗室檢驗證明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7C3457B-991E-41CF-8C4F-B5F7988DC4D1}"/>
              </a:ext>
            </a:extLst>
          </p:cNvPr>
          <p:cNvCxnSpPr/>
          <p:nvPr/>
        </p:nvCxnSpPr>
        <p:spPr>
          <a:xfrm>
            <a:off x="1079303" y="2409805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8AD0E17-48BF-4C92-8425-F3DD002BFE3F}"/>
              </a:ext>
            </a:extLst>
          </p:cNvPr>
          <p:cNvCxnSpPr/>
          <p:nvPr/>
        </p:nvCxnSpPr>
        <p:spPr>
          <a:xfrm>
            <a:off x="6664747" y="241472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223CBC8-92F2-4CD7-B4F2-55CB7F5001D0}"/>
              </a:ext>
            </a:extLst>
          </p:cNvPr>
          <p:cNvSpPr/>
          <p:nvPr/>
        </p:nvSpPr>
        <p:spPr>
          <a:xfrm>
            <a:off x="534639" y="5190487"/>
            <a:ext cx="55613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香港的爆發引起人們對大流行可能性的關注</a:t>
            </a: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002060"/>
                </a:solidFill>
                <a:latin typeface="+mn-ea"/>
              </a:rPr>
              <a:t>找出</a:t>
            </a:r>
            <a:r>
              <a:rPr kumimoji="1" lang="en-US" altLang="zh-TW" sz="2000" b="1" dirty="0">
                <a:solidFill>
                  <a:srgbClr val="002060"/>
                </a:solidFill>
                <a:latin typeface="+mn-ea"/>
              </a:rPr>
              <a:t>H5N1</a:t>
            </a:r>
            <a:r>
              <a:rPr kumimoji="1" lang="zh-TW" altLang="en-US" sz="2000" b="1" dirty="0">
                <a:solidFill>
                  <a:srgbClr val="002060"/>
                </a:solidFill>
                <a:latin typeface="+mn-ea"/>
              </a:rPr>
              <a:t>的危險因子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544228-505E-4DF0-976D-947D922401A6}"/>
              </a:ext>
            </a:extLst>
          </p:cNvPr>
          <p:cNvSpPr/>
          <p:nvPr/>
        </p:nvSpPr>
        <p:spPr>
          <a:xfrm>
            <a:off x="6914071" y="5190487"/>
            <a:ext cx="3788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為了指導預防工作</a:t>
            </a: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→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zh-TW" altLang="en-US" sz="2000" b="1" dirty="0">
                <a:solidFill>
                  <a:srgbClr val="002060"/>
                </a:solidFill>
                <a:latin typeface="+mn-ea"/>
              </a:rPr>
              <a:t>確認</a:t>
            </a:r>
            <a:r>
              <a:rPr kumimoji="1" lang="en-US" altLang="zh-TW" sz="2000" b="1" dirty="0">
                <a:solidFill>
                  <a:srgbClr val="002060"/>
                </a:solidFill>
                <a:latin typeface="+mn-ea"/>
              </a:rPr>
              <a:t>H5N1</a:t>
            </a:r>
            <a:r>
              <a:rPr kumimoji="1" lang="zh-TW" altLang="en-US" sz="2000" b="1" dirty="0">
                <a:solidFill>
                  <a:srgbClr val="002060"/>
                </a:solidFill>
                <a:latin typeface="+mn-ea"/>
              </a:rPr>
              <a:t>的危險因子是什麼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EE1CF825-CF2F-49D9-99D1-0B05305CA472}"/>
              </a:ext>
            </a:extLst>
          </p:cNvPr>
          <p:cNvSpPr txBox="1">
            <a:spLocks/>
          </p:cNvSpPr>
          <p:nvPr/>
        </p:nvSpPr>
        <p:spPr>
          <a:xfrm>
            <a:off x="4087269" y="4322130"/>
            <a:ext cx="4017446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108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研究動機與目的</a:t>
            </a:r>
            <a:endParaRPr lang="zh-TW" altLang="en-US" sz="3200" b="1" dirty="0">
              <a:latin typeface="+mn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B7E0B4C-B14D-44D6-A25D-AC19489F2C53}"/>
              </a:ext>
            </a:extLst>
          </p:cNvPr>
          <p:cNvSpPr txBox="1"/>
          <p:nvPr/>
        </p:nvSpPr>
        <p:spPr>
          <a:xfrm>
            <a:off x="3823575" y="6097228"/>
            <a:ext cx="4544834" cy="400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C00000"/>
                </a:solidFill>
                <a:latin typeface="+mn-ea"/>
              </a:rPr>
              <a:t>第二篇是以第一篇為基礎做進一步研究</a:t>
            </a:r>
          </a:p>
        </p:txBody>
      </p:sp>
    </p:spTree>
    <p:extLst>
      <p:ext uri="{BB962C8B-B14F-4D97-AF65-F5344CB8AC3E}">
        <p14:creationId xmlns:p14="http://schemas.microsoft.com/office/powerpoint/2010/main" val="280627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>
            <a:extLst>
              <a:ext uri="{FF2B5EF4-FFF2-40B4-BE49-F238E27FC236}">
                <a16:creationId xmlns:a16="http://schemas.microsoft.com/office/drawing/2014/main" id="{FCB35A61-21A8-4278-A275-A6CA91EEC96B}"/>
              </a:ext>
            </a:extLst>
          </p:cNvPr>
          <p:cNvSpPr txBox="1">
            <a:spLocks/>
          </p:cNvSpPr>
          <p:nvPr/>
        </p:nvSpPr>
        <p:spPr>
          <a:xfrm>
            <a:off x="491971" y="55951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600" dirty="0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D03B76DC-B075-4560-A5DE-B572ED27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10" y="891478"/>
            <a:ext cx="10977979" cy="1323440"/>
          </a:xfrm>
        </p:spPr>
        <p:txBody>
          <a:bodyPr>
            <a:normAutofit/>
          </a:bodyPr>
          <a:lstStyle/>
          <a:p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經分層分析發現「吸菸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x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飲酒」、「飲酒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x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年齡」可能具交互作用，但僅前者於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Logistic regression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達顯著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(p=0.04907)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，確認飲酒與年齡無交互作用。</a:t>
            </a: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以原始分組加入「吸菸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共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4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組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)x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飲酒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共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4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組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」交互項：自變項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年齡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(2nd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組除外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、飲酒、吸菸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與「</a:t>
            </a:r>
            <a:r>
              <a:rPr kumimoji="1" lang="zh-TW" altLang="en-US" sz="2000" dirty="0">
                <a:solidFill>
                  <a:srgbClr val="C00000"/>
                </a:solidFill>
                <a:latin typeface="+mn-ea"/>
              </a:rPr>
              <a:t>吸菸</a:t>
            </a:r>
            <a:r>
              <a:rPr kumimoji="1" lang="en-US" altLang="zh-TW" sz="2000" dirty="0">
                <a:solidFill>
                  <a:srgbClr val="C00000"/>
                </a:solidFill>
                <a:latin typeface="+mn-ea"/>
              </a:rPr>
              <a:t>4th</a:t>
            </a:r>
            <a:r>
              <a:rPr kumimoji="1" lang="zh-TW" altLang="en-US" sz="2000" dirty="0">
                <a:solidFill>
                  <a:srgbClr val="C00000"/>
                </a:solidFill>
                <a:latin typeface="+mn-ea"/>
              </a:rPr>
              <a:t>組</a:t>
            </a:r>
            <a:r>
              <a:rPr kumimoji="1" lang="en-US" altLang="zh-TW" sz="2000" dirty="0">
                <a:solidFill>
                  <a:srgbClr val="C00000"/>
                </a:solidFill>
                <a:latin typeface="+mn-ea"/>
              </a:rPr>
              <a:t>x</a:t>
            </a:r>
            <a:r>
              <a:rPr kumimoji="1" lang="zh-TW" altLang="en-US" sz="2000" dirty="0">
                <a:solidFill>
                  <a:srgbClr val="C00000"/>
                </a:solidFill>
                <a:latin typeface="+mn-ea"/>
              </a:rPr>
              <a:t>飲酒</a:t>
            </a:r>
            <a:r>
              <a:rPr kumimoji="1" lang="en-US" altLang="zh-TW" sz="2000" dirty="0">
                <a:solidFill>
                  <a:srgbClr val="C00000"/>
                </a:solidFill>
                <a:latin typeface="+mn-ea"/>
              </a:rPr>
              <a:t>4th</a:t>
            </a:r>
            <a:r>
              <a:rPr kumimoji="1" lang="zh-TW" altLang="en-US" sz="2000" dirty="0">
                <a:solidFill>
                  <a:srgbClr val="C00000"/>
                </a:solidFill>
                <a:latin typeface="+mn-ea"/>
              </a:rPr>
              <a:t>組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」交互項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(OR=1.052, 95%CI: 1.007, 1.468)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，均達統計顯著性</a:t>
            </a: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zh-TW" sz="2200" dirty="0"/>
          </a:p>
        </p:txBody>
      </p:sp>
      <p:sp>
        <p:nvSpPr>
          <p:cNvPr id="21" name="標題 20">
            <a:extLst>
              <a:ext uri="{FF2B5EF4-FFF2-40B4-BE49-F238E27FC236}">
                <a16:creationId xmlns:a16="http://schemas.microsoft.com/office/drawing/2014/main" id="{012EA60F-B60C-4A14-AE62-CF30B2FF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7" y="284128"/>
            <a:ext cx="8483361" cy="544606"/>
          </a:xfrm>
        </p:spPr>
        <p:txBody>
          <a:bodyPr vert="horz">
            <a:noAutofit/>
          </a:bodyPr>
          <a:lstStyle/>
          <a:p>
            <a:r>
              <a:rPr kumimoji="1" lang="en-US" altLang="zh-TW" sz="3200" b="1" dirty="0">
                <a:solidFill>
                  <a:srgbClr val="002060"/>
                </a:solidFill>
                <a:latin typeface="+mn-ea"/>
                <a:ea typeface="+mn-ea"/>
                <a:cs typeface="+mn-cs"/>
              </a:rPr>
              <a:t>Logistic regression model –</a:t>
            </a:r>
            <a:r>
              <a:rPr kumimoji="1" lang="zh-TW" altLang="en-US" sz="3200" b="1" dirty="0">
                <a:solidFill>
                  <a:srgbClr val="002060"/>
                </a:solidFill>
                <a:latin typeface="+mn-ea"/>
                <a:ea typeface="+mn-ea"/>
                <a:cs typeface="+mn-cs"/>
              </a:rPr>
              <a:t> 控制干擾作用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39E1329-EB76-47AA-833C-EF5A8E180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78954"/>
              </p:ext>
            </p:extLst>
          </p:nvPr>
        </p:nvGraphicFramePr>
        <p:xfrm>
          <a:off x="6872140" y="2277662"/>
          <a:ext cx="5213023" cy="4404360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234911">
                  <a:extLst>
                    <a:ext uri="{9D8B030D-6E8A-4147-A177-3AD203B41FA5}">
                      <a16:colId xmlns:a16="http://schemas.microsoft.com/office/drawing/2014/main" val="2227764522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626120570"/>
                    </a:ext>
                  </a:extLst>
                </a:gridCol>
                <a:gridCol w="622169">
                  <a:extLst>
                    <a:ext uri="{9D8B030D-6E8A-4147-A177-3AD203B41FA5}">
                      <a16:colId xmlns:a16="http://schemas.microsoft.com/office/drawing/2014/main" val="469070898"/>
                    </a:ext>
                  </a:extLst>
                </a:gridCol>
                <a:gridCol w="1404594">
                  <a:extLst>
                    <a:ext uri="{9D8B030D-6E8A-4147-A177-3AD203B41FA5}">
                      <a16:colId xmlns:a16="http://schemas.microsoft.com/office/drawing/2014/main" val="4119659183"/>
                    </a:ext>
                  </a:extLst>
                </a:gridCol>
                <a:gridCol w="955479">
                  <a:extLst>
                    <a:ext uri="{9D8B030D-6E8A-4147-A177-3AD203B41FA5}">
                      <a16:colId xmlns:a16="http://schemas.microsoft.com/office/drawing/2014/main" val="1090342999"/>
                    </a:ext>
                  </a:extLst>
                </a:gridCol>
                <a:gridCol w="467969">
                  <a:extLst>
                    <a:ext uri="{9D8B030D-6E8A-4147-A177-3AD203B41FA5}">
                      <a16:colId xmlns:a16="http://schemas.microsoft.com/office/drawing/2014/main" val="120213138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Model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level</a:t>
                      </a:r>
                      <a:endParaRPr lang="zh-TW" altLang="en-US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OR</a:t>
                      </a:r>
                      <a:endParaRPr lang="zh-TW" altLang="en-US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P-value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6436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Intercept</a:t>
                      </a:r>
                      <a:endParaRPr lang="zh-TW" altLang="en-US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-6.601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7.359e-05, 0.007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3.58e-10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</a:rPr>
                        <a:t>***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4056225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Age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522307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5.200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0.</a:t>
                      </a:r>
                      <a:r>
                        <a:rPr lang="en-US" altLang="zh-TW" sz="1200" dirty="0">
                          <a:effectLst/>
                        </a:rPr>
                        <a:t>908, 98.396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0.12680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567254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3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28.931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5.817, 526.627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0.00119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effectLst/>
                        </a:rPr>
                        <a:t>**</a:t>
                      </a:r>
                      <a:endParaRPr lang="zh-TW" alt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54248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C00000"/>
                          </a:solidFill>
                          <a:effectLst/>
                        </a:rPr>
                        <a:t>58.374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11.906, 1058.267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8.42e-05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</a:rPr>
                        <a:t>***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7085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5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C00000"/>
                          </a:solidFill>
                          <a:effectLst/>
                        </a:rPr>
                        <a:t>98.787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19.612,  1807.63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1.08e-05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</a:rPr>
                        <a:t>***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57647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C00000"/>
                          </a:solidFill>
                          <a:effectLst/>
                        </a:rPr>
                        <a:t>90.886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15.548,  1745.11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3.65e-05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effectLst/>
                        </a:rPr>
                        <a:t>***</a:t>
                      </a:r>
                      <a:endParaRPr lang="zh-TW" alt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4450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Smoking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811848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1.556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0.990, 2.438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0.05402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.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341749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3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1.656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0.962, 2.818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0.06517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.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22647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C00000"/>
                          </a:solidFill>
                          <a:effectLst/>
                        </a:rPr>
                        <a:t>5.498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2.713, 11.133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2.03e-06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</a:rPr>
                        <a:t>***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342506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Alcohol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en-US" alt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035095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C00000"/>
                          </a:solidFill>
                          <a:effectLst/>
                        </a:rPr>
                        <a:t>4.281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2.650, 7.091</a:t>
                      </a:r>
                      <a:endParaRPr lang="en-US" alt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6.35e-09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</a:rPr>
                        <a:t>***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898391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3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C00000"/>
                          </a:solidFill>
                          <a:effectLst/>
                        </a:rPr>
                        <a:t>7.413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4.272, 13.122</a:t>
                      </a:r>
                      <a:endParaRPr lang="en-US" alt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2.31e-12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</a:rPr>
                        <a:t>***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47537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C00000"/>
                          </a:solidFill>
                          <a:effectLst/>
                        </a:rPr>
                        <a:t>39.690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1.838, 90.612</a:t>
                      </a:r>
                      <a:endParaRPr lang="en-US" alt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&lt; 2e-16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</a:rPr>
                        <a:t>***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60103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SMK(4)*ALC(4)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4x4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C00000"/>
                          </a:solidFill>
                          <a:effectLst/>
                        </a:rPr>
                        <a:t>0.084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0.018, 0.399</a:t>
                      </a:r>
                      <a:endParaRPr lang="en-US" alt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0.00163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</a:rPr>
                        <a:t>**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7618462"/>
                  </a:ext>
                </a:extLst>
              </a:tr>
            </a:tbl>
          </a:graphicData>
        </a:graphic>
      </p:graphicFrame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66A143E4-0AB4-4EFB-9D50-6559D23C1F04}"/>
              </a:ext>
            </a:extLst>
          </p:cNvPr>
          <p:cNvSpPr txBox="1">
            <a:spLocks/>
          </p:cNvSpPr>
          <p:nvPr/>
        </p:nvSpPr>
        <p:spPr>
          <a:xfrm>
            <a:off x="1184429" y="4023230"/>
            <a:ext cx="5593443" cy="2785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食道癌的主要危險因子：</a:t>
            </a:r>
            <a:r>
              <a:rPr kumimoji="1" lang="zh-TW" altLang="en-US" sz="2200" b="1" dirty="0">
                <a:solidFill>
                  <a:srgbClr val="C00000"/>
                </a:solidFill>
                <a:latin typeface="+mn-ea"/>
              </a:rPr>
              <a:t>年齡、飲酒量</a:t>
            </a:r>
            <a:endParaRPr kumimoji="1" lang="en-US" altLang="zh-TW" sz="2200" b="1" dirty="0">
              <a:solidFill>
                <a:srgbClr val="C00000"/>
              </a:solidFill>
              <a:latin typeface="+mn-ea"/>
            </a:endParaRPr>
          </a:p>
          <a:p>
            <a:pPr lvl="1"/>
            <a:r>
              <a:rPr kumimoji="1" lang="zh-TW" altLang="en-US" sz="1900" b="1" dirty="0">
                <a:solidFill>
                  <a:srgbClr val="002060"/>
                </a:solidFill>
                <a:latin typeface="+mn-ea"/>
              </a:rPr>
              <a:t>年齡越大，罹患食道癌的危險性越高</a:t>
            </a:r>
            <a:endParaRPr kumimoji="1" lang="en-US" altLang="zh-TW" sz="1900" b="1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kumimoji="1" lang="zh-TW" altLang="en-US" sz="1900" b="1" dirty="0">
                <a:solidFill>
                  <a:srgbClr val="002060"/>
                </a:solidFill>
                <a:latin typeface="+mn-ea"/>
              </a:rPr>
              <a:t>每日飲酒量越高，罹患食道癌危險性越高</a:t>
            </a:r>
          </a:p>
          <a:p>
            <a:pPr lvl="1"/>
            <a:r>
              <a:rPr kumimoji="1" lang="zh-TW" altLang="en-US" sz="1900" b="1" dirty="0">
                <a:solidFill>
                  <a:srgbClr val="002060"/>
                </a:solidFill>
                <a:latin typeface="+mn-ea"/>
              </a:rPr>
              <a:t>相較年齡與飲酒量，吸菸危險性較低，但仍有危險性隨每日吸菸量增高的趨勢</a:t>
            </a:r>
            <a:endParaRPr kumimoji="1" lang="en-US" altLang="zh-TW" sz="1900" b="1" dirty="0">
              <a:solidFill>
                <a:srgbClr val="002060"/>
              </a:solidFill>
              <a:latin typeface="+mn-ea"/>
            </a:endParaRPr>
          </a:p>
          <a:p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高吸菸量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(&gt;30</a:t>
            </a:r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克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/</a:t>
            </a:r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日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)</a:t>
            </a:r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與高飲酒量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(&gt;120</a:t>
            </a:r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克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/</a:t>
            </a:r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日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)</a:t>
            </a:r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具有交互作用，罹病風險較低</a:t>
            </a:r>
            <a:endParaRPr kumimoji="1" lang="en-US" altLang="zh-TW" sz="2200" b="1" dirty="0">
              <a:solidFill>
                <a:srgbClr val="002060"/>
              </a:solidFill>
              <a:latin typeface="+mn-ea"/>
            </a:endParaRPr>
          </a:p>
          <a:p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吸菸對飲酒具有干擾作用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未控制時高估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OR)</a:t>
            </a:r>
          </a:p>
          <a:p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飲酒對年齡具有干擾作用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200" b="1" dirty="0">
                <a:solidFill>
                  <a:srgbClr val="002060"/>
                </a:solidFill>
                <a:latin typeface="+mn-ea"/>
              </a:rPr>
              <a:t>未控制時低估</a:t>
            </a:r>
            <a:r>
              <a:rPr kumimoji="1" lang="en-US" altLang="zh-TW" sz="2200" b="1" dirty="0">
                <a:solidFill>
                  <a:srgbClr val="002060"/>
                </a:solidFill>
                <a:latin typeface="+mn-ea"/>
              </a:rPr>
              <a:t>OR)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EE44281-D964-48F6-85D7-6496829785C1}"/>
              </a:ext>
            </a:extLst>
          </p:cNvPr>
          <p:cNvCxnSpPr>
            <a:cxnSpLocks/>
          </p:cNvCxnSpPr>
          <p:nvPr/>
        </p:nvCxnSpPr>
        <p:spPr>
          <a:xfrm>
            <a:off x="491971" y="3923750"/>
            <a:ext cx="628590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714AEF7-BFD6-41DB-B820-A1EBB22A411D}"/>
              </a:ext>
            </a:extLst>
          </p:cNvPr>
          <p:cNvSpPr/>
          <p:nvPr/>
        </p:nvSpPr>
        <p:spPr>
          <a:xfrm>
            <a:off x="768969" y="2390274"/>
            <a:ext cx="721553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TW" sz="2200" dirty="0">
                <a:solidFill>
                  <a:srgbClr val="002060"/>
                </a:solidFill>
                <a:latin typeface="+mn-ea"/>
              </a:rPr>
              <a:t>Response: Y:</a:t>
            </a:r>
            <a:r>
              <a:rPr kumimoji="1" lang="zh-TW" altLang="en-US" sz="2200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sz="2200" dirty="0">
                <a:solidFill>
                  <a:srgbClr val="002060"/>
                </a:solidFill>
                <a:latin typeface="+mn-ea"/>
              </a:rPr>
              <a:t>Case</a:t>
            </a:r>
          </a:p>
          <a:p>
            <a:pPr lvl="1"/>
            <a:r>
              <a:rPr kumimoji="1" lang="en-US" altLang="zh-TW" sz="2200" dirty="0">
                <a:solidFill>
                  <a:srgbClr val="002060"/>
                </a:solidFill>
                <a:latin typeface="+mn-ea"/>
              </a:rPr>
              <a:t>Predictors: </a:t>
            </a:r>
            <a:r>
              <a:rPr kumimoji="1" lang="en-US" altLang="zh-TW" sz="2200" dirty="0">
                <a:solidFill>
                  <a:srgbClr val="C00000"/>
                </a:solidFill>
                <a:latin typeface="+mn-ea"/>
              </a:rPr>
              <a:t>X</a:t>
            </a:r>
            <a:r>
              <a:rPr kumimoji="1" lang="en-US" altLang="zh-TW" sz="1400" dirty="0">
                <a:solidFill>
                  <a:srgbClr val="C00000"/>
                </a:solidFill>
                <a:latin typeface="+mn-ea"/>
              </a:rPr>
              <a:t>1 </a:t>
            </a:r>
            <a:r>
              <a:rPr kumimoji="1" lang="en-US" altLang="zh-TW" sz="2200" dirty="0">
                <a:solidFill>
                  <a:srgbClr val="C00000"/>
                </a:solidFill>
                <a:latin typeface="+mn-ea"/>
              </a:rPr>
              <a:t>+ X</a:t>
            </a:r>
            <a:r>
              <a:rPr kumimoji="1" lang="en-US" altLang="zh-TW" sz="1400" dirty="0">
                <a:solidFill>
                  <a:srgbClr val="C00000"/>
                </a:solidFill>
                <a:latin typeface="+mn-ea"/>
              </a:rPr>
              <a:t>2 </a:t>
            </a:r>
            <a:r>
              <a:rPr kumimoji="1" lang="en-US" altLang="zh-TW" sz="2200" dirty="0">
                <a:solidFill>
                  <a:srgbClr val="C00000"/>
                </a:solidFill>
                <a:latin typeface="+mn-ea"/>
              </a:rPr>
              <a:t>+ X</a:t>
            </a:r>
            <a:r>
              <a:rPr kumimoji="1" lang="en-US" altLang="zh-TW" sz="1400" dirty="0">
                <a:solidFill>
                  <a:srgbClr val="C00000"/>
                </a:solidFill>
                <a:latin typeface="+mn-ea"/>
              </a:rPr>
              <a:t>3 </a:t>
            </a:r>
            <a:r>
              <a:rPr kumimoji="1" lang="en-US" altLang="zh-TW" sz="2200" dirty="0">
                <a:solidFill>
                  <a:srgbClr val="C00000"/>
                </a:solidFill>
                <a:latin typeface="+mn-ea"/>
              </a:rPr>
              <a:t>+ X</a:t>
            </a:r>
            <a:r>
              <a:rPr kumimoji="1" lang="en-US" altLang="zh-TW" sz="1400" dirty="0">
                <a:solidFill>
                  <a:srgbClr val="C00000"/>
                </a:solidFill>
                <a:latin typeface="+mn-ea"/>
              </a:rPr>
              <a:t>2(4) </a:t>
            </a:r>
            <a:r>
              <a:rPr kumimoji="1" lang="en-US" altLang="zh-TW" sz="2200" dirty="0">
                <a:solidFill>
                  <a:srgbClr val="C00000"/>
                </a:solidFill>
                <a:latin typeface="+mn-ea"/>
              </a:rPr>
              <a:t>* X</a:t>
            </a:r>
            <a:r>
              <a:rPr kumimoji="1" lang="en-US" altLang="zh-TW" sz="1400" dirty="0">
                <a:solidFill>
                  <a:srgbClr val="C00000"/>
                </a:solidFill>
                <a:latin typeface="+mn-ea"/>
              </a:rPr>
              <a:t>3(4)</a:t>
            </a:r>
          </a:p>
          <a:p>
            <a:pPr lvl="1"/>
            <a:r>
              <a:rPr kumimoji="1" lang="en-US" altLang="zh-TW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kumimoji="1" lang="zh-TW" altLang="en-US" sz="1600" dirty="0">
                <a:solidFill>
                  <a:srgbClr val="002060"/>
                </a:solidFill>
                <a:latin typeface="+mn-ea"/>
              </a:rPr>
              <a:t>  </a:t>
            </a:r>
            <a:r>
              <a:rPr kumimoji="1" lang="en-US" altLang="zh-TW" sz="1600" dirty="0">
                <a:solidFill>
                  <a:srgbClr val="002060"/>
                </a:solidFill>
                <a:latin typeface="+mn-ea"/>
              </a:rPr>
              <a:t>X1: Age, X2: Smoking, X3: Alcohol</a:t>
            </a:r>
          </a:p>
          <a:p>
            <a:pPr lvl="1"/>
            <a:r>
              <a:rPr kumimoji="1" lang="en-US" altLang="zh-TW" sz="2200" dirty="0">
                <a:solidFill>
                  <a:srgbClr val="002060"/>
                </a:solidFill>
                <a:latin typeface="+mn-ea"/>
              </a:rPr>
              <a:t>All P-value &lt; 0.05</a:t>
            </a:r>
            <a:r>
              <a:rPr kumimoji="1" lang="en-US" altLang="zh-TW" sz="1600" dirty="0">
                <a:solidFill>
                  <a:srgbClr val="002060"/>
                </a:solidFill>
                <a:latin typeface="+mn-ea"/>
              </a:rPr>
              <a:t>, except for age(2) &amp; smoking(2,3)</a:t>
            </a:r>
            <a:endParaRPr kumimoji="1" lang="en-US" altLang="zh-TW" sz="2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83C352-0062-4182-BDE2-97DA16FD946F}"/>
              </a:ext>
            </a:extLst>
          </p:cNvPr>
          <p:cNvSpPr/>
          <p:nvPr/>
        </p:nvSpPr>
        <p:spPr>
          <a:xfrm>
            <a:off x="491971" y="2405689"/>
            <a:ext cx="553998" cy="1289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 algn="ctr"/>
            <a:r>
              <a:rPr kumimoji="1" lang="zh-TW" altLang="en-US" sz="2400" b="1" dirty="0">
                <a:solidFill>
                  <a:srgbClr val="002060"/>
                </a:solidFill>
                <a:latin typeface="+mn-ea"/>
              </a:rPr>
              <a:t>模型</a:t>
            </a:r>
            <a:endParaRPr kumimoji="1" lang="en-US" altLang="zh-TW" sz="2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9CFBFC14-462F-4487-97A3-AA01A68CACF3}"/>
              </a:ext>
            </a:extLst>
          </p:cNvPr>
          <p:cNvSpPr txBox="1">
            <a:spLocks/>
          </p:cNvSpPr>
          <p:nvPr/>
        </p:nvSpPr>
        <p:spPr>
          <a:xfrm>
            <a:off x="475312" y="4087529"/>
            <a:ext cx="570657" cy="1094142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3200" b="1" dirty="0">
                <a:solidFill>
                  <a:srgbClr val="002060"/>
                </a:solidFill>
                <a:latin typeface="+mn-ea"/>
                <a:ea typeface="+mn-ea"/>
                <a:cs typeface="+mn-cs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8464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7">
            <a:extLst>
              <a:ext uri="{FF2B5EF4-FFF2-40B4-BE49-F238E27FC236}">
                <a16:creationId xmlns:a16="http://schemas.microsoft.com/office/drawing/2014/main" id="{1EF6FDEB-A129-445E-9B94-1D1B83EC520E}"/>
              </a:ext>
            </a:extLst>
          </p:cNvPr>
          <p:cNvSpPr txBox="1">
            <a:spLocks/>
          </p:cNvSpPr>
          <p:nvPr/>
        </p:nvSpPr>
        <p:spPr>
          <a:xfrm>
            <a:off x="6420677" y="1419332"/>
            <a:ext cx="5502456" cy="24110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2008</a:t>
            </a:r>
            <a:r>
              <a:rPr kumimoji="1" lang="zh-TW" altLang="en-US" b="1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(China)</a:t>
            </a:r>
          </a:p>
          <a:p>
            <a:pPr marL="0" indent="0" algn="ctr">
              <a:lnSpc>
                <a:spcPct val="100000"/>
              </a:lnSpc>
              <a:buNone/>
            </a:pPr>
            <a:endParaRPr kumimoji="1" lang="en-US" altLang="zh-TW" sz="14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rgbClr val="002060"/>
                </a:solidFill>
                <a:latin typeface="+mn-ea"/>
              </a:rPr>
              <a:t>28</a:t>
            </a:r>
            <a:r>
              <a:rPr kumimoji="1" lang="zh-TW" altLang="en-US" sz="2000" b="1" dirty="0">
                <a:solidFill>
                  <a:srgbClr val="002060"/>
                </a:solidFill>
                <a:latin typeface="+mn-ea"/>
              </a:rPr>
              <a:t>名病例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個案 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來自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2005/10-2008/7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監測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各</a:t>
            </a:r>
            <a:r>
              <a:rPr kumimoji="1" lang="en-US" altLang="zh-TW" sz="2000" b="1" dirty="0">
                <a:solidFill>
                  <a:srgbClr val="002060"/>
                </a:solidFill>
                <a:latin typeface="+mn-ea"/>
              </a:rPr>
              <a:t>5</a:t>
            </a:r>
            <a:r>
              <a:rPr kumimoji="1" lang="zh-TW" altLang="en-US" sz="2000" b="1" dirty="0">
                <a:solidFill>
                  <a:srgbClr val="002060"/>
                </a:solidFill>
                <a:latin typeface="+mn-ea"/>
              </a:rPr>
              <a:t>名對照組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，共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134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名 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農村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: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 來自同村；城市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: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 來自附近公寓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 </a:t>
            </a: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* 配對：性別、年齡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同左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、地點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城市、農村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  <a:endParaRPr lang="zh-TW" altLang="en-US" sz="2400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AA8125A-79EC-420E-8EDD-6D655F6A4CBF}"/>
              </a:ext>
            </a:extLst>
          </p:cNvPr>
          <p:cNvSpPr txBox="1">
            <a:spLocks/>
          </p:cNvSpPr>
          <p:nvPr/>
        </p:nvSpPr>
        <p:spPr>
          <a:xfrm>
            <a:off x="5629793" y="1855085"/>
            <a:ext cx="932410" cy="2440532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2800" b="1" dirty="0">
                <a:solidFill>
                  <a:srgbClr val="002060"/>
                </a:solidFill>
                <a:latin typeface="+mn-ea"/>
                <a:ea typeface="+mn-ea"/>
              </a:rPr>
              <a:t>樣本數與來源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FAA7222-F22F-4995-A9ED-4F4C018D2EC8}"/>
              </a:ext>
            </a:extLst>
          </p:cNvPr>
          <p:cNvSpPr txBox="1">
            <a:spLocks/>
          </p:cNvSpPr>
          <p:nvPr/>
        </p:nvSpPr>
        <p:spPr>
          <a:xfrm>
            <a:off x="5713667" y="4320894"/>
            <a:ext cx="764665" cy="2005526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2800" b="1" dirty="0">
                <a:solidFill>
                  <a:srgbClr val="002060"/>
                </a:solidFill>
                <a:latin typeface="+mn-ea"/>
                <a:ea typeface="+mn-ea"/>
              </a:rPr>
              <a:t>暴露測量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DCCA16D-A6CE-4C92-B770-33851861D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048" y="1419332"/>
            <a:ext cx="5341375" cy="255489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1997 (Hong Kong)</a:t>
            </a:r>
          </a:p>
          <a:p>
            <a:pPr marL="0" indent="0" algn="ctr">
              <a:lnSpc>
                <a:spcPct val="100000"/>
              </a:lnSpc>
              <a:buNone/>
            </a:pPr>
            <a:endParaRPr kumimoji="1" lang="en-US" altLang="zh-TW" sz="14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rgbClr val="002060"/>
                </a:solidFill>
                <a:latin typeface="+mn-ea"/>
              </a:rPr>
              <a:t>15</a:t>
            </a:r>
            <a:r>
              <a:rPr kumimoji="1" lang="zh-TW" altLang="en-US" sz="2000" b="1" dirty="0">
                <a:solidFill>
                  <a:srgbClr val="002060"/>
                </a:solidFill>
                <a:latin typeface="+mn-ea"/>
              </a:rPr>
              <a:t>名病例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個案 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來自住院病患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各≧ </a:t>
            </a:r>
            <a:r>
              <a:rPr kumimoji="1" lang="en-US" altLang="zh-TW" sz="2000" b="1" dirty="0">
                <a:solidFill>
                  <a:srgbClr val="002060"/>
                </a:solidFill>
                <a:latin typeface="+mn-ea"/>
              </a:rPr>
              <a:t>2</a:t>
            </a:r>
            <a:r>
              <a:rPr kumimoji="1" lang="zh-TW" altLang="en-US" sz="2000" b="1" dirty="0">
                <a:solidFill>
                  <a:srgbClr val="002060"/>
                </a:solidFill>
                <a:latin typeface="+mn-ea"/>
              </a:rPr>
              <a:t>名對照組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，共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41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名 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來自附近公寓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* 配對：性別、年齡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(&lt;18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歲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±1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歲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; ≧ 18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歲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±5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歲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* 家庭主婦配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4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名對照組</a:t>
            </a: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zh-TW" altLang="en-US" sz="2400" dirty="0">
              <a:latin typeface="+mn-ea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4AB1C62-08E8-4B12-B606-1CAABCB5FE8C}"/>
              </a:ext>
            </a:extLst>
          </p:cNvPr>
          <p:cNvCxnSpPr/>
          <p:nvPr/>
        </p:nvCxnSpPr>
        <p:spPr>
          <a:xfrm>
            <a:off x="1079302" y="199523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標題 1">
            <a:extLst>
              <a:ext uri="{FF2B5EF4-FFF2-40B4-BE49-F238E27FC236}">
                <a16:creationId xmlns:a16="http://schemas.microsoft.com/office/drawing/2014/main" id="{B9721D21-F6E7-4E25-BF3A-52667317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391" y="375937"/>
            <a:ext cx="5465213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108000">
            <a:normAutofit fontScale="90000"/>
          </a:bodyPr>
          <a:lstStyle/>
          <a:p>
            <a:pPr algn="ctr"/>
            <a:r>
              <a:rPr kumimoji="1" lang="zh-TW" altLang="en-US" sz="3600" b="1" dirty="0">
                <a:solidFill>
                  <a:srgbClr val="002060"/>
                </a:solidFill>
                <a:latin typeface="+mn-ea"/>
                <a:ea typeface="+mn-ea"/>
              </a:rPr>
              <a:t>研究設計 </a:t>
            </a:r>
            <a:r>
              <a:rPr kumimoji="1" lang="en-US" altLang="zh-TW" sz="3600" b="1" dirty="0">
                <a:solidFill>
                  <a:srgbClr val="002060"/>
                </a:solidFill>
                <a:latin typeface="+mn-ea"/>
                <a:ea typeface="+mn-ea"/>
              </a:rPr>
              <a:t>-</a:t>
            </a:r>
            <a:r>
              <a:rPr kumimoji="1" lang="zh-TW" altLang="en-US" sz="3600" b="1" dirty="0">
                <a:solidFill>
                  <a:srgbClr val="002060"/>
                </a:solidFill>
                <a:latin typeface="+mn-ea"/>
                <a:ea typeface="+mn-ea"/>
              </a:rPr>
              <a:t> 病例對照研究</a:t>
            </a:r>
            <a:endParaRPr lang="zh-TW" altLang="en-US" sz="3600" b="1" dirty="0">
              <a:latin typeface="+mn-ea"/>
              <a:ea typeface="+mn-ea"/>
            </a:endParaRPr>
          </a:p>
        </p:txBody>
      </p:sp>
      <p:sp>
        <p:nvSpPr>
          <p:cNvPr id="17" name="內容版面配置區 7">
            <a:extLst>
              <a:ext uri="{FF2B5EF4-FFF2-40B4-BE49-F238E27FC236}">
                <a16:creationId xmlns:a16="http://schemas.microsoft.com/office/drawing/2014/main" id="{92D78C58-7711-49F7-B383-0FD709FF39BF}"/>
              </a:ext>
            </a:extLst>
          </p:cNvPr>
          <p:cNvSpPr txBox="1">
            <a:spLocks/>
          </p:cNvSpPr>
          <p:nvPr/>
        </p:nvSpPr>
        <p:spPr>
          <a:xfrm>
            <a:off x="834675" y="4426781"/>
            <a:ext cx="2005892" cy="2172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人口學特徵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日常活動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旅遊經歷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購物習慣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罹病前一週造訪活體家禽場所</a:t>
            </a:r>
          </a:p>
        </p:txBody>
      </p:sp>
      <p:sp>
        <p:nvSpPr>
          <p:cNvPr id="18" name="內容版面配置區 7">
            <a:extLst>
              <a:ext uri="{FF2B5EF4-FFF2-40B4-BE49-F238E27FC236}">
                <a16:creationId xmlns:a16="http://schemas.microsoft.com/office/drawing/2014/main" id="{6D25E37F-8DBD-4D5B-BD26-FC8C181E2A75}"/>
              </a:ext>
            </a:extLst>
          </p:cNvPr>
          <p:cNvSpPr txBox="1">
            <a:spLocks/>
          </p:cNvSpPr>
          <p:nvPr/>
        </p:nvSpPr>
        <p:spPr>
          <a:xfrm>
            <a:off x="2840567" y="4421416"/>
            <a:ext cx="2525601" cy="1804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飲食習慣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準備家禽相關食物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暴露其他動物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接觸其他呼吸道患者</a:t>
            </a:r>
          </a:p>
        </p:txBody>
      </p:sp>
      <p:sp>
        <p:nvSpPr>
          <p:cNvPr id="19" name="內容版面配置區 7">
            <a:extLst>
              <a:ext uri="{FF2B5EF4-FFF2-40B4-BE49-F238E27FC236}">
                <a16:creationId xmlns:a16="http://schemas.microsoft.com/office/drawing/2014/main" id="{67F40ACA-8FE2-4EEA-AB01-7D352A967BA5}"/>
              </a:ext>
            </a:extLst>
          </p:cNvPr>
          <p:cNvSpPr txBox="1">
            <a:spLocks/>
          </p:cNvSpPr>
          <p:nvPr/>
        </p:nvSpPr>
        <p:spPr>
          <a:xfrm>
            <a:off x="6947930" y="4421416"/>
            <a:ext cx="2386772" cy="213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人口學特徵</a:t>
            </a:r>
          </a:p>
          <a:p>
            <a:pPr marL="0" indent="0" algn="ctr"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用藥情形</a:t>
            </a:r>
          </a:p>
          <a:p>
            <a:pPr marL="0" indent="0" algn="ctr"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畜養家禽</a:t>
            </a:r>
          </a:p>
          <a:p>
            <a:pPr marL="0" indent="0" algn="ctr"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家禽疫苗施打率</a:t>
            </a:r>
          </a:p>
          <a:p>
            <a:pPr marL="0" indent="0" algn="ctr"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接觸禽鳥類型及方式</a:t>
            </a:r>
          </a:p>
        </p:txBody>
      </p:sp>
      <p:sp>
        <p:nvSpPr>
          <p:cNvPr id="21" name="內容版面配置區 7">
            <a:extLst>
              <a:ext uri="{FF2B5EF4-FFF2-40B4-BE49-F238E27FC236}">
                <a16:creationId xmlns:a16="http://schemas.microsoft.com/office/drawing/2014/main" id="{9B6C8373-6BD6-41E3-A277-6B8F0EADA5CE}"/>
              </a:ext>
            </a:extLst>
          </p:cNvPr>
          <p:cNvSpPr txBox="1">
            <a:spLocks/>
          </p:cNvSpPr>
          <p:nvPr/>
        </p:nvSpPr>
        <p:spPr>
          <a:xfrm>
            <a:off x="9091362" y="4430850"/>
            <a:ext cx="2005892" cy="2360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飲食型態</a:t>
            </a:r>
          </a:p>
          <a:p>
            <a:pPr marL="0" indent="0" algn="ctr">
              <a:buNone/>
            </a:pP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接觸其他呼吸道患者或</a:t>
            </a:r>
            <a:r>
              <a:rPr kumimoji="1" lang="en-US" altLang="zh-TW" sz="1900" dirty="0">
                <a:solidFill>
                  <a:srgbClr val="002060"/>
                </a:solidFill>
                <a:latin typeface="+mn-ea"/>
              </a:rPr>
              <a:t>H5N1</a:t>
            </a:r>
            <a:r>
              <a:rPr kumimoji="1" lang="zh-TW" altLang="en-US" sz="1900" dirty="0">
                <a:solidFill>
                  <a:srgbClr val="002060"/>
                </a:solidFill>
                <a:latin typeface="+mn-ea"/>
              </a:rPr>
              <a:t>確診病例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070C917-4C3D-4A81-9349-C1593823CF40}"/>
              </a:ext>
            </a:extLst>
          </p:cNvPr>
          <p:cNvCxnSpPr/>
          <p:nvPr/>
        </p:nvCxnSpPr>
        <p:spPr>
          <a:xfrm>
            <a:off x="1079302" y="419102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C770DC-BB3C-4767-9053-0A2D986AF1CA}"/>
              </a:ext>
            </a:extLst>
          </p:cNvPr>
          <p:cNvCxnSpPr/>
          <p:nvPr/>
        </p:nvCxnSpPr>
        <p:spPr>
          <a:xfrm>
            <a:off x="6947930" y="41879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8C6478D-2942-4FF0-9D32-B66ECA743DE0}"/>
              </a:ext>
            </a:extLst>
          </p:cNvPr>
          <p:cNvCxnSpPr/>
          <p:nvPr/>
        </p:nvCxnSpPr>
        <p:spPr>
          <a:xfrm>
            <a:off x="6947929" y="1991506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6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9E922C-81F1-4CFD-ACF9-2EEA858E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489" y="1037720"/>
            <a:ext cx="6062450" cy="10058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zh-TW" altLang="en-US" sz="2000" dirty="0"/>
              <a:t>患者暴露零售活體禽類市場的</a:t>
            </a:r>
            <a:r>
              <a:rPr lang="en-US" altLang="zh-TW" sz="2000" dirty="0"/>
              <a:t>OR</a:t>
            </a:r>
            <a:r>
              <a:rPr lang="zh-TW" altLang="en-US" sz="2000" dirty="0"/>
              <a:t>為對照組的</a:t>
            </a:r>
            <a:r>
              <a:rPr lang="en-US" altLang="zh-TW" sz="2000" dirty="0"/>
              <a:t>4.5</a:t>
            </a:r>
            <a:r>
              <a:rPr lang="zh-TW" altLang="en-US" sz="2000" dirty="0"/>
              <a:t>倍</a:t>
            </a:r>
            <a:endParaRPr lang="en-US" altLang="zh-TW" sz="2000" dirty="0"/>
          </a:p>
          <a:p>
            <a:r>
              <a:rPr lang="zh-TW" altLang="en-US" sz="2000" dirty="0"/>
              <a:t>患者暴露室內遊樂場的</a:t>
            </a:r>
            <a:r>
              <a:rPr lang="en-US" altLang="zh-TW" sz="2000" dirty="0"/>
              <a:t>OR</a:t>
            </a:r>
            <a:r>
              <a:rPr lang="zh-TW" altLang="en-US" sz="2000" dirty="0"/>
              <a:t>為對照組的</a:t>
            </a:r>
            <a:r>
              <a:rPr lang="en-US" altLang="zh-TW" sz="2000" dirty="0"/>
              <a:t>0.0</a:t>
            </a:r>
            <a:r>
              <a:rPr lang="zh-TW" altLang="en-US" sz="2000" dirty="0"/>
              <a:t>倍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267B651-3838-45B7-AE16-C3BFA1B7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873" y="190381"/>
            <a:ext cx="6542253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108000">
            <a:normAutofit fontScale="90000"/>
          </a:bodyPr>
          <a:lstStyle/>
          <a:p>
            <a:pPr algn="ctr"/>
            <a:r>
              <a:rPr kumimoji="1" lang="zh-TW" altLang="en-US" sz="3600" b="1" dirty="0">
                <a:solidFill>
                  <a:srgbClr val="002060"/>
                </a:solidFill>
                <a:latin typeface="+mn-ea"/>
                <a:ea typeface="+mn-ea"/>
              </a:rPr>
              <a:t>研究結果 </a:t>
            </a:r>
            <a:r>
              <a:rPr kumimoji="1" lang="en-US" altLang="zh-TW" sz="3600" b="1" dirty="0">
                <a:solidFill>
                  <a:srgbClr val="002060"/>
                </a:solidFill>
                <a:latin typeface="+mn-ea"/>
              </a:rPr>
              <a:t>-</a:t>
            </a:r>
            <a:r>
              <a:rPr kumimoji="1" lang="zh-TW" altLang="en-US" sz="3600" b="1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sz="3600" b="1" dirty="0">
                <a:solidFill>
                  <a:srgbClr val="002060"/>
                </a:solidFill>
                <a:latin typeface="+mn-ea"/>
              </a:rPr>
              <a:t>1997 (Hong Kong)</a:t>
            </a:r>
            <a:endParaRPr lang="zh-TW" altLang="en-US" sz="3600" b="1" dirty="0">
              <a:latin typeface="+mn-ea"/>
              <a:ea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AC48AD-D0F2-47D6-A317-41C0648B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30102"/>
              </p:ext>
            </p:extLst>
          </p:nvPr>
        </p:nvGraphicFramePr>
        <p:xfrm>
          <a:off x="297830" y="1037721"/>
          <a:ext cx="5471374" cy="1005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40447">
                  <a:extLst>
                    <a:ext uri="{9D8B030D-6E8A-4147-A177-3AD203B41FA5}">
                      <a16:colId xmlns:a16="http://schemas.microsoft.com/office/drawing/2014/main" val="2921487165"/>
                    </a:ext>
                  </a:extLst>
                </a:gridCol>
                <a:gridCol w="612308">
                  <a:extLst>
                    <a:ext uri="{9D8B030D-6E8A-4147-A177-3AD203B41FA5}">
                      <a16:colId xmlns:a16="http://schemas.microsoft.com/office/drawing/2014/main" val="166325964"/>
                    </a:ext>
                  </a:extLst>
                </a:gridCol>
                <a:gridCol w="1306258">
                  <a:extLst>
                    <a:ext uri="{9D8B030D-6E8A-4147-A177-3AD203B41FA5}">
                      <a16:colId xmlns:a16="http://schemas.microsoft.com/office/drawing/2014/main" val="516913556"/>
                    </a:ext>
                  </a:extLst>
                </a:gridCol>
                <a:gridCol w="1112361">
                  <a:extLst>
                    <a:ext uri="{9D8B030D-6E8A-4147-A177-3AD203B41FA5}">
                      <a16:colId xmlns:a16="http://schemas.microsoft.com/office/drawing/2014/main" val="110778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危險因子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OR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95</a:t>
                      </a:r>
                      <a:r>
                        <a:rPr lang="zh-TW" altLang="en-US" sz="1600" dirty="0"/>
                        <a:t>％</a:t>
                      </a:r>
                      <a:r>
                        <a:rPr lang="en-US" altLang="zh-TW" sz="1600" dirty="0"/>
                        <a:t>CI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P-value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16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C00000"/>
                          </a:solidFill>
                        </a:rPr>
                        <a:t>暴露零售活體禽類市場</a:t>
                      </a: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>
                          <a:solidFill>
                            <a:srgbClr val="C00000"/>
                          </a:solidFill>
                        </a:rPr>
                        <a:t>4.5</a:t>
                      </a:r>
                      <a:endParaRPr lang="zh-TW" altLang="en-US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/>
                        <a:t>1.2,</a:t>
                      </a:r>
                      <a:r>
                        <a:rPr lang="zh-TW" altLang="en-US" sz="1600" kern="1200" dirty="0"/>
                        <a:t> </a:t>
                      </a:r>
                      <a:r>
                        <a:rPr lang="en-US" altLang="zh-TW" sz="1600" kern="1200" dirty="0"/>
                        <a:t>21.7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/>
                        <a:t>0.045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683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室內遊樂場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/>
                        <a:t>0.0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/>
                        <a:t>0.0, 0.5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/>
                        <a:t>0.013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65174"/>
                  </a:ext>
                </a:extLst>
              </a:tr>
            </a:tbl>
          </a:graphicData>
        </a:graphic>
      </p:graphicFrame>
      <p:sp>
        <p:nvSpPr>
          <p:cNvPr id="13" name="標題 1">
            <a:extLst>
              <a:ext uri="{FF2B5EF4-FFF2-40B4-BE49-F238E27FC236}">
                <a16:creationId xmlns:a16="http://schemas.microsoft.com/office/drawing/2014/main" id="{22C536A4-41C5-44F1-809F-CB5448024564}"/>
              </a:ext>
            </a:extLst>
          </p:cNvPr>
          <p:cNvSpPr txBox="1">
            <a:spLocks/>
          </p:cNvSpPr>
          <p:nvPr/>
        </p:nvSpPr>
        <p:spPr>
          <a:xfrm>
            <a:off x="2824873" y="2221397"/>
            <a:ext cx="6542253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10800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研究結果 </a:t>
            </a:r>
            <a:r>
              <a:rPr kumimoji="1" lang="en-US" altLang="zh-TW" sz="3200" b="1" dirty="0">
                <a:solidFill>
                  <a:srgbClr val="002060"/>
                </a:solidFill>
                <a:latin typeface="+mn-ea"/>
              </a:rPr>
              <a:t>-</a:t>
            </a:r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sz="3200" b="1" dirty="0">
                <a:solidFill>
                  <a:srgbClr val="002060"/>
                </a:solidFill>
                <a:latin typeface="+mn-ea"/>
              </a:rPr>
              <a:t>2008</a:t>
            </a:r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sz="3200" b="1" dirty="0">
                <a:solidFill>
                  <a:srgbClr val="002060"/>
                </a:solidFill>
                <a:latin typeface="+mn-ea"/>
              </a:rPr>
              <a:t>(China)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1035361-159E-4F58-BD6F-82AA29A4A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93022"/>
              </p:ext>
            </p:extLst>
          </p:nvPr>
        </p:nvGraphicFramePr>
        <p:xfrm>
          <a:off x="297830" y="3068734"/>
          <a:ext cx="5471374" cy="35241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28174">
                  <a:extLst>
                    <a:ext uri="{9D8B030D-6E8A-4147-A177-3AD203B41FA5}">
                      <a16:colId xmlns:a16="http://schemas.microsoft.com/office/drawing/2014/main" val="2921487165"/>
                    </a:ext>
                  </a:extLst>
                </a:gridCol>
                <a:gridCol w="603316">
                  <a:extLst>
                    <a:ext uri="{9D8B030D-6E8A-4147-A177-3AD203B41FA5}">
                      <a16:colId xmlns:a16="http://schemas.microsoft.com/office/drawing/2014/main" val="166325964"/>
                    </a:ext>
                  </a:extLst>
                </a:gridCol>
                <a:gridCol w="1091477">
                  <a:extLst>
                    <a:ext uri="{9D8B030D-6E8A-4147-A177-3AD203B41FA5}">
                      <a16:colId xmlns:a16="http://schemas.microsoft.com/office/drawing/2014/main" val="516913556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val="1107789905"/>
                    </a:ext>
                  </a:extLst>
                </a:gridCol>
              </a:tblGrid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單變項分析危險因子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OR</a:t>
                      </a:r>
                      <a:endParaRPr lang="zh-TW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95</a:t>
                      </a:r>
                      <a:r>
                        <a:rPr lang="zh-TW" altLang="en-US" sz="1600" dirty="0"/>
                        <a:t>％</a:t>
                      </a:r>
                      <a:r>
                        <a:rPr lang="en-US" altLang="zh-TW" sz="1600" dirty="0"/>
                        <a:t>CI</a:t>
                      </a:r>
                      <a:endParaRPr lang="zh-TW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P-value</a:t>
                      </a:r>
                      <a:endParaRPr lang="zh-TW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416107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600" b="1" dirty="0">
                          <a:solidFill>
                            <a:srgbClr val="C00000"/>
                          </a:solidFill>
                        </a:rPr>
                        <a:t>直接接觸病</a:t>
                      </a:r>
                      <a:r>
                        <a:rPr kumimoji="1" lang="en-US" altLang="zh-TW" sz="1600" b="1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kumimoji="1" lang="zh-TW" altLang="en-US" sz="1600" b="1" dirty="0">
                          <a:solidFill>
                            <a:srgbClr val="C00000"/>
                          </a:solidFill>
                        </a:rPr>
                        <a:t>死禽</a:t>
                      </a:r>
                      <a:endParaRPr kumimoji="1" lang="en-US" altLang="zh-TW" sz="1600" b="1" dirty="0">
                        <a:solidFill>
                          <a:srgbClr val="C00000"/>
                        </a:solidFill>
                        <a:latin typeface="+mn-ea"/>
                      </a:endParaRP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altLang="zh-TW" sz="1600" kern="1200" dirty="0">
                          <a:solidFill>
                            <a:srgbClr val="C00000"/>
                          </a:solidFill>
                          <a:effectLst/>
                        </a:rPr>
                        <a:t>34.7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altLang="zh-TW" sz="1600" kern="1200" dirty="0">
                          <a:effectLst/>
                        </a:rPr>
                        <a:t>4.3, 276.9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altLang="zh-TW" sz="1600" kern="1200" dirty="0">
                          <a:solidFill>
                            <a:srgbClr val="C00000"/>
                          </a:solidFill>
                          <a:effectLst/>
                        </a:rPr>
                        <a:t>.001</a:t>
                      </a:r>
                      <a:r>
                        <a:rPr lang="it-IT" altLang="zh-TW" sz="16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6837222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C00000"/>
                          </a:solidFill>
                        </a:rPr>
                        <a:t>造訪濕禽市場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altLang="zh-TW" sz="16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1.2, 7.9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altLang="zh-TW" sz="16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.019</a:t>
                      </a:r>
                      <a:r>
                        <a:rPr lang="it-IT" altLang="zh-TW" sz="16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65174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C00000"/>
                          </a:solidFill>
                        </a:rPr>
                        <a:t>患有基礎疾病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altLang="zh-TW" sz="16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1.3, 19.9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altLang="zh-TW" sz="16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.018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769959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家禽職業暴露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13.1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1.4, 125.4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.026 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213776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後院飼養家禽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1.1, 17.5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.031 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05680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後院室內家禽籠子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9.7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1.8, 53.3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.009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35026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飼養水禽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1.6, 26.3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.010</a:t>
                      </a:r>
                      <a:endParaRPr lang="zh-TW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98571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後院家禽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疫苗接種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&lt;80%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7.1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1.6, 31.6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.010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815681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家戶水禽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疫苗接種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&lt;80%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8.4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1.6, 45.1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.013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830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6D0925-828B-4E98-A943-9E3FC2312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23980"/>
              </p:ext>
            </p:extLst>
          </p:nvPr>
        </p:nvGraphicFramePr>
        <p:xfrm>
          <a:off x="5829488" y="3068735"/>
          <a:ext cx="6064682" cy="201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54256">
                  <a:extLst>
                    <a:ext uri="{9D8B030D-6E8A-4147-A177-3AD203B41FA5}">
                      <a16:colId xmlns:a16="http://schemas.microsoft.com/office/drawing/2014/main" val="4122301571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256132673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1050508337"/>
                    </a:ext>
                  </a:extLst>
                </a:gridCol>
                <a:gridCol w="1006211">
                  <a:extLst>
                    <a:ext uri="{9D8B030D-6E8A-4147-A177-3AD203B41FA5}">
                      <a16:colId xmlns:a16="http://schemas.microsoft.com/office/drawing/2014/main" val="3686807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單變項分析危險因子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OR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95</a:t>
                      </a:r>
                      <a:r>
                        <a:rPr lang="zh-TW" altLang="en-US" sz="1600" dirty="0"/>
                        <a:t>％</a:t>
                      </a:r>
                      <a:r>
                        <a:rPr lang="en-US" altLang="zh-TW" sz="1600" dirty="0"/>
                        <a:t>CI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P-value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167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直接接觸健康家禽</a:t>
                      </a: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1.0, 10.4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.043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493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間接接觸病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死禽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11.3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2.2, 58.5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.004 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093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造訪濕禽市場並目擊宰殺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1.7, 14.9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.004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089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病發前兩周造訪濕禽市場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6-10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7.6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1.1, 53.7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.043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67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病發前兩周造訪濕禽市場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&gt;10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 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1.2, 28.6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.031 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985514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9A5D078-1650-4861-B2FC-386AFB4E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68646"/>
              </p:ext>
            </p:extLst>
          </p:nvPr>
        </p:nvGraphicFramePr>
        <p:xfrm>
          <a:off x="5829488" y="5160278"/>
          <a:ext cx="6064682" cy="1432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96038">
                  <a:extLst>
                    <a:ext uri="{9D8B030D-6E8A-4147-A177-3AD203B41FA5}">
                      <a16:colId xmlns:a16="http://schemas.microsoft.com/office/drawing/2014/main" val="4122301571"/>
                    </a:ext>
                  </a:extLst>
                </a:gridCol>
                <a:gridCol w="782425">
                  <a:extLst>
                    <a:ext uri="{9D8B030D-6E8A-4147-A177-3AD203B41FA5}">
                      <a16:colId xmlns:a16="http://schemas.microsoft.com/office/drawing/2014/main" val="2256132673"/>
                    </a:ext>
                  </a:extLst>
                </a:gridCol>
                <a:gridCol w="1555422">
                  <a:extLst>
                    <a:ext uri="{9D8B030D-6E8A-4147-A177-3AD203B41FA5}">
                      <a16:colId xmlns:a16="http://schemas.microsoft.com/office/drawing/2014/main" val="1050508337"/>
                    </a:ext>
                  </a:extLst>
                </a:gridCol>
                <a:gridCol w="930797">
                  <a:extLst>
                    <a:ext uri="{9D8B030D-6E8A-4147-A177-3AD203B41FA5}">
                      <a16:colId xmlns:a16="http://schemas.microsoft.com/office/drawing/2014/main" val="3686807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多變量分析危險因子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OR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95</a:t>
                      </a:r>
                      <a:r>
                        <a:rPr lang="zh-TW" altLang="en-US" sz="1600" dirty="0"/>
                        <a:t>％</a:t>
                      </a:r>
                      <a:r>
                        <a:rPr lang="en-US" altLang="zh-TW" sz="1600" dirty="0"/>
                        <a:t>CI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P-value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167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直接接觸病</a:t>
                      </a:r>
                      <a:r>
                        <a:rPr lang="en-US" altLang="zh-TW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死禽</a:t>
                      </a: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506.6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15.7, 16319.6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.001</a:t>
                      </a:r>
                      <a:r>
                        <a:rPr lang="it-IT" altLang="zh-TW" sz="1400" dirty="0"/>
                        <a:t> 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493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間接接觸病</a:t>
                      </a:r>
                      <a:r>
                        <a:rPr lang="en-US" altLang="zh-TW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死禽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4.3, 745.6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.002</a:t>
                      </a:r>
                      <a:r>
                        <a:rPr lang="it-IT" altLang="zh-TW" sz="1400" dirty="0"/>
                        <a:t> 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093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造訪濕禽市場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15.4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3.0, 80.2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.001</a:t>
                      </a:r>
                      <a:r>
                        <a:rPr lang="it-IT" altLang="zh-TW" sz="1400" dirty="0"/>
                        <a:t> 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089353"/>
                  </a:ext>
                </a:extLst>
              </a:tr>
            </a:tbl>
          </a:graphicData>
        </a:graphic>
      </p:graphicFrame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5ED7D177-9530-4438-AC11-23CA930500A5}"/>
              </a:ext>
            </a:extLst>
          </p:cNvPr>
          <p:cNvSpPr txBox="1">
            <a:spLocks/>
          </p:cNvSpPr>
          <p:nvPr/>
        </p:nvSpPr>
        <p:spPr>
          <a:xfrm>
            <a:off x="9860436" y="2221396"/>
            <a:ext cx="2031501" cy="669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00"/>
              </a:lnSpc>
            </a:pPr>
            <a:r>
              <a:rPr kumimoji="1" lang="zh-TW" altLang="zh-TW" sz="1400" b="1" dirty="0">
                <a:solidFill>
                  <a:srgbClr val="C00000"/>
                </a:solidFill>
              </a:rPr>
              <a:t>直</a:t>
            </a:r>
            <a:r>
              <a:rPr kumimoji="1" lang="en-US" altLang="zh-TW" sz="1400" b="1" dirty="0">
                <a:solidFill>
                  <a:srgbClr val="C00000"/>
                </a:solidFill>
              </a:rPr>
              <a:t>/</a:t>
            </a:r>
            <a:r>
              <a:rPr kumimoji="1" lang="zh-TW" altLang="en-US" sz="1400" b="1" dirty="0">
                <a:solidFill>
                  <a:srgbClr val="C00000"/>
                </a:solidFill>
              </a:rPr>
              <a:t>間</a:t>
            </a:r>
            <a:r>
              <a:rPr kumimoji="1" lang="zh-TW" altLang="zh-TW" sz="1400" b="1" dirty="0">
                <a:solidFill>
                  <a:srgbClr val="C00000"/>
                </a:solidFill>
              </a:rPr>
              <a:t>接接觸病</a:t>
            </a:r>
            <a:r>
              <a:rPr kumimoji="1" lang="en-US" altLang="zh-TW" sz="1400" b="1" dirty="0">
                <a:solidFill>
                  <a:srgbClr val="C00000"/>
                </a:solidFill>
              </a:rPr>
              <a:t>/</a:t>
            </a:r>
            <a:r>
              <a:rPr kumimoji="1" lang="zh-TW" altLang="zh-TW" sz="1400" b="1" dirty="0">
                <a:solidFill>
                  <a:srgbClr val="C00000"/>
                </a:solidFill>
              </a:rPr>
              <a:t>死禽</a:t>
            </a:r>
            <a:endParaRPr lang="zh-TW" altLang="zh-TW" sz="1400" b="1" dirty="0">
              <a:solidFill>
                <a:srgbClr val="C00000"/>
              </a:solidFill>
            </a:endParaRPr>
          </a:p>
          <a:p>
            <a:pPr fontAlgn="ctr">
              <a:lnSpc>
                <a:spcPts val="600"/>
              </a:lnSpc>
            </a:pPr>
            <a:r>
              <a:rPr lang="zh-TW" altLang="zh-TW" sz="1400" b="1" dirty="0">
                <a:solidFill>
                  <a:srgbClr val="C00000"/>
                </a:solidFill>
              </a:rPr>
              <a:t>造訪濕禽市場</a:t>
            </a:r>
          </a:p>
          <a:p>
            <a:pPr fontAlgn="ctr">
              <a:lnSpc>
                <a:spcPts val="600"/>
              </a:lnSpc>
            </a:pPr>
            <a:r>
              <a:rPr lang="zh-TW" altLang="zh-TW" sz="1400" b="1" dirty="0">
                <a:solidFill>
                  <a:srgbClr val="C00000"/>
                </a:solidFill>
              </a:rPr>
              <a:t>患有基礎疾病</a:t>
            </a:r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3BA1E838-3A22-481F-BDEA-FD3BEAB692E9}"/>
              </a:ext>
            </a:extLst>
          </p:cNvPr>
          <p:cNvSpPr txBox="1">
            <a:spLocks/>
          </p:cNvSpPr>
          <p:nvPr/>
        </p:nvSpPr>
        <p:spPr>
          <a:xfrm>
            <a:off x="9532069" y="2221396"/>
            <a:ext cx="328367" cy="669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00"/>
              </a:lnSpc>
              <a:buNone/>
            </a:pPr>
            <a:r>
              <a:rPr kumimoji="1" lang="zh-TW" altLang="en-US" sz="1100" dirty="0"/>
              <a:t>危險因子</a:t>
            </a:r>
            <a:endParaRPr lang="zh-TW" altLang="zh-TW" sz="1100" dirty="0"/>
          </a:p>
        </p:txBody>
      </p:sp>
    </p:spTree>
    <p:extLst>
      <p:ext uri="{BB962C8B-B14F-4D97-AF65-F5344CB8AC3E}">
        <p14:creationId xmlns:p14="http://schemas.microsoft.com/office/powerpoint/2010/main" val="254287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>
            <a:extLst>
              <a:ext uri="{FF2B5EF4-FFF2-40B4-BE49-F238E27FC236}">
                <a16:creationId xmlns:a16="http://schemas.microsoft.com/office/drawing/2014/main" id="{EB349337-1AC0-46C2-9EFB-6B4BD9CA86DB}"/>
              </a:ext>
            </a:extLst>
          </p:cNvPr>
          <p:cNvSpPr txBox="1">
            <a:spLocks/>
          </p:cNvSpPr>
          <p:nvPr/>
        </p:nvSpPr>
        <p:spPr>
          <a:xfrm>
            <a:off x="6199697" y="1258579"/>
            <a:ext cx="5502456" cy="266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b="1" dirty="0">
                <a:solidFill>
                  <a:srgbClr val="002060"/>
                </a:solidFill>
                <a:latin typeface="+mn-ea"/>
              </a:rPr>
              <a:t>城市</a:t>
            </a:r>
            <a:endParaRPr kumimoji="1" lang="en-US" altLang="zh-TW" b="1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endParaRPr kumimoji="1" lang="en-US" altLang="zh-TW" sz="3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dirty="0">
                <a:solidFill>
                  <a:srgbClr val="002060"/>
                </a:solidFill>
                <a:latin typeface="+mn-ea"/>
              </a:rPr>
              <a:t>高教育水準</a:t>
            </a:r>
            <a:endParaRPr kumimoji="1" lang="en-US" altLang="zh-TW" sz="18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dirty="0">
                <a:solidFill>
                  <a:srgbClr val="002060"/>
                </a:solidFill>
                <a:latin typeface="+mn-ea"/>
              </a:rPr>
              <a:t>高家庭年收入</a:t>
            </a:r>
            <a:endParaRPr kumimoji="1" lang="en-US" altLang="zh-TW" sz="18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b="1" dirty="0">
                <a:solidFill>
                  <a:srgbClr val="C00000"/>
                </a:solidFill>
                <a:latin typeface="+mn-ea"/>
              </a:rPr>
              <a:t>造訪濕禽市場 </a:t>
            </a:r>
            <a:r>
              <a:rPr kumimoji="1" lang="en-US" altLang="zh-TW" sz="1800" dirty="0">
                <a:solidFill>
                  <a:srgbClr val="002060"/>
                </a:solidFill>
                <a:latin typeface="+mn-ea"/>
              </a:rPr>
              <a:t>(p=.002)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600" dirty="0">
                <a:solidFill>
                  <a:srgbClr val="002060"/>
                </a:solidFill>
                <a:latin typeface="+mn-ea"/>
              </a:rPr>
              <a:t> </a:t>
            </a:r>
            <a:endParaRPr kumimoji="1" lang="en-US" altLang="zh-TW" sz="1600" dirty="0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F257F33-F46E-4197-AB26-7B7EF8A92924}"/>
              </a:ext>
            </a:extLst>
          </p:cNvPr>
          <p:cNvCxnSpPr/>
          <p:nvPr/>
        </p:nvCxnSpPr>
        <p:spPr>
          <a:xfrm>
            <a:off x="1097644" y="1794434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7E962542-F030-430F-BD69-21E7A744A91E}"/>
              </a:ext>
            </a:extLst>
          </p:cNvPr>
          <p:cNvSpPr txBox="1">
            <a:spLocks/>
          </p:cNvSpPr>
          <p:nvPr/>
        </p:nvSpPr>
        <p:spPr>
          <a:xfrm>
            <a:off x="2824873" y="375937"/>
            <a:ext cx="6542253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10800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研究結果 </a:t>
            </a:r>
            <a:r>
              <a:rPr kumimoji="1" lang="en-US" altLang="zh-TW" sz="3200" b="1" dirty="0">
                <a:solidFill>
                  <a:srgbClr val="002060"/>
                </a:solidFill>
                <a:latin typeface="+mn-ea"/>
              </a:rPr>
              <a:t>-</a:t>
            </a:r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sz="3200" b="1" dirty="0">
                <a:solidFill>
                  <a:srgbClr val="002060"/>
                </a:solidFill>
                <a:latin typeface="+mn-ea"/>
              </a:rPr>
              <a:t>2008</a:t>
            </a:r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sz="3200" b="1" dirty="0">
                <a:solidFill>
                  <a:srgbClr val="002060"/>
                </a:solidFill>
                <a:latin typeface="+mn-ea"/>
              </a:rPr>
              <a:t>(China)</a:t>
            </a:r>
          </a:p>
        </p:txBody>
      </p:sp>
      <p:sp>
        <p:nvSpPr>
          <p:cNvPr id="10" name="內容版面配置區 7">
            <a:extLst>
              <a:ext uri="{FF2B5EF4-FFF2-40B4-BE49-F238E27FC236}">
                <a16:creationId xmlns:a16="http://schemas.microsoft.com/office/drawing/2014/main" id="{D2F12B89-EB7F-429B-92D4-8400E787834F}"/>
              </a:ext>
            </a:extLst>
          </p:cNvPr>
          <p:cNvSpPr txBox="1">
            <a:spLocks/>
          </p:cNvSpPr>
          <p:nvPr/>
        </p:nvSpPr>
        <p:spPr>
          <a:xfrm>
            <a:off x="489849" y="1258579"/>
            <a:ext cx="5502456" cy="314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b="1" dirty="0">
                <a:solidFill>
                  <a:srgbClr val="002060"/>
                </a:solidFill>
                <a:latin typeface="+mn-ea"/>
              </a:rPr>
              <a:t>農村</a:t>
            </a:r>
            <a:endParaRPr kumimoji="1" lang="en-US" altLang="zh-TW" b="1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endParaRPr kumimoji="1" lang="en-US" altLang="zh-TW" sz="3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dirty="0">
                <a:solidFill>
                  <a:srgbClr val="002060"/>
                </a:solidFill>
                <a:latin typeface="+mn-ea"/>
              </a:rPr>
              <a:t>不識字 </a:t>
            </a:r>
            <a:r>
              <a:rPr kumimoji="1" lang="en-US" altLang="zh-TW" sz="1800" dirty="0">
                <a:solidFill>
                  <a:srgbClr val="002060"/>
                </a:solidFill>
                <a:latin typeface="+mn-ea"/>
              </a:rPr>
              <a:t>(p=.006)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dirty="0">
                <a:solidFill>
                  <a:srgbClr val="002060"/>
                </a:solidFill>
                <a:latin typeface="+mn-ea"/>
              </a:rPr>
              <a:t>家庭年收入</a:t>
            </a:r>
            <a:r>
              <a:rPr kumimoji="1" lang="en-US" altLang="zh-TW" sz="1800" dirty="0">
                <a:solidFill>
                  <a:srgbClr val="002060"/>
                </a:solidFill>
                <a:latin typeface="+mn-ea"/>
              </a:rPr>
              <a:t>&lt;2000RMB (p&lt;&lt;.001)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dirty="0">
                <a:solidFill>
                  <a:srgbClr val="002060"/>
                </a:solidFill>
                <a:latin typeface="+mn-ea"/>
              </a:rPr>
              <a:t>缺乏室內水源 </a:t>
            </a:r>
            <a:r>
              <a:rPr kumimoji="1" lang="en-US" altLang="zh-TW" sz="1800" dirty="0">
                <a:solidFill>
                  <a:srgbClr val="002060"/>
                </a:solidFill>
                <a:latin typeface="+mn-ea"/>
              </a:rPr>
              <a:t>(p&lt;.001)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b="1" dirty="0">
                <a:solidFill>
                  <a:srgbClr val="C00000"/>
                </a:solidFill>
                <a:latin typeface="+mn-ea"/>
              </a:rPr>
              <a:t>後院飼養家禽 </a:t>
            </a:r>
            <a:r>
              <a:rPr kumimoji="1" lang="en-US" altLang="zh-TW" sz="1800" dirty="0">
                <a:solidFill>
                  <a:srgbClr val="002060"/>
                </a:solidFill>
                <a:latin typeface="+mn-ea"/>
              </a:rPr>
              <a:t>(p&lt;.001)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b="1" dirty="0">
                <a:solidFill>
                  <a:srgbClr val="C00000"/>
                </a:solidFill>
                <a:latin typeface="+mn-ea"/>
              </a:rPr>
              <a:t>接觸病</a:t>
            </a:r>
            <a:r>
              <a:rPr kumimoji="1" lang="en-US" altLang="zh-TW" sz="1800" b="1" dirty="0">
                <a:solidFill>
                  <a:srgbClr val="C00000"/>
                </a:solidFill>
                <a:latin typeface="+mn-ea"/>
              </a:rPr>
              <a:t>/</a:t>
            </a:r>
            <a:r>
              <a:rPr kumimoji="1" lang="zh-TW" altLang="en-US" sz="1800" b="1" dirty="0">
                <a:solidFill>
                  <a:srgbClr val="C00000"/>
                </a:solidFill>
                <a:latin typeface="+mn-ea"/>
              </a:rPr>
              <a:t>死禽 </a:t>
            </a:r>
            <a:r>
              <a:rPr kumimoji="1" lang="en-US" altLang="zh-TW" sz="1800" dirty="0">
                <a:solidFill>
                  <a:srgbClr val="002060"/>
                </a:solidFill>
                <a:latin typeface="+mn-ea"/>
              </a:rPr>
              <a:t>(p=.001)</a:t>
            </a:r>
            <a:r>
              <a:rPr kumimoji="1" lang="zh-TW" altLang="en-US" sz="1800" dirty="0">
                <a:solidFill>
                  <a:srgbClr val="002060"/>
                </a:solidFill>
                <a:latin typeface="+mn-ea"/>
              </a:rPr>
              <a:t> </a:t>
            </a:r>
            <a:endParaRPr kumimoji="1" lang="en-US" altLang="zh-TW" sz="18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b="1" dirty="0">
                <a:solidFill>
                  <a:srgbClr val="C00000"/>
                </a:solidFill>
                <a:latin typeface="+mn-ea"/>
              </a:rPr>
              <a:t>家中飼養動物 </a:t>
            </a:r>
            <a:r>
              <a:rPr kumimoji="1" lang="en-US" altLang="zh-TW" sz="1800" dirty="0">
                <a:solidFill>
                  <a:srgbClr val="002060"/>
                </a:solidFill>
                <a:latin typeface="+mn-ea"/>
              </a:rPr>
              <a:t>(p=.001)</a:t>
            </a:r>
            <a:r>
              <a:rPr kumimoji="1" lang="zh-TW" altLang="en-US" sz="1800" dirty="0">
                <a:solidFill>
                  <a:srgbClr val="002060"/>
                </a:solidFill>
                <a:latin typeface="+mn-ea"/>
              </a:rPr>
              <a:t> </a:t>
            </a:r>
            <a:endParaRPr kumimoji="1" lang="en-US" altLang="zh-TW" sz="1800" dirty="0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3C28270-59C4-4312-B54C-302008705EEE}"/>
              </a:ext>
            </a:extLst>
          </p:cNvPr>
          <p:cNvCxnSpPr/>
          <p:nvPr/>
        </p:nvCxnSpPr>
        <p:spPr>
          <a:xfrm>
            <a:off x="6807491" y="1784602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FD4D9A6-5764-4254-963C-187FE0F8D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88580"/>
              </p:ext>
            </p:extLst>
          </p:nvPr>
        </p:nvGraphicFramePr>
        <p:xfrm>
          <a:off x="959789" y="4542191"/>
          <a:ext cx="4977352" cy="21144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3325">
                  <a:extLst>
                    <a:ext uri="{9D8B030D-6E8A-4147-A177-3AD203B41FA5}">
                      <a16:colId xmlns:a16="http://schemas.microsoft.com/office/drawing/2014/main" val="2921487165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166325964"/>
                    </a:ext>
                  </a:extLst>
                </a:gridCol>
                <a:gridCol w="1280407">
                  <a:extLst>
                    <a:ext uri="{9D8B030D-6E8A-4147-A177-3AD203B41FA5}">
                      <a16:colId xmlns:a16="http://schemas.microsoft.com/office/drawing/2014/main" val="516913556"/>
                    </a:ext>
                  </a:extLst>
                </a:gridCol>
                <a:gridCol w="953744">
                  <a:extLst>
                    <a:ext uri="{9D8B030D-6E8A-4147-A177-3AD203B41FA5}">
                      <a16:colId xmlns:a16="http://schemas.microsoft.com/office/drawing/2014/main" val="1107789905"/>
                    </a:ext>
                  </a:extLst>
                </a:gridCol>
              </a:tblGrid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單變項分析危險因子</a:t>
                      </a: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OR</a:t>
                      </a:r>
                      <a:endParaRPr lang="zh-TW" altLang="en-US" sz="1600" dirty="0"/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95</a:t>
                      </a:r>
                      <a:r>
                        <a:rPr lang="zh-TW" altLang="en-US" sz="1600" dirty="0"/>
                        <a:t>％</a:t>
                      </a:r>
                      <a:r>
                        <a:rPr lang="en-US" altLang="zh-TW" sz="1600" dirty="0"/>
                        <a:t>CI</a:t>
                      </a:r>
                      <a:endParaRPr lang="zh-TW" altLang="en-US" sz="1600" dirty="0"/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P-value</a:t>
                      </a:r>
                      <a:endParaRPr lang="zh-TW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16107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600" b="1" dirty="0">
                          <a:solidFill>
                            <a:srgbClr val="C00000"/>
                          </a:solidFill>
                        </a:rPr>
                        <a:t>直接接觸病</a:t>
                      </a:r>
                      <a:r>
                        <a:rPr kumimoji="1" lang="en-US" altLang="zh-TW" sz="1600" b="1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kumimoji="1" lang="zh-TW" altLang="en-US" sz="1600" b="1" dirty="0">
                          <a:solidFill>
                            <a:srgbClr val="C00000"/>
                          </a:solidFill>
                        </a:rPr>
                        <a:t>死禽</a:t>
                      </a:r>
                      <a:endParaRPr kumimoji="1" lang="en-US" altLang="zh-TW" sz="1600" b="1" dirty="0">
                        <a:solidFill>
                          <a:srgbClr val="C00000"/>
                        </a:solidFill>
                        <a:latin typeface="+mn-ea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29.8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3.7, 241.5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.0001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6837222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C00000"/>
                          </a:solidFill>
                        </a:rPr>
                        <a:t>間接接觸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11.3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2.2, 58.5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.004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865174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多變量分析危險因子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％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69959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600" b="1" dirty="0">
                          <a:solidFill>
                            <a:srgbClr val="C00000"/>
                          </a:solidFill>
                        </a:rPr>
                        <a:t>直接接觸病</a:t>
                      </a:r>
                      <a:r>
                        <a:rPr kumimoji="1" lang="en-US" altLang="zh-TW" sz="1600" b="1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kumimoji="1" lang="zh-TW" altLang="en-US" sz="1600" b="1" dirty="0">
                          <a:solidFill>
                            <a:srgbClr val="C00000"/>
                          </a:solidFill>
                        </a:rPr>
                        <a:t>死禽</a:t>
                      </a:r>
                      <a:endParaRPr kumimoji="1" lang="en-US" altLang="zh-TW" sz="1600" b="1" dirty="0">
                        <a:solidFill>
                          <a:srgbClr val="C00000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67.3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5.8, 783.8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.001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1213776"/>
                  </a:ext>
                </a:extLst>
              </a:tr>
              <a:tr h="352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rgbClr val="C00000"/>
                          </a:solidFill>
                        </a:rPr>
                        <a:t>間接接觸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25.4</a:t>
                      </a:r>
                      <a:endParaRPr lang="zh-TW" alt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2.4, 274.3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.008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6605680"/>
                  </a:ext>
                </a:extLst>
              </a:tr>
            </a:tbl>
          </a:graphicData>
        </a:graphic>
      </p:graphicFrame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0923457D-A6C4-4923-A894-0A8B5995631E}"/>
              </a:ext>
            </a:extLst>
          </p:cNvPr>
          <p:cNvSpPr txBox="1">
            <a:spLocks/>
          </p:cNvSpPr>
          <p:nvPr/>
        </p:nvSpPr>
        <p:spPr>
          <a:xfrm>
            <a:off x="489849" y="4542191"/>
            <a:ext cx="469939" cy="21144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zh-TW" altLang="en-US" sz="1800" b="1" dirty="0"/>
              <a:t>僅限</a:t>
            </a:r>
            <a:r>
              <a:rPr kumimoji="1" lang="zh-TW" altLang="en-US" sz="1800" b="1" dirty="0">
                <a:solidFill>
                  <a:srgbClr val="C00000"/>
                </a:solidFill>
              </a:rPr>
              <a:t>農村</a:t>
            </a:r>
            <a:r>
              <a:rPr kumimoji="1" lang="zh-TW" altLang="en-US" sz="1800" b="1" dirty="0"/>
              <a:t>的分析</a:t>
            </a:r>
            <a:endParaRPr lang="zh-TW" altLang="zh-TW" sz="1800" b="1" dirty="0"/>
          </a:p>
        </p:txBody>
      </p:sp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97935DEE-0220-45FF-B4BE-90DBE205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698" y="3471002"/>
            <a:ext cx="5709848" cy="26533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結果整理</a:t>
            </a:r>
            <a:endParaRPr lang="en-US" altLang="zh-TW" sz="24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sz="2000" b="1" dirty="0">
                <a:solidFill>
                  <a:srgbClr val="002060"/>
                </a:solidFill>
              </a:rPr>
              <a:t>共同危險因子</a:t>
            </a:r>
            <a:r>
              <a:rPr lang="zh-TW" altLang="en-US" sz="2000" b="1" dirty="0"/>
              <a:t>：</a:t>
            </a:r>
            <a:r>
              <a:rPr kumimoji="1" lang="zh-TW" altLang="zh-TW" sz="2000" b="1" dirty="0">
                <a:solidFill>
                  <a:srgbClr val="C00000"/>
                </a:solidFill>
              </a:rPr>
              <a:t>直</a:t>
            </a:r>
            <a:r>
              <a:rPr kumimoji="1" lang="en-US" altLang="zh-TW" sz="2000" b="1" dirty="0">
                <a:solidFill>
                  <a:srgbClr val="C00000"/>
                </a:solidFill>
              </a:rPr>
              <a:t>/</a:t>
            </a:r>
            <a:r>
              <a:rPr kumimoji="1" lang="zh-TW" altLang="en-US" sz="2000" b="1" dirty="0">
                <a:solidFill>
                  <a:srgbClr val="C00000"/>
                </a:solidFill>
              </a:rPr>
              <a:t>間</a:t>
            </a:r>
            <a:r>
              <a:rPr kumimoji="1" lang="zh-TW" altLang="zh-TW" sz="2000" b="1" dirty="0">
                <a:solidFill>
                  <a:srgbClr val="C00000"/>
                </a:solidFill>
              </a:rPr>
              <a:t>接接觸病</a:t>
            </a:r>
            <a:r>
              <a:rPr kumimoji="1" lang="en-US" altLang="zh-TW" sz="2000" b="1" dirty="0">
                <a:solidFill>
                  <a:srgbClr val="C00000"/>
                </a:solidFill>
              </a:rPr>
              <a:t>/</a:t>
            </a:r>
            <a:r>
              <a:rPr kumimoji="1" lang="zh-TW" altLang="zh-TW" sz="2000" b="1" dirty="0">
                <a:solidFill>
                  <a:srgbClr val="C00000"/>
                </a:solidFill>
              </a:rPr>
              <a:t>死禽</a:t>
            </a:r>
            <a:r>
              <a:rPr kumimoji="1" lang="zh-TW" altLang="en-US" sz="2000" b="1" dirty="0">
                <a:solidFill>
                  <a:srgbClr val="C00000"/>
                </a:solidFill>
              </a:rPr>
              <a:t>、</a:t>
            </a:r>
            <a:r>
              <a:rPr lang="zh-TW" altLang="zh-TW" sz="2000" b="1" dirty="0">
                <a:solidFill>
                  <a:srgbClr val="C00000"/>
                </a:solidFill>
              </a:rPr>
              <a:t>造訪濕禽市場</a:t>
            </a:r>
            <a:r>
              <a:rPr lang="zh-TW" altLang="en-US" sz="2000" b="1" dirty="0">
                <a:solidFill>
                  <a:srgbClr val="C00000"/>
                </a:solidFill>
              </a:rPr>
              <a:t>、</a:t>
            </a:r>
            <a:r>
              <a:rPr lang="zh-TW" altLang="zh-TW" sz="2000" b="1" dirty="0">
                <a:solidFill>
                  <a:srgbClr val="C00000"/>
                </a:solidFill>
              </a:rPr>
              <a:t>患有基礎疾病</a:t>
            </a:r>
            <a:endParaRPr lang="en-US" altLang="zh-TW" sz="20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sz="2000" b="1" dirty="0">
                <a:solidFill>
                  <a:srgbClr val="002060"/>
                </a:solidFill>
              </a:rPr>
              <a:t>人口學特徵與暴露差異</a:t>
            </a:r>
            <a:endParaRPr lang="en-US" altLang="zh-TW" sz="2000" b="1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sz="1600" b="1" dirty="0">
                <a:solidFill>
                  <a:srgbClr val="002060"/>
                </a:solidFill>
              </a:rPr>
              <a:t>農村：缺乏室內水源；後院飼養家禽、家中飼養動物 、接觸病</a:t>
            </a:r>
            <a:r>
              <a:rPr lang="en-US" altLang="zh-TW" sz="1600" b="1" dirty="0">
                <a:solidFill>
                  <a:srgbClr val="002060"/>
                </a:solidFill>
              </a:rPr>
              <a:t>/</a:t>
            </a:r>
            <a:r>
              <a:rPr lang="zh-TW" altLang="en-US" sz="1600" b="1" dirty="0">
                <a:solidFill>
                  <a:srgbClr val="002060"/>
                </a:solidFill>
              </a:rPr>
              <a:t>死禽</a:t>
            </a:r>
            <a:endParaRPr lang="en-US" altLang="zh-TW" sz="16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sz="1600" b="1" dirty="0">
                <a:solidFill>
                  <a:srgbClr val="002060"/>
                </a:solidFill>
              </a:rPr>
              <a:t>城市：高教育水準、高家庭年收入；造訪濕禽市場</a:t>
            </a:r>
            <a:endParaRPr lang="zh-TW" altLang="en-US" sz="16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86AEC2-DDD0-4697-889D-80BDFF52CA4A}"/>
              </a:ext>
            </a:extLst>
          </p:cNvPr>
          <p:cNvSpPr txBox="1"/>
          <p:nvPr/>
        </p:nvSpPr>
        <p:spPr>
          <a:xfrm>
            <a:off x="6199698" y="6256541"/>
            <a:ext cx="5709848" cy="400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kumimoji="1" sz="2000">
                <a:solidFill>
                  <a:srgbClr val="C00000"/>
                </a:solidFill>
                <a:latin typeface="+mn-ea"/>
              </a:defRPr>
            </a:lvl1pPr>
          </a:lstStyle>
          <a:p>
            <a:r>
              <a:rPr lang="zh-TW" altLang="en-US" dirty="0"/>
              <a:t>→ 疾病的公共教育和介入措施應針對不同環境</a:t>
            </a:r>
          </a:p>
        </p:txBody>
      </p:sp>
    </p:spTree>
    <p:extLst>
      <p:ext uri="{BB962C8B-B14F-4D97-AF65-F5344CB8AC3E}">
        <p14:creationId xmlns:p14="http://schemas.microsoft.com/office/powerpoint/2010/main" val="251908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4F6B8A78-4EC6-451C-AE34-6D2BB52FAEE3}"/>
              </a:ext>
            </a:extLst>
          </p:cNvPr>
          <p:cNvSpPr txBox="1">
            <a:spLocks/>
          </p:cNvSpPr>
          <p:nvPr/>
        </p:nvSpPr>
        <p:spPr>
          <a:xfrm>
            <a:off x="6298578" y="1419330"/>
            <a:ext cx="5502456" cy="48212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2008</a:t>
            </a:r>
            <a:r>
              <a:rPr kumimoji="1" lang="zh-TW" altLang="en-US" b="1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(China)</a:t>
            </a:r>
          </a:p>
          <a:p>
            <a:pPr>
              <a:lnSpc>
                <a:spcPct val="100000"/>
              </a:lnSpc>
            </a:pPr>
            <a:endParaRPr kumimoji="1" lang="en-US" altLang="zh-TW" sz="14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2400" b="1" dirty="0">
                <a:solidFill>
                  <a:srgbClr val="002060"/>
                </a:solidFill>
                <a:latin typeface="+mn-ea"/>
              </a:rPr>
              <a:t>病例組</a:t>
            </a:r>
            <a:endParaRPr kumimoji="1" lang="en-US" altLang="zh-TW" sz="2400" b="1" dirty="0">
              <a:solidFill>
                <a:srgbClr val="00206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回憶偏差 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高估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暴露的風險</a:t>
            </a:r>
            <a:endParaRPr kumimoji="1" lang="en-US" altLang="zh-TW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2400" b="1" dirty="0">
                <a:solidFill>
                  <a:srgbClr val="002060"/>
                </a:solidFill>
                <a:latin typeface="+mn-ea"/>
              </a:rPr>
              <a:t>病例組：更多訪談代理人</a:t>
            </a:r>
            <a:endParaRPr kumimoji="1" lang="en-US" altLang="zh-TW" sz="2400" b="1" dirty="0">
              <a:solidFill>
                <a:srgbClr val="00206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有差異性的錯誤分類</a:t>
            </a:r>
            <a:r>
              <a:rPr kumimoji="1" lang="zh-TW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低估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暴露的風險</a:t>
            </a:r>
            <a:endParaRPr kumimoji="1" lang="en-US" altLang="zh-TW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2400" b="1" dirty="0">
                <a:solidFill>
                  <a:srgbClr val="002060"/>
                </a:solidFill>
                <a:latin typeface="+mn-ea"/>
              </a:rPr>
              <a:t>對照組：病例發生時未收集其暴露</a:t>
            </a:r>
            <a:endParaRPr kumimoji="1" lang="en-US" altLang="zh-TW" sz="2400" b="1" dirty="0">
              <a:solidFill>
                <a:srgbClr val="00206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回憶偏差、無差異性的錯誤分類 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高估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或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低估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暴露的風險</a:t>
            </a: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2400" b="1" dirty="0">
                <a:solidFill>
                  <a:srgbClr val="002060"/>
                </a:solidFill>
                <a:latin typeface="+mn-ea"/>
              </a:rPr>
              <a:t>病例數量：鄉村</a:t>
            </a:r>
            <a:r>
              <a:rPr kumimoji="1" lang="en-US" altLang="zh-TW" sz="2400" b="1" dirty="0">
                <a:solidFill>
                  <a:srgbClr val="002060"/>
                </a:solidFill>
                <a:latin typeface="+mn-ea"/>
              </a:rPr>
              <a:t>&gt;</a:t>
            </a:r>
            <a:r>
              <a:rPr kumimoji="1" lang="zh-TW" altLang="en-US" sz="2400" b="1" dirty="0">
                <a:solidFill>
                  <a:srgbClr val="002060"/>
                </a:solidFill>
                <a:latin typeface="+mn-ea"/>
              </a:rPr>
              <a:t>都市</a:t>
            </a:r>
            <a:endParaRPr kumimoji="1" lang="en-US" altLang="zh-TW" sz="2400" b="1" dirty="0">
              <a:solidFill>
                <a:srgbClr val="00206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城市患者檢定力不足 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無法準確評估其危險因子</a:t>
            </a: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kumimoji="1" lang="zh-TW" altLang="en-US" sz="2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F1D24D57-F6CF-4C4C-B35B-36BA234E0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046" y="1419331"/>
            <a:ext cx="5341375" cy="453841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1997 (Hong Kong)</a:t>
            </a:r>
          </a:p>
          <a:p>
            <a:pPr>
              <a:lnSpc>
                <a:spcPct val="100000"/>
              </a:lnSpc>
            </a:pPr>
            <a:endParaRPr kumimoji="1" lang="en-US" altLang="zh-TW" sz="14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2400" b="1" dirty="0">
                <a:solidFill>
                  <a:srgbClr val="002060"/>
                </a:solidFill>
                <a:latin typeface="+mn-ea"/>
              </a:rPr>
              <a:t>樣本數過少</a:t>
            </a:r>
            <a:endParaRPr kumimoji="1" lang="en-US" altLang="zh-TW" sz="2400" b="1" dirty="0">
              <a:solidFill>
                <a:srgbClr val="00206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檢定力不足 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限制展現</a:t>
            </a:r>
            <a:r>
              <a:rPr kumimoji="1" lang="zh-TW" altLang="en-US" sz="2000" dirty="0">
                <a:solidFill>
                  <a:srgbClr val="C00000"/>
                </a:solidFill>
                <a:latin typeface="+mn-ea"/>
              </a:rPr>
              <a:t>顯著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的能力</a:t>
            </a:r>
          </a:p>
          <a:p>
            <a:pPr>
              <a:lnSpc>
                <a:spcPct val="100000"/>
              </a:lnSpc>
            </a:pPr>
            <a:r>
              <a:rPr kumimoji="1" lang="zh-TW" altLang="en-US" sz="2400" b="1" dirty="0">
                <a:solidFill>
                  <a:srgbClr val="002060"/>
                </a:solidFill>
                <a:latin typeface="+mn-ea"/>
              </a:rPr>
              <a:t>病例更多訪談代理人</a:t>
            </a:r>
            <a:endParaRPr kumimoji="1" lang="en-US" altLang="zh-TW" sz="2400" b="1" dirty="0">
              <a:solidFill>
                <a:srgbClr val="00206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不了解病例暴露史，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有差異性的錯誤分類</a:t>
            </a:r>
            <a:r>
              <a:rPr kumimoji="1" lang="zh-TW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</a:t>
            </a:r>
            <a:r>
              <a:rPr kumimoji="1" lang="zh-TW" altLang="en-US" sz="2000" b="1" dirty="0">
                <a:solidFill>
                  <a:srgbClr val="C00000"/>
                </a:solidFill>
                <a:latin typeface="+mn-ea"/>
              </a:rPr>
              <a:t>低估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暴露的風險</a:t>
            </a: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2400" dirty="0">
                <a:solidFill>
                  <a:srgbClr val="002060"/>
                </a:solidFill>
                <a:latin typeface="+mn-ea"/>
              </a:rPr>
              <a:t>香港媒體猜測禽類市場是根源</a:t>
            </a:r>
            <a:endParaRPr kumimoji="1" lang="en-US" altLang="zh-TW" sz="2400" dirty="0">
              <a:solidFill>
                <a:srgbClr val="00206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→ 可能使病例組有回憶偏差 → 高估暴露影響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kumimoji="1" lang="zh-TW" altLang="en-US" sz="2000" dirty="0">
                <a:solidFill>
                  <a:srgbClr val="002060"/>
                </a:solidFill>
                <a:latin typeface="+mn-ea"/>
              </a:rPr>
              <a:t>但其還推測食用新鮮家禽或在餐館食用家禽等是感染源，但這些接觸與疾病無顯著相關</a:t>
            </a:r>
            <a:r>
              <a:rPr kumimoji="1" lang="en-US" altLang="zh-TW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endParaRPr lang="zh-TW" altLang="en-US" sz="2400" dirty="0">
              <a:latin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371318-75E3-4758-B5D5-B18A50E5808E}"/>
              </a:ext>
            </a:extLst>
          </p:cNvPr>
          <p:cNvSpPr txBox="1"/>
          <p:nvPr/>
        </p:nvSpPr>
        <p:spPr>
          <a:xfrm>
            <a:off x="3749244" y="6119646"/>
            <a:ext cx="4288353" cy="400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kumimoji="1" sz="2000">
                <a:solidFill>
                  <a:srgbClr val="C00000"/>
                </a:solidFill>
                <a:latin typeface="+mn-ea"/>
              </a:defRPr>
            </a:lvl1pPr>
          </a:lstStyle>
          <a:p>
            <a:r>
              <a:rPr lang="zh-TW" altLang="en-US" dirty="0"/>
              <a:t>都有回憶偏差、選樣偏差與錯誤分類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F9013EA6-4A5F-4A64-9A2D-51F1415C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925" y="349719"/>
            <a:ext cx="4330148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108000">
            <a:normAutofit fontScale="90000"/>
          </a:bodyPr>
          <a:lstStyle/>
          <a:p>
            <a:pPr algn="ctr"/>
            <a:r>
              <a:rPr kumimoji="1" lang="zh-TW" altLang="en-US" sz="3600" b="1" dirty="0">
                <a:solidFill>
                  <a:srgbClr val="002060"/>
                </a:solidFill>
                <a:latin typeface="+mn-ea"/>
                <a:ea typeface="+mn-ea"/>
              </a:rPr>
              <a:t>偏差來源及影響</a:t>
            </a:r>
            <a:endParaRPr lang="zh-TW" altLang="en-US" sz="3600" b="1" dirty="0">
              <a:latin typeface="+mn-ea"/>
              <a:ea typeface="+mn-ea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8BB079-D9D3-4B56-8409-00D825F6D9B6}"/>
              </a:ext>
            </a:extLst>
          </p:cNvPr>
          <p:cNvCxnSpPr/>
          <p:nvPr/>
        </p:nvCxnSpPr>
        <p:spPr>
          <a:xfrm>
            <a:off x="1079300" y="2002069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928826E-885D-43A2-8C1C-0297E3ADF976}"/>
              </a:ext>
            </a:extLst>
          </p:cNvPr>
          <p:cNvCxnSpPr/>
          <p:nvPr/>
        </p:nvCxnSpPr>
        <p:spPr>
          <a:xfrm>
            <a:off x="6906373" y="2002069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5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BABAFC0B-1898-41A3-A1A7-3AC52F23029C}"/>
              </a:ext>
            </a:extLst>
          </p:cNvPr>
          <p:cNvSpPr txBox="1">
            <a:spLocks/>
          </p:cNvSpPr>
          <p:nvPr/>
        </p:nvSpPr>
        <p:spPr>
          <a:xfrm>
            <a:off x="3930926" y="375937"/>
            <a:ext cx="4330148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10800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3200" b="1" dirty="0">
                <a:solidFill>
                  <a:srgbClr val="002060"/>
                </a:solidFill>
                <a:latin typeface="+mn-ea"/>
              </a:rPr>
              <a:t>10</a:t>
            </a:r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年前 </a:t>
            </a:r>
            <a:r>
              <a:rPr kumimoji="1" lang="en-US" altLang="zh-TW" sz="3200" b="1" dirty="0">
                <a:solidFill>
                  <a:srgbClr val="002060"/>
                </a:solidFill>
                <a:latin typeface="+mn-ea"/>
              </a:rPr>
              <a:t>vs. 10</a:t>
            </a:r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年後</a:t>
            </a:r>
          </a:p>
        </p:txBody>
      </p:sp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7585F999-2D82-4FC9-977B-F7D67112FB4F}"/>
              </a:ext>
            </a:extLst>
          </p:cNvPr>
          <p:cNvSpPr txBox="1">
            <a:spLocks/>
          </p:cNvSpPr>
          <p:nvPr/>
        </p:nvSpPr>
        <p:spPr>
          <a:xfrm>
            <a:off x="6298577" y="1179544"/>
            <a:ext cx="5502456" cy="2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2008</a:t>
            </a:r>
            <a:r>
              <a:rPr kumimoji="1" lang="zh-TW" altLang="en-US" b="1" dirty="0">
                <a:solidFill>
                  <a:srgbClr val="002060"/>
                </a:solidFill>
                <a:latin typeface="+mn-ea"/>
              </a:rPr>
              <a:t> </a:t>
            </a: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(China)</a:t>
            </a:r>
          </a:p>
          <a:p>
            <a:pPr>
              <a:lnSpc>
                <a:spcPct val="120000"/>
              </a:lnSpc>
            </a:pPr>
            <a:endParaRPr kumimoji="1" lang="en-US" altLang="zh-TW" sz="5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危險因子：直</a:t>
            </a:r>
            <a:r>
              <a:rPr kumimoji="1" lang="zh-TW" altLang="en-US" sz="1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間接接觸</a:t>
            </a: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</a:t>
            </a:r>
            <a:r>
              <a:rPr kumimoji="1" lang="en-US" altLang="zh-TW" sz="1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死禽、造訪濕禽市場、</a:t>
            </a: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</a:rPr>
              <a:t>患有基礎疾病等</a:t>
            </a:r>
            <a:endParaRPr kumimoji="1" lang="en-US" altLang="zh-CN" sz="1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城鄉差距</a:t>
            </a:r>
            <a:r>
              <a:rPr kumimoji="1" lang="zh-TW" altLang="en-US" sz="1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zh-TW" altLang="en-US" sz="1800" dirty="0">
                <a:solidFill>
                  <a:srgbClr val="C00000"/>
                </a:solidFill>
                <a:latin typeface="微軟正黑體" panose="020B0604030504040204" pitchFamily="34" charset="-120"/>
              </a:rPr>
              <a:t>疾病的公共教育和介入措施應針對不同環境</a:t>
            </a: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</a:rPr>
              <a:t> </a:t>
            </a:r>
            <a:r>
              <a:rPr kumimoji="1" lang="en-US" altLang="zh-TW" sz="1800" dirty="0">
                <a:solidFill>
                  <a:srgbClr val="002060"/>
                </a:solidFill>
                <a:latin typeface="微軟正黑體" panose="020B0604030504040204" pitchFamily="34" charset="-120"/>
              </a:rPr>
              <a:t>(</a:t>
            </a: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</a:rPr>
              <a:t>城市：</a:t>
            </a:r>
            <a:r>
              <a:rPr kumimoji="1" lang="zh-TW" altLang="en-US" sz="1800" dirty="0">
                <a:solidFill>
                  <a:srgbClr val="C00000"/>
                </a:solidFill>
                <a:latin typeface="微軟正黑體" panose="020B0604030504040204" pitchFamily="34" charset="-120"/>
              </a:rPr>
              <a:t>造訪</a:t>
            </a:r>
            <a:r>
              <a:rPr kumimoji="1" lang="zh-CN" altLang="en-US" sz="1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濕</a:t>
            </a:r>
            <a:r>
              <a:rPr kumimoji="1" lang="zh-TW" altLang="en-US" sz="1800" dirty="0">
                <a:solidFill>
                  <a:srgbClr val="C00000"/>
                </a:solidFill>
                <a:latin typeface="微軟正黑體" panose="020B0604030504040204" pitchFamily="34" charset="-120"/>
              </a:rPr>
              <a:t>禽</a:t>
            </a:r>
            <a:r>
              <a:rPr kumimoji="1" lang="zh-CN" altLang="en-US" sz="1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市場</a:t>
            </a: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</a:rPr>
              <a:t>農村：</a:t>
            </a:r>
            <a:r>
              <a:rPr kumimoji="1" lang="zh-TW" altLang="en-US" sz="1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後院</a:t>
            </a:r>
            <a:r>
              <a:rPr kumimoji="1" lang="zh-CN" altLang="en-US" sz="1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飼養</a:t>
            </a:r>
            <a:r>
              <a:rPr kumimoji="1" lang="zh-TW" altLang="en-US" sz="1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kumimoji="1" lang="zh-CN" altLang="en-US" sz="1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禽</a:t>
            </a:r>
            <a:r>
              <a:rPr kumimoji="1" lang="en-US" altLang="zh-TW" sz="1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1" lang="en-US" altLang="zh-CN" sz="1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kumimoji="1" lang="zh-CN" altLang="en-US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衛教</a:t>
            </a:r>
            <a:r>
              <a:rPr kumimoji="1" lang="zh-TW" altLang="en-US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kumimoji="1" lang="en-US" altLang="zh-TW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1"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避免接觸病</a:t>
            </a:r>
            <a:r>
              <a:rPr kumimoji="1"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死禽</a:t>
            </a:r>
            <a:r>
              <a:rPr kumimoji="1" lang="en-US" altLang="zh-TW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CN" altLang="en-US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與介入方向</a:t>
            </a:r>
            <a:r>
              <a:rPr kumimoji="1" lang="en-US" altLang="zh-TW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1" lang="en-US" altLang="zh-CN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H5</a:t>
            </a:r>
            <a:r>
              <a:rPr kumimoji="1" lang="zh-CN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疫苗</a:t>
            </a:r>
            <a:r>
              <a:rPr kumimoji="1" lang="en-US" altLang="zh-TW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1" lang="en-US" altLang="zh-CN" sz="1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79CF8C89-2F69-4276-84ED-C1D704962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049" y="1162102"/>
            <a:ext cx="5341375" cy="26459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TW" b="1" dirty="0">
                <a:solidFill>
                  <a:srgbClr val="002060"/>
                </a:solidFill>
                <a:latin typeface="+mn-ea"/>
              </a:rPr>
              <a:t>1997 (Hong Kong)</a:t>
            </a:r>
          </a:p>
          <a:p>
            <a:pPr>
              <a:lnSpc>
                <a:spcPct val="100000"/>
              </a:lnSpc>
            </a:pPr>
            <a:endParaRPr kumimoji="1" lang="en-US" altLang="zh-TW" sz="5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危險因子：</a:t>
            </a:r>
            <a:r>
              <a:rPr kumimoji="1" lang="zh-CN" altLang="en-US" sz="1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直接暴露活體家禽</a:t>
            </a:r>
            <a:endParaRPr kumimoji="1" lang="en-US" altLang="zh-CN" sz="1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</a:rPr>
              <a:t>間接證據表明雞與人之間的感染的關聯，但尚無直接將兩者聯繫的流行病學證據。仍不確定感染</a:t>
            </a:r>
            <a:r>
              <a:rPr kumimoji="1" lang="en-US" altLang="zh-TW" sz="1800" dirty="0">
                <a:solidFill>
                  <a:srgbClr val="002060"/>
                </a:solidFill>
                <a:latin typeface="微軟正黑體" panose="020B0604030504040204" pitchFamily="34" charset="-120"/>
              </a:rPr>
              <a:t>H5N1</a:t>
            </a:r>
            <a:r>
              <a:rPr kumimoji="1" lang="zh-TW" altLang="en-US" sz="1800" dirty="0">
                <a:solidFill>
                  <a:srgbClr val="002060"/>
                </a:solidFill>
                <a:latin typeface="微軟正黑體" panose="020B0604030504040204" pitchFamily="34" charset="-120"/>
              </a:rPr>
              <a:t>病毒的確切傳播途徑</a:t>
            </a:r>
            <a:endParaRPr kumimoji="1" lang="en-US" altLang="zh-TW" sz="1800" dirty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TW" altLang="en-US" sz="1800" b="1" dirty="0">
                <a:solidFill>
                  <a:srgbClr val="C00000"/>
                </a:solidFill>
                <a:latin typeface="+mn-ea"/>
              </a:rPr>
              <a:t>* 強調監控新興流感病毒的必要性</a:t>
            </a:r>
          </a:p>
          <a:p>
            <a:pPr>
              <a:lnSpc>
                <a:spcPct val="100000"/>
              </a:lnSpc>
            </a:pPr>
            <a:endParaRPr kumimoji="1" lang="en-US" altLang="zh-TW" sz="20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TW" altLang="en-US" sz="2400" dirty="0">
              <a:latin typeface="+mn-ea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058A368-C5D4-476C-B689-D93D81C0F683}"/>
              </a:ext>
            </a:extLst>
          </p:cNvPr>
          <p:cNvCxnSpPr/>
          <p:nvPr/>
        </p:nvCxnSpPr>
        <p:spPr>
          <a:xfrm>
            <a:off x="1079300" y="1756972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9CB3C8A-85D8-463F-8E58-014E242485C3}"/>
              </a:ext>
            </a:extLst>
          </p:cNvPr>
          <p:cNvCxnSpPr/>
          <p:nvPr/>
        </p:nvCxnSpPr>
        <p:spPr>
          <a:xfrm>
            <a:off x="6906373" y="1756972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標題 1">
            <a:extLst>
              <a:ext uri="{FF2B5EF4-FFF2-40B4-BE49-F238E27FC236}">
                <a16:creationId xmlns:a16="http://schemas.microsoft.com/office/drawing/2014/main" id="{BCC13B07-1BCB-4D42-9A77-16094DFE1EB8}"/>
              </a:ext>
            </a:extLst>
          </p:cNvPr>
          <p:cNvSpPr txBox="1">
            <a:spLocks/>
          </p:cNvSpPr>
          <p:nvPr/>
        </p:nvSpPr>
        <p:spPr>
          <a:xfrm>
            <a:off x="1057658" y="3873744"/>
            <a:ext cx="4330148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10800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研究對公衛的意義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CEC152C1-F8B1-4809-A63A-CF42E8611182}"/>
              </a:ext>
            </a:extLst>
          </p:cNvPr>
          <p:cNvSpPr txBox="1">
            <a:spLocks/>
          </p:cNvSpPr>
          <p:nvPr/>
        </p:nvSpPr>
        <p:spPr>
          <a:xfrm>
            <a:off x="6884731" y="3873744"/>
            <a:ext cx="4330148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10800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調查建議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109E7B0-DC0D-46F1-B67B-9F38B68DFF3C}"/>
              </a:ext>
            </a:extLst>
          </p:cNvPr>
          <p:cNvGrpSpPr/>
          <p:nvPr/>
        </p:nvGrpSpPr>
        <p:grpSpPr>
          <a:xfrm>
            <a:off x="1077812" y="4593910"/>
            <a:ext cx="4288353" cy="2146174"/>
            <a:chOff x="1078557" y="4466845"/>
            <a:chExt cx="4288353" cy="214617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DA4278-18ED-418C-8847-EFB1AF606FF3}"/>
                </a:ext>
              </a:extLst>
            </p:cNvPr>
            <p:cNvSpPr/>
            <p:nvPr/>
          </p:nvSpPr>
          <p:spPr>
            <a:xfrm>
              <a:off x="2104477" y="5029951"/>
              <a:ext cx="2236510" cy="497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000"/>
                </a:spcBef>
              </a:pPr>
              <a:r>
                <a:rPr kumimoji="1" lang="zh-TW" altLang="en-US" sz="2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推估潛在傳染途徑</a:t>
              </a:r>
              <a:endParaRPr kumimoji="1" lang="en-US" altLang="zh-TW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C81E3-5AB4-43E3-A14D-2DB8D29989A9}"/>
                </a:ext>
              </a:extLst>
            </p:cNvPr>
            <p:cNvSpPr/>
            <p:nvPr/>
          </p:nvSpPr>
          <p:spPr>
            <a:xfrm>
              <a:off x="1591518" y="5593057"/>
              <a:ext cx="3262432" cy="497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000"/>
                </a:spcBef>
              </a:pPr>
              <a:r>
                <a:rPr kumimoji="1" lang="zh-TW" altLang="en-US" sz="2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提供預防、監控與</a:t>
              </a:r>
              <a:r>
                <a:rPr kumimoji="1" lang="zh-Hant" altLang="en-US" sz="2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介入</a:t>
              </a:r>
              <a:r>
                <a:rPr kumimoji="1" lang="zh-TW" altLang="en-US" sz="2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方向</a:t>
              </a:r>
              <a:endParaRPr kumimoji="1" lang="en-US" altLang="zh-TW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E6F1690-9568-4587-ADE7-CEBFA0532538}"/>
                </a:ext>
              </a:extLst>
            </p:cNvPr>
            <p:cNvSpPr/>
            <p:nvPr/>
          </p:nvSpPr>
          <p:spPr>
            <a:xfrm>
              <a:off x="1078557" y="6115639"/>
              <a:ext cx="4288353" cy="497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000"/>
                </a:spcBef>
              </a:pPr>
              <a:r>
                <a:rPr kumimoji="1" lang="zh-TW" altLang="en-US" sz="2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避免大規模感染發生，提升健康福祉</a:t>
              </a:r>
              <a:endParaRPr kumimoji="1" lang="zh-TW" altLang="en-US" sz="2000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E0EF8E-D38A-46A8-BE73-0B1B5B2C4060}"/>
                </a:ext>
              </a:extLst>
            </p:cNvPr>
            <p:cNvSpPr/>
            <p:nvPr/>
          </p:nvSpPr>
          <p:spPr>
            <a:xfrm>
              <a:off x="2104480" y="4466845"/>
              <a:ext cx="2236510" cy="497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000"/>
                </a:spcBef>
              </a:pPr>
              <a:r>
                <a:rPr kumimoji="1" lang="zh-TW" altLang="en-US" sz="2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研究確認危險因子</a:t>
              </a:r>
              <a:endParaRPr kumimoji="1" lang="en-US" altLang="zh-TW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894AA3D-7A5F-4CA1-8590-CD4D10E5D288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222735" y="4964289"/>
              <a:ext cx="1" cy="230952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BC2DCAB-6444-4EFA-BCA6-E59D3367C7FF}"/>
                </a:ext>
              </a:extLst>
            </p:cNvPr>
            <p:cNvCxnSpPr>
              <a:cxnSpLocks/>
            </p:cNvCxnSpPr>
            <p:nvPr/>
          </p:nvCxnSpPr>
          <p:spPr>
            <a:xfrm>
              <a:off x="3222732" y="5477581"/>
              <a:ext cx="0" cy="230952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D494E1A0-A933-4D86-8E41-EFAA07E6750E}"/>
                </a:ext>
              </a:extLst>
            </p:cNvPr>
            <p:cNvCxnSpPr>
              <a:cxnSpLocks/>
            </p:cNvCxnSpPr>
            <p:nvPr/>
          </p:nvCxnSpPr>
          <p:spPr>
            <a:xfrm>
              <a:off x="3222732" y="6013423"/>
              <a:ext cx="0" cy="230952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內容版面配置區 7">
            <a:extLst>
              <a:ext uri="{FF2B5EF4-FFF2-40B4-BE49-F238E27FC236}">
                <a16:creationId xmlns:a16="http://schemas.microsoft.com/office/drawing/2014/main" id="{D29CFE85-540C-4F6C-B20C-4B86D0A84F4C}"/>
              </a:ext>
            </a:extLst>
          </p:cNvPr>
          <p:cNvSpPr txBox="1">
            <a:spLocks/>
          </p:cNvSpPr>
          <p:nvPr/>
        </p:nvSpPr>
        <p:spPr>
          <a:xfrm>
            <a:off x="6298577" y="4622530"/>
            <a:ext cx="2962348" cy="1801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TW" altLang="en-US" sz="1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增加研究樣本數</a:t>
            </a:r>
            <a:r>
              <a:rPr kumimoji="1" lang="en-US" altLang="zh-TW" sz="1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800" b="1" dirty="0" err="1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eg.</a:t>
            </a:r>
            <a:r>
              <a:rPr kumimoji="1" lang="zh-TW" altLang="en-US" sz="1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城市</a:t>
            </a:r>
            <a:r>
              <a:rPr kumimoji="1" lang="en-US" altLang="zh-TW" sz="1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zh-TW" altLang="en-US" sz="1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擴大研究地域範圍</a:t>
            </a:r>
            <a:endParaRPr kumimoji="1" lang="en-US" altLang="zh-TW" sz="1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1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對更多不同族群進行配對</a:t>
            </a:r>
            <a:endParaRPr kumimoji="1" lang="en-US" altLang="zh-TW" sz="1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1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配對病例與對照組由代理人回答之比例</a:t>
            </a:r>
            <a:endParaRPr kumimoji="1" lang="en-US" altLang="zh-TW" sz="1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sz="1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9827CA-7059-4BA8-A5A7-7080EB23D871}"/>
              </a:ext>
            </a:extLst>
          </p:cNvPr>
          <p:cNvSpPr/>
          <p:nvPr/>
        </p:nvSpPr>
        <p:spPr>
          <a:xfrm>
            <a:off x="9320294" y="4593910"/>
            <a:ext cx="2480739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</a:t>
            </a:r>
            <a:r>
              <a:rPr kumimoji="1" lang="en-US" altLang="zh-TW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H5</a:t>
            </a:r>
            <a:r>
              <a:rPr kumimoji="1"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疫苗有效性與接種率</a:t>
            </a:r>
            <a:endParaRPr kumimoji="1" lang="en-US" altLang="zh-TW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針對高危險族群進行</a:t>
            </a:r>
            <a:r>
              <a:rPr kumimoji="1" lang="en-US" altLang="zh-TW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cohort study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注意病毒是否突變</a:t>
            </a:r>
            <a:endParaRPr kumimoji="1" lang="en-US" altLang="zh-CN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考量潛伏期影響</a:t>
            </a:r>
            <a:endParaRPr kumimoji="1" lang="en-US" altLang="zh-CN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US" altLang="zh-CN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26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0677" y="734043"/>
            <a:ext cx="3733798" cy="698399"/>
          </a:xfrm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rgbClr val="002060"/>
                </a:solidFill>
                <a:latin typeface="+mn-ea"/>
                <a:ea typeface="+mn-ea"/>
                <a:cs typeface="+mn-cs"/>
              </a:rPr>
              <a:t>Crude odds ratio</a:t>
            </a:r>
            <a:endParaRPr kumimoji="1" lang="zh-TW" altLang="en-US" sz="3200" b="1" dirty="0">
              <a:solidFill>
                <a:srgbClr val="002060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A2BE50D-8FF1-4A4B-96E4-073927FFC6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1642535"/>
              </p:ext>
            </p:extLst>
          </p:nvPr>
        </p:nvGraphicFramePr>
        <p:xfrm>
          <a:off x="410046" y="1517716"/>
          <a:ext cx="5036535" cy="511331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6417">
                  <a:extLst>
                    <a:ext uri="{9D8B030D-6E8A-4147-A177-3AD203B41FA5}">
                      <a16:colId xmlns:a16="http://schemas.microsoft.com/office/drawing/2014/main" val="4258233406"/>
                    </a:ext>
                  </a:extLst>
                </a:gridCol>
                <a:gridCol w="957851">
                  <a:extLst>
                    <a:ext uri="{9D8B030D-6E8A-4147-A177-3AD203B41FA5}">
                      <a16:colId xmlns:a16="http://schemas.microsoft.com/office/drawing/2014/main" val="3633119537"/>
                    </a:ext>
                  </a:extLst>
                </a:gridCol>
                <a:gridCol w="1189098">
                  <a:extLst>
                    <a:ext uri="{9D8B030D-6E8A-4147-A177-3AD203B41FA5}">
                      <a16:colId xmlns:a16="http://schemas.microsoft.com/office/drawing/2014/main" val="1843937730"/>
                    </a:ext>
                  </a:extLst>
                </a:gridCol>
                <a:gridCol w="1055093">
                  <a:extLst>
                    <a:ext uri="{9D8B030D-6E8A-4147-A177-3AD203B41FA5}">
                      <a16:colId xmlns:a16="http://schemas.microsoft.com/office/drawing/2014/main" val="1373816169"/>
                    </a:ext>
                  </a:extLst>
                </a:gridCol>
                <a:gridCol w="1038076">
                  <a:extLst>
                    <a:ext uri="{9D8B030D-6E8A-4147-A177-3AD203B41FA5}">
                      <a16:colId xmlns:a16="http://schemas.microsoft.com/office/drawing/2014/main" val="3632161933"/>
                    </a:ext>
                  </a:extLst>
                </a:gridCol>
              </a:tblGrid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level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coding(</a:t>
                      </a:r>
                      <a:r>
                        <a:rPr lang="zh-TW" altLang="zh-TW" sz="1200" kern="100" dirty="0">
                          <a:effectLst/>
                        </a:rPr>
                        <a:t>年</a:t>
                      </a:r>
                      <a:r>
                        <a:rPr lang="en-US" altLang="zh-TW" sz="1200" kern="100" dirty="0">
                          <a:effectLst/>
                        </a:rPr>
                        <a:t>)</a:t>
                      </a:r>
                      <a:r>
                        <a:rPr lang="zh-TW" altLang="en-US" sz="1200" kern="100" dirty="0">
                          <a:effectLst/>
                        </a:rPr>
                        <a:t>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Age </a:t>
                      </a:r>
                      <a:r>
                        <a:rPr lang="en-US" altLang="zh-TW" sz="1200" kern="100" dirty="0">
                          <a:effectLst/>
                        </a:rPr>
                        <a:t>OR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95%C.I.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P-value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74622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1(REF)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25-34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0170435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TW" sz="12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35-44</a:t>
                      </a:r>
                      <a:endParaRPr lang="zh-TW" sz="12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5.5</a:t>
                      </a:r>
                      <a:r>
                        <a:rPr lang="en-US" altLang="zh-TW" sz="1200" kern="100" dirty="0">
                          <a:effectLst/>
                        </a:rPr>
                        <a:t>64</a:t>
                      </a:r>
                      <a:endParaRPr lang="zh-TW" sz="12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0.70, 44.50</a:t>
                      </a:r>
                      <a:endParaRPr lang="zh-TW" sz="12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0.105630</a:t>
                      </a:r>
                      <a:endParaRPr lang="zh-TW" sz="12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2294750151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45-54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27.600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3.75, 203.34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0.001129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1697739855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55-64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52.65</a:t>
                      </a:r>
                      <a:r>
                        <a:rPr lang="en-US" altLang="zh-TW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7.22, 384.04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9.243e-05</a:t>
                      </a:r>
                      <a:endParaRPr lang="zh-TW" sz="1200" b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1668181975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65-74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59.6</a:t>
                      </a:r>
                      <a:r>
                        <a:rPr lang="en-US" altLang="zh-TW" sz="1200" kern="100" dirty="0">
                          <a:effectLst/>
                        </a:rPr>
                        <a:t>69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8.11, 438.79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5.903e-05</a:t>
                      </a:r>
                      <a:endParaRPr lang="zh-TW" sz="1200" b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2591373733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75+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48.22</a:t>
                      </a:r>
                      <a:r>
                        <a:rPr lang="en-US" altLang="zh-TW" sz="1200" kern="10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6.07, 383.04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0.000246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1102359393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21" marR="92921" marT="42660" marB="426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</a:rPr>
                        <a:t>coding(</a:t>
                      </a:r>
                      <a:r>
                        <a:rPr lang="zh-TW" alt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克</a:t>
                      </a: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TW" alt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日</a:t>
                      </a: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Smoking OR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21" marR="92921" marT="42660" marB="426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95%C.I.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21" marR="92921" marT="42660" marB="426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21" marR="92921" marT="42660" marB="4266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43087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1(REF)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0-9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3965190511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10-19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1.86733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1.28, 2.74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0.00134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4072162518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20-29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1.91026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1.20, 3.03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0.00599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2576663320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30+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2.81329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1.67, 4.73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9.548e-05</a:t>
                      </a:r>
                      <a:endParaRPr lang="zh-TW" sz="1200" b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624090260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21" marR="92921" marT="42660" marB="426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coding</a:t>
                      </a: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zh-TW" alt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克</a:t>
                      </a: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TW" alt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日</a:t>
                      </a: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Alcohol OR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21" marR="92921" marT="42660" marB="426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95%C.I.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21" marR="92921" marT="42660" marB="426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21" marR="92921" marT="42660" marB="4266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7673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1(REF)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0-39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3865284031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40-79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3.565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2.26, 5.62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4.458e-08</a:t>
                      </a:r>
                      <a:endParaRPr lang="zh-TW" sz="1200" b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1508325052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80-119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7.80</a:t>
                      </a:r>
                      <a:r>
                        <a:rPr lang="en-US" altLang="zh-TW" sz="1200" kern="100" dirty="0">
                          <a:effectLst/>
                        </a:rPr>
                        <a:t>3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4.68, 13.02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3.593e-15</a:t>
                      </a:r>
                      <a:endParaRPr lang="zh-TW" sz="1200" b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1418924108"/>
                  </a:ext>
                </a:extLst>
              </a:tr>
              <a:tr h="300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120+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20.989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11.30, 39.00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&lt; 2.2e-16</a:t>
                      </a:r>
                      <a:endParaRPr lang="zh-TW" sz="1200" b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21" marR="92921" marT="42660" marB="42660" anchor="ctr"/>
                </a:tc>
                <a:extLst>
                  <a:ext uri="{0D108BD9-81ED-4DB2-BD59-A6C34878D82A}">
                    <a16:rowId xmlns:a16="http://schemas.microsoft.com/office/drawing/2014/main" val="1017811031"/>
                  </a:ext>
                </a:extLst>
              </a:tr>
            </a:tbl>
          </a:graphicData>
        </a:graphic>
      </p:graphicFrame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5AE8E0-921E-4DA5-BAB6-07E8B90BF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277" y="1387443"/>
            <a:ext cx="5974503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Cochran-Armitage Trend Test</a:t>
            </a:r>
          </a:p>
          <a:p>
            <a:pPr lvl="1"/>
            <a:r>
              <a:rPr lang="en-US" altLang="zh-TW" sz="1800" dirty="0">
                <a:solidFill>
                  <a:srgbClr val="002060"/>
                </a:solidFill>
              </a:rPr>
              <a:t>H</a:t>
            </a:r>
            <a:r>
              <a:rPr lang="en-US" altLang="zh-TW" sz="1800" baseline="-25000" dirty="0">
                <a:solidFill>
                  <a:srgbClr val="002060"/>
                </a:solidFill>
              </a:rPr>
              <a:t>0</a:t>
            </a:r>
            <a:r>
              <a:rPr lang="en-US" altLang="zh-TW" sz="1800" dirty="0">
                <a:solidFill>
                  <a:srgbClr val="002060"/>
                </a:solidFill>
              </a:rPr>
              <a:t>: </a:t>
            </a:r>
            <a:r>
              <a:rPr lang="en-US" altLang="zh-TW" sz="1800" dirty="0">
                <a:solidFill>
                  <a:srgbClr val="C00000"/>
                </a:solidFill>
              </a:rPr>
              <a:t>No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002060"/>
                </a:solidFill>
              </a:rPr>
              <a:t>linear trend in binomial proportion of Y(case) across increasing level of X</a:t>
            </a:r>
          </a:p>
          <a:p>
            <a:pPr lvl="1"/>
            <a:r>
              <a:rPr lang="en-US" altLang="zh-TW" sz="1800" b="1" dirty="0">
                <a:solidFill>
                  <a:srgbClr val="002060"/>
                </a:solidFill>
              </a:rPr>
              <a:t>For all X(</a:t>
            </a:r>
            <a:r>
              <a:rPr lang="en-US" altLang="zh-TW" sz="1800" b="1" dirty="0">
                <a:solidFill>
                  <a:srgbClr val="C00000"/>
                </a:solidFill>
              </a:rPr>
              <a:t>age</a:t>
            </a:r>
            <a:r>
              <a:rPr lang="en-US" altLang="zh-TW" sz="1800" b="1" dirty="0">
                <a:solidFill>
                  <a:srgbClr val="002060"/>
                </a:solidFill>
              </a:rPr>
              <a:t>, smoking, </a:t>
            </a:r>
            <a:r>
              <a:rPr lang="en-US" altLang="zh-TW" sz="1800" b="1" dirty="0">
                <a:solidFill>
                  <a:srgbClr val="C00000"/>
                </a:solidFill>
              </a:rPr>
              <a:t>alcohol</a:t>
            </a:r>
            <a:r>
              <a:rPr lang="en-US" altLang="zh-TW" sz="1800" b="1" dirty="0">
                <a:solidFill>
                  <a:srgbClr val="002060"/>
                </a:solidFill>
              </a:rPr>
              <a:t>), p-value&lt;0.0001 under alpha=0.05 reject H</a:t>
            </a:r>
            <a:r>
              <a:rPr lang="en-US" altLang="zh-TW" sz="1800" b="1" baseline="-25000" dirty="0">
                <a:solidFill>
                  <a:srgbClr val="002060"/>
                </a:solidFill>
              </a:rPr>
              <a:t>0</a:t>
            </a:r>
            <a:endParaRPr lang="zh-TW" altLang="en-US" sz="1800" b="1" dirty="0">
              <a:solidFill>
                <a:srgbClr val="002060"/>
              </a:solidFill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2048D7AF-928C-4C13-891A-88BB066615C2}"/>
              </a:ext>
            </a:extLst>
          </p:cNvPr>
          <p:cNvSpPr txBox="1">
            <a:spLocks/>
          </p:cNvSpPr>
          <p:nvPr/>
        </p:nvSpPr>
        <p:spPr>
          <a:xfrm>
            <a:off x="5872082" y="755414"/>
            <a:ext cx="5872891" cy="66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kumimoji="1" sz="3200" b="1">
                <a:solidFill>
                  <a:srgbClr val="002060"/>
                </a:solidFill>
                <a:latin typeface="+mn-ea"/>
              </a:defRPr>
            </a:lvl1pPr>
          </a:lstStyle>
          <a:p>
            <a:r>
              <a:rPr lang="en-US" altLang="zh-TW" dirty="0"/>
              <a:t>Dose-response relationship 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E150432-D409-422F-9307-C800F7A8CD6F}"/>
              </a:ext>
            </a:extLst>
          </p:cNvPr>
          <p:cNvCxnSpPr>
            <a:cxnSpLocks/>
          </p:cNvCxnSpPr>
          <p:nvPr/>
        </p:nvCxnSpPr>
        <p:spPr>
          <a:xfrm>
            <a:off x="5695528" y="848412"/>
            <a:ext cx="0" cy="59163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08C5242D-5063-4FD1-91D6-E89F2B4F40FB}"/>
              </a:ext>
            </a:extLst>
          </p:cNvPr>
          <p:cNvSpPr txBox="1">
            <a:spLocks/>
          </p:cNvSpPr>
          <p:nvPr/>
        </p:nvSpPr>
        <p:spPr>
          <a:xfrm>
            <a:off x="3930926" y="102557"/>
            <a:ext cx="4330148" cy="669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10800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食道癌</a:t>
            </a:r>
            <a:r>
              <a:rPr kumimoji="1" lang="en-US" altLang="zh-TW" sz="3200" b="1" dirty="0">
                <a:solidFill>
                  <a:srgbClr val="002060"/>
                </a:solidFill>
                <a:latin typeface="+mn-ea"/>
              </a:rPr>
              <a:t>-</a:t>
            </a:r>
            <a:r>
              <a:rPr kumimoji="1" lang="zh-TW" altLang="en-US" sz="3200" b="1" dirty="0">
                <a:solidFill>
                  <a:srgbClr val="002060"/>
                </a:solidFill>
                <a:latin typeface="+mn-ea"/>
              </a:rPr>
              <a:t>病例對照研究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B933B4E-979B-47BD-B95B-40320D0A80E8}"/>
              </a:ext>
            </a:extLst>
          </p:cNvPr>
          <p:cNvGrpSpPr/>
          <p:nvPr/>
        </p:nvGrpSpPr>
        <p:grpSpPr>
          <a:xfrm>
            <a:off x="5821277" y="2898000"/>
            <a:ext cx="6070580" cy="3960000"/>
            <a:chOff x="5667944" y="2898000"/>
            <a:chExt cx="6070580" cy="396000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0710B4A-1BE5-4964-9933-FF512626E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6922" y="2898000"/>
              <a:ext cx="1949030" cy="3960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5B0BCBF-1BB5-454C-B4B6-48B578E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3208" y="2898000"/>
              <a:ext cx="1949030" cy="396000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69AC957-F516-442D-9A25-0CB40CD1F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9494" y="2898000"/>
              <a:ext cx="1949030" cy="3960000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FD7D892-D439-4E5B-BADF-1901B90877DD}"/>
                </a:ext>
              </a:extLst>
            </p:cNvPr>
            <p:cNvSpPr txBox="1"/>
            <p:nvPr/>
          </p:nvSpPr>
          <p:spPr>
            <a:xfrm>
              <a:off x="5667944" y="3286113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p= 1.281747e-20</a:t>
              </a:r>
              <a:endParaRPr lang="zh-TW" altLang="en-US" sz="12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858C3E1-E2B1-4E2C-9EF1-28D5881CA3C9}"/>
                </a:ext>
              </a:extLst>
            </p:cNvPr>
            <p:cNvSpPr txBox="1"/>
            <p:nvPr/>
          </p:nvSpPr>
          <p:spPr>
            <a:xfrm>
              <a:off x="7843110" y="3286113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p=</a:t>
              </a:r>
              <a:r>
                <a:rPr kumimoji="1" lang="en-US" altLang="zh-TW" sz="1200" dirty="0"/>
                <a:t> 3.396272e-06</a:t>
              </a:r>
              <a:endParaRPr lang="zh-TW" altLang="en-US" sz="12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4F692DD-0327-45BB-82A8-62F788662B74}"/>
                </a:ext>
              </a:extLst>
            </p:cNvPr>
            <p:cNvSpPr txBox="1"/>
            <p:nvPr/>
          </p:nvSpPr>
          <p:spPr>
            <a:xfrm>
              <a:off x="10046656" y="3286112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p=</a:t>
              </a:r>
              <a:r>
                <a:rPr kumimoji="1" lang="en-US" altLang="zh-TW" sz="1200" dirty="0"/>
                <a:t> 5.623867e-32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01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94D87-999E-4F3B-921C-D800C76F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31" y="431310"/>
            <a:ext cx="10515600" cy="464434"/>
          </a:xfrm>
        </p:spPr>
        <p:txBody>
          <a:bodyPr>
            <a:noAutofit/>
          </a:bodyPr>
          <a:lstStyle/>
          <a:p>
            <a:r>
              <a:rPr kumimoji="1" lang="zh-TW" altLang="en-US" sz="3200" b="1" dirty="0">
                <a:solidFill>
                  <a:srgbClr val="002060"/>
                </a:solidFill>
                <a:latin typeface="+mn-ea"/>
                <a:ea typeface="+mn-ea"/>
                <a:cs typeface="+mn-cs"/>
              </a:rPr>
              <a:t>重新分組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43606-4C07-40D9-A78D-49C4213D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31" y="1135193"/>
            <a:ext cx="4249132" cy="1619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2000" dirty="0">
                <a:solidFill>
                  <a:srgbClr val="002060"/>
                </a:solidFill>
              </a:rPr>
              <a:t>為了進行分層分析並計算</a:t>
            </a:r>
            <a:r>
              <a:rPr lang="en-US" altLang="zh-TW" sz="2000" dirty="0">
                <a:solidFill>
                  <a:srgbClr val="002060"/>
                </a:solidFill>
              </a:rPr>
              <a:t>Crude-OR</a:t>
            </a:r>
            <a:r>
              <a:rPr lang="zh-TW" altLang="en-US" sz="2000" dirty="0">
                <a:solidFill>
                  <a:srgbClr val="002060"/>
                </a:solidFill>
              </a:rPr>
              <a:t>，將</a:t>
            </a:r>
            <a:r>
              <a:rPr lang="en-US" altLang="zh-TW" sz="2000" dirty="0">
                <a:solidFill>
                  <a:srgbClr val="002060"/>
                </a:solidFill>
              </a:rPr>
              <a:t>Age, Smoking, Alcohol</a:t>
            </a:r>
            <a:r>
              <a:rPr lang="zh-TW" altLang="en-US" sz="2000" dirty="0">
                <a:solidFill>
                  <a:srgbClr val="002060"/>
                </a:solidFill>
              </a:rPr>
              <a:t>變項各分為兩組，選擇</a:t>
            </a:r>
            <a:r>
              <a:rPr lang="en-US" altLang="zh-TW" sz="2000" dirty="0">
                <a:solidFill>
                  <a:srgbClr val="002060"/>
                </a:solidFill>
              </a:rPr>
              <a:t>OR</a:t>
            </a:r>
            <a:r>
              <a:rPr lang="zh-TW" altLang="en-US" sz="2000" dirty="0">
                <a:solidFill>
                  <a:srgbClr val="002060"/>
                </a:solidFill>
              </a:rPr>
              <a:t>值最高及</a:t>
            </a:r>
            <a:r>
              <a:rPr lang="en-US" altLang="zh-TW" sz="2000" dirty="0">
                <a:solidFill>
                  <a:srgbClr val="002060"/>
                </a:solidFill>
              </a:rPr>
              <a:t>p-value</a:t>
            </a:r>
            <a:r>
              <a:rPr lang="zh-TW" altLang="en-US" sz="2000" dirty="0">
                <a:solidFill>
                  <a:srgbClr val="002060"/>
                </a:solidFill>
              </a:rPr>
              <a:t>較小之分組方式，最終以右表方式分組，</a:t>
            </a:r>
            <a:r>
              <a:rPr lang="en-US" altLang="zh-TW" sz="2000" dirty="0">
                <a:solidFill>
                  <a:srgbClr val="002060"/>
                </a:solidFill>
              </a:rPr>
              <a:t>OR</a:t>
            </a:r>
            <a:r>
              <a:rPr lang="zh-TW" altLang="en-US" sz="2000" dirty="0">
                <a:solidFill>
                  <a:srgbClr val="002060"/>
                </a:solidFill>
              </a:rPr>
              <a:t>值均達統計顯著。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5F3854-835A-494B-BED6-2B06FD6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66739"/>
              </p:ext>
            </p:extLst>
          </p:nvPr>
        </p:nvGraphicFramePr>
        <p:xfrm>
          <a:off x="5074763" y="431310"/>
          <a:ext cx="6796725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8136">
                  <a:extLst>
                    <a:ext uri="{9D8B030D-6E8A-4147-A177-3AD203B41FA5}">
                      <a16:colId xmlns:a16="http://schemas.microsoft.com/office/drawing/2014/main" val="3278110435"/>
                    </a:ext>
                  </a:extLst>
                </a:gridCol>
                <a:gridCol w="681873">
                  <a:extLst>
                    <a:ext uri="{9D8B030D-6E8A-4147-A177-3AD203B41FA5}">
                      <a16:colId xmlns:a16="http://schemas.microsoft.com/office/drawing/2014/main" val="318371541"/>
                    </a:ext>
                  </a:extLst>
                </a:gridCol>
                <a:gridCol w="697583">
                  <a:extLst>
                    <a:ext uri="{9D8B030D-6E8A-4147-A177-3AD203B41FA5}">
                      <a16:colId xmlns:a16="http://schemas.microsoft.com/office/drawing/2014/main" val="602074020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927313543"/>
                    </a:ext>
                  </a:extLst>
                </a:gridCol>
                <a:gridCol w="1046375">
                  <a:extLst>
                    <a:ext uri="{9D8B030D-6E8A-4147-A177-3AD203B41FA5}">
                      <a16:colId xmlns:a16="http://schemas.microsoft.com/office/drawing/2014/main" val="4264792085"/>
                    </a:ext>
                  </a:extLst>
                </a:gridCol>
                <a:gridCol w="1366887">
                  <a:extLst>
                    <a:ext uri="{9D8B030D-6E8A-4147-A177-3AD203B41FA5}">
                      <a16:colId xmlns:a16="http://schemas.microsoft.com/office/drawing/2014/main" val="920702816"/>
                    </a:ext>
                  </a:extLst>
                </a:gridCol>
                <a:gridCol w="1234910">
                  <a:extLst>
                    <a:ext uri="{9D8B030D-6E8A-4147-A177-3AD203B41FA5}">
                      <a16:colId xmlns:a16="http://schemas.microsoft.com/office/drawing/2014/main" val="457012546"/>
                    </a:ext>
                  </a:extLst>
                </a:gridCol>
              </a:tblGrid>
              <a:tr h="253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變項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New level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Original level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Crude-OR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95%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C.I.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P-value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467954"/>
                  </a:ext>
                </a:extLst>
              </a:tr>
              <a:tr h="15230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</a:p>
                    <a:p>
                      <a:pPr algn="ctr"/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年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25-34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415176"/>
                  </a:ext>
                </a:extLst>
              </a:tr>
              <a:tr h="152302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35+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2-6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effectLst/>
                        </a:rPr>
                        <a:t>33.772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4.687, 243.363 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0.0004775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289815"/>
                  </a:ext>
                </a:extLst>
              </a:tr>
              <a:tr h="15230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Smoking</a:t>
                      </a:r>
                    </a:p>
                    <a:p>
                      <a:pPr algn="ctr"/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克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日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0-9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352989"/>
                  </a:ext>
                </a:extLst>
              </a:tr>
              <a:tr h="20306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10+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2-4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2.037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1.480, 2.803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effectLst/>
                        </a:rPr>
                        <a:t>1.263e-05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712758"/>
                  </a:ext>
                </a:extLst>
              </a:tr>
              <a:tr h="15230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Alcohol</a:t>
                      </a:r>
                    </a:p>
                    <a:p>
                      <a:pPr algn="ctr"/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克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日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0-119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1-3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524439"/>
                  </a:ext>
                </a:extLst>
              </a:tr>
              <a:tr h="152302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120+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dirty="0">
                          <a:effectLst/>
                        </a:rPr>
                        <a:t>7.661</a:t>
                      </a:r>
                      <a:endParaRPr lang="en-US" altLang="zh-TW" sz="1200" b="1" i="0" dirty="0">
                        <a:solidFill>
                          <a:srgbClr val="FF0000"/>
                        </a:solidFill>
                        <a:effectLst/>
                        <a:latin typeface="HeiT" panose="020B0502000000000001" pitchFamily="34" charset="-120"/>
                        <a:ea typeface="HeiT" panose="020B0502000000000001" pitchFamily="34" charset="-12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effectLst/>
                        </a:rPr>
                        <a:t>4.550, 12.897</a:t>
                      </a:r>
                      <a:endParaRPr lang="en-US" altLang="zh-TW" sz="1200" b="0" i="0" dirty="0">
                        <a:solidFill>
                          <a:srgbClr val="000000"/>
                        </a:solidFill>
                        <a:effectLst/>
                        <a:latin typeface="HeiT" panose="020B0502000000000001" pitchFamily="34" charset="-120"/>
                        <a:ea typeface="HeiT" panose="020B0502000000000001" pitchFamily="34" charset="-12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dirty="0">
                          <a:effectLst/>
                        </a:rPr>
                        <a:t>1.84e-14</a:t>
                      </a:r>
                      <a:endParaRPr lang="en-US" altLang="zh-TW" sz="1200" b="0" i="0" dirty="0">
                        <a:solidFill>
                          <a:srgbClr val="000000"/>
                        </a:solidFill>
                        <a:effectLst/>
                        <a:latin typeface="HeiT" panose="020B0502000000000001" pitchFamily="34" charset="-120"/>
                        <a:ea typeface="HeiT" panose="020B0502000000000001" pitchFamily="34" charset="-12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79397809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1FA80595-EFCF-4A03-8E7F-B83795A61376}"/>
              </a:ext>
            </a:extLst>
          </p:cNvPr>
          <p:cNvSpPr txBox="1">
            <a:spLocks/>
          </p:cNvSpPr>
          <p:nvPr/>
        </p:nvSpPr>
        <p:spPr>
          <a:xfrm>
            <a:off x="520831" y="2970089"/>
            <a:ext cx="7869026" cy="75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3200" b="1" dirty="0">
                <a:solidFill>
                  <a:srgbClr val="002060"/>
                </a:solidFill>
                <a:latin typeface="+mn-ea"/>
                <a:ea typeface="+mn-ea"/>
                <a:cs typeface="+mn-cs"/>
              </a:rPr>
              <a:t>分層分析 </a:t>
            </a:r>
            <a:r>
              <a:rPr kumimoji="1" lang="en-US" altLang="zh-TW" sz="3200" b="1" dirty="0">
                <a:solidFill>
                  <a:srgbClr val="002060"/>
                </a:solidFill>
                <a:latin typeface="+mn-ea"/>
                <a:ea typeface="+mn-ea"/>
                <a:cs typeface="+mn-cs"/>
              </a:rPr>
              <a:t>–</a:t>
            </a:r>
            <a:r>
              <a:rPr kumimoji="1" lang="zh-TW" altLang="en-US" sz="3200" b="1" dirty="0">
                <a:solidFill>
                  <a:srgbClr val="002060"/>
                </a:solidFill>
                <a:latin typeface="+mn-ea"/>
                <a:ea typeface="+mn-ea"/>
                <a:cs typeface="+mn-cs"/>
              </a:rPr>
              <a:t> 確認交互、干擾作用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7EDA3F3-EEF8-47E6-B3DC-2AE411976296}"/>
              </a:ext>
            </a:extLst>
          </p:cNvPr>
          <p:cNvSpPr txBox="1">
            <a:spLocks/>
          </p:cNvSpPr>
          <p:nvPr/>
        </p:nvSpPr>
        <p:spPr>
          <a:xfrm>
            <a:off x="520831" y="3819552"/>
            <a:ext cx="11350657" cy="303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solidFill>
                  <a:srgbClr val="002060"/>
                </a:solidFill>
              </a:rPr>
              <a:t>交互作用：</a:t>
            </a:r>
            <a:r>
              <a:rPr lang="en-US" altLang="zh-TW" sz="2000" b="1" dirty="0">
                <a:solidFill>
                  <a:srgbClr val="C00000"/>
                </a:solidFill>
              </a:rPr>
              <a:t>Breslow-Day Test</a:t>
            </a:r>
            <a:r>
              <a:rPr lang="zh-TW" altLang="en-US" sz="2000" b="1" dirty="0">
                <a:solidFill>
                  <a:srgbClr val="002060"/>
                </a:solidFill>
              </a:rPr>
              <a:t>檢測不同分層間</a:t>
            </a:r>
            <a:r>
              <a:rPr lang="en-US" altLang="zh-TW" sz="2000" b="1" dirty="0">
                <a:solidFill>
                  <a:srgbClr val="002060"/>
                </a:solidFill>
              </a:rPr>
              <a:t>Adj-OR</a:t>
            </a:r>
            <a:r>
              <a:rPr lang="zh-TW" altLang="en-US" sz="2000" b="1" dirty="0">
                <a:solidFill>
                  <a:srgbClr val="002060"/>
                </a:solidFill>
              </a:rPr>
              <a:t>的同質性</a:t>
            </a:r>
            <a:endParaRPr lang="en-US" altLang="zh-TW" sz="2000" b="1" dirty="0">
              <a:solidFill>
                <a:srgbClr val="002060"/>
              </a:solidFill>
            </a:endParaRPr>
          </a:p>
          <a:p>
            <a:pPr lvl="1"/>
            <a:r>
              <a:rPr lang="en-US" altLang="zh-TW" sz="2000" dirty="0">
                <a:solidFill>
                  <a:srgbClr val="002060"/>
                </a:solidFill>
              </a:rPr>
              <a:t>p-value</a:t>
            </a: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&lt;</a:t>
            </a: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0.05</a:t>
            </a:r>
            <a:r>
              <a:rPr lang="zh-TW" altLang="zh-TW" sz="2000" kern="100" dirty="0">
                <a:solidFill>
                  <a:srgbClr val="002060"/>
                </a:solidFill>
              </a:rPr>
              <a:t> →</a:t>
            </a:r>
            <a:r>
              <a:rPr lang="zh-TW" altLang="en-US" sz="2000" kern="100" dirty="0">
                <a:solidFill>
                  <a:srgbClr val="002060"/>
                </a:solidFill>
              </a:rPr>
              <a:t> </a:t>
            </a:r>
            <a:r>
              <a:rPr lang="zh-TW" altLang="en-US" sz="2000" dirty="0">
                <a:solidFill>
                  <a:srgbClr val="002060"/>
                </a:solidFill>
              </a:rPr>
              <a:t>具交互作用。</a:t>
            </a:r>
            <a:endParaRPr lang="en-US" altLang="zh-TW" sz="2000" dirty="0">
              <a:solidFill>
                <a:srgbClr val="002060"/>
              </a:solidFill>
            </a:endParaRPr>
          </a:p>
          <a:p>
            <a:pPr lvl="1"/>
            <a:r>
              <a:rPr lang="en-US" altLang="zh-TW" sz="2000" dirty="0">
                <a:solidFill>
                  <a:srgbClr val="002060"/>
                </a:solidFill>
              </a:rPr>
              <a:t>p-value</a:t>
            </a: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&gt;</a:t>
            </a: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en-US" altLang="zh-TW" sz="2000" dirty="0">
                <a:solidFill>
                  <a:srgbClr val="002060"/>
                </a:solidFill>
              </a:rPr>
              <a:t>0.05</a:t>
            </a: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zh-TW" altLang="zh-TW" sz="2000" kern="100" dirty="0">
                <a:solidFill>
                  <a:srgbClr val="002060"/>
                </a:solidFill>
              </a:rPr>
              <a:t>→</a:t>
            </a:r>
            <a:r>
              <a:rPr lang="zh-TW" altLang="en-US" sz="2000" kern="100" dirty="0">
                <a:solidFill>
                  <a:srgbClr val="002060"/>
                </a:solidFill>
              </a:rPr>
              <a:t> </a:t>
            </a:r>
            <a:r>
              <a:rPr lang="zh-TW" altLang="en-US" sz="2000" dirty="0">
                <a:solidFill>
                  <a:srgbClr val="002060"/>
                </a:solidFill>
              </a:rPr>
              <a:t>無交互作用，以</a:t>
            </a:r>
            <a:r>
              <a:rPr lang="en-US" altLang="zh-TW" sz="2000" dirty="0">
                <a:solidFill>
                  <a:srgbClr val="002060"/>
                </a:solidFill>
              </a:rPr>
              <a:t>Mantel-</a:t>
            </a:r>
            <a:r>
              <a:rPr lang="en-US" altLang="zh-TW" sz="2000" dirty="0" err="1">
                <a:solidFill>
                  <a:srgbClr val="002060"/>
                </a:solidFill>
              </a:rPr>
              <a:t>Haenszel</a:t>
            </a:r>
            <a:r>
              <a:rPr lang="en-US" altLang="zh-TW" sz="2000" dirty="0">
                <a:solidFill>
                  <a:srgbClr val="002060"/>
                </a:solidFill>
              </a:rPr>
              <a:t> method</a:t>
            </a:r>
            <a:r>
              <a:rPr lang="zh-TW" altLang="en-US" sz="2000" dirty="0">
                <a:solidFill>
                  <a:srgbClr val="002060"/>
                </a:solidFill>
              </a:rPr>
              <a:t>估計</a:t>
            </a:r>
            <a:r>
              <a:rPr lang="en-US" altLang="zh-TW" sz="2000" dirty="0">
                <a:solidFill>
                  <a:srgbClr val="002060"/>
                </a:solidFill>
              </a:rPr>
              <a:t>Adj-OR</a:t>
            </a:r>
            <a:r>
              <a:rPr lang="zh-TW" altLang="en-US" sz="2000" dirty="0">
                <a:solidFill>
                  <a:srgbClr val="002060"/>
                </a:solidFill>
              </a:rPr>
              <a:t>。</a:t>
            </a:r>
            <a:endParaRPr lang="en-US" altLang="zh-TW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solidFill>
                  <a:srgbClr val="002060"/>
                </a:solidFill>
              </a:rPr>
              <a:t>干擾作用：比較</a:t>
            </a:r>
            <a:r>
              <a:rPr lang="en-US" altLang="zh-TW" sz="2000" b="1" dirty="0">
                <a:solidFill>
                  <a:srgbClr val="002060"/>
                </a:solidFill>
              </a:rPr>
              <a:t>Crude-OR</a:t>
            </a:r>
            <a:r>
              <a:rPr lang="zh-TW" altLang="en-US" sz="2000" b="1" dirty="0">
                <a:solidFill>
                  <a:srgbClr val="002060"/>
                </a:solidFill>
              </a:rPr>
              <a:t>與</a:t>
            </a:r>
            <a:r>
              <a:rPr lang="en-US" altLang="zh-TW" sz="2000" b="1" dirty="0">
                <a:solidFill>
                  <a:srgbClr val="002060"/>
                </a:solidFill>
              </a:rPr>
              <a:t>Adj-OR(</a:t>
            </a:r>
            <a:r>
              <a:rPr lang="zh-TW" altLang="en-US" sz="2000" b="1" dirty="0">
                <a:solidFill>
                  <a:srgbClr val="002060"/>
                </a:solidFill>
              </a:rPr>
              <a:t>或</a:t>
            </a:r>
            <a:r>
              <a:rPr lang="en-US" altLang="zh-TW" sz="2000" b="1" dirty="0">
                <a:solidFill>
                  <a:srgbClr val="C00000"/>
                </a:solidFill>
              </a:rPr>
              <a:t>Mantel-</a:t>
            </a:r>
            <a:r>
              <a:rPr lang="en-US" altLang="zh-TW" sz="2000" b="1" dirty="0" err="1">
                <a:solidFill>
                  <a:srgbClr val="C00000"/>
                </a:solidFill>
              </a:rPr>
              <a:t>Haenszel</a:t>
            </a:r>
            <a:r>
              <a:rPr lang="en-US" altLang="zh-TW" sz="2000" b="1" dirty="0">
                <a:solidFill>
                  <a:srgbClr val="C00000"/>
                </a:solidFill>
              </a:rPr>
              <a:t>-OR</a:t>
            </a:r>
            <a:r>
              <a:rPr lang="en-US" altLang="zh-TW" sz="2000" b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zh-TW" altLang="en-US" sz="2000" dirty="0">
                <a:solidFill>
                  <a:srgbClr val="002060"/>
                </a:solidFill>
              </a:rPr>
              <a:t>若無交互作用，比較</a:t>
            </a:r>
            <a:r>
              <a:rPr lang="en-US" altLang="zh-TW" sz="2000" dirty="0">
                <a:solidFill>
                  <a:srgbClr val="002060"/>
                </a:solidFill>
              </a:rPr>
              <a:t>Crude-OR</a:t>
            </a:r>
            <a:r>
              <a:rPr lang="zh-TW" altLang="en-US" sz="2000" dirty="0">
                <a:solidFill>
                  <a:srgbClr val="002060"/>
                </a:solidFill>
              </a:rPr>
              <a:t>與</a:t>
            </a:r>
            <a:r>
              <a:rPr lang="en-US" altLang="zh-TW" sz="2000" dirty="0">
                <a:solidFill>
                  <a:srgbClr val="002060"/>
                </a:solidFill>
              </a:rPr>
              <a:t>Mantel-</a:t>
            </a:r>
            <a:r>
              <a:rPr lang="en-US" altLang="zh-TW" sz="2000" dirty="0" err="1">
                <a:solidFill>
                  <a:srgbClr val="002060"/>
                </a:solidFill>
              </a:rPr>
              <a:t>Haenszel</a:t>
            </a:r>
            <a:r>
              <a:rPr lang="en-US" altLang="zh-TW" sz="2000" dirty="0">
                <a:solidFill>
                  <a:srgbClr val="002060"/>
                </a:solidFill>
              </a:rPr>
              <a:t>-OR</a:t>
            </a:r>
            <a:r>
              <a:rPr lang="zh-TW" altLang="en-US" sz="2000" dirty="0">
                <a:solidFill>
                  <a:srgbClr val="002060"/>
                </a:solidFill>
              </a:rPr>
              <a:t>若相差</a:t>
            </a:r>
            <a:r>
              <a:rPr lang="en-US" altLang="zh-TW" sz="2000" dirty="0">
                <a:solidFill>
                  <a:srgbClr val="002060"/>
                </a:solidFill>
              </a:rPr>
              <a:t>&gt;10%</a:t>
            </a:r>
            <a:r>
              <a:rPr lang="zh-TW" altLang="en-US" sz="2000" dirty="0">
                <a:solidFill>
                  <a:srgbClr val="002060"/>
                </a:solidFill>
              </a:rPr>
              <a:t> </a:t>
            </a:r>
            <a:r>
              <a:rPr lang="zh-TW" altLang="zh-TW" sz="2000" kern="100" dirty="0">
                <a:solidFill>
                  <a:srgbClr val="002060"/>
                </a:solidFill>
              </a:rPr>
              <a:t>→</a:t>
            </a:r>
            <a:r>
              <a:rPr lang="zh-TW" altLang="en-US" sz="2000" kern="100" dirty="0">
                <a:solidFill>
                  <a:srgbClr val="002060"/>
                </a:solidFill>
              </a:rPr>
              <a:t> </a:t>
            </a:r>
            <a:r>
              <a:rPr lang="zh-TW" altLang="en-US" sz="2000" dirty="0">
                <a:solidFill>
                  <a:srgbClr val="002060"/>
                </a:solidFill>
              </a:rPr>
              <a:t>具干擾作用</a:t>
            </a:r>
            <a:endParaRPr lang="en-US" altLang="zh-TW" sz="2000" dirty="0">
              <a:solidFill>
                <a:srgbClr val="002060"/>
              </a:solidFill>
            </a:endParaRPr>
          </a:p>
          <a:p>
            <a:pPr lvl="1"/>
            <a:r>
              <a:rPr lang="zh-TW" altLang="en-US" sz="2000" dirty="0">
                <a:solidFill>
                  <a:srgbClr val="002060"/>
                </a:solidFill>
              </a:rPr>
              <a:t>若有交互作用：</a:t>
            </a:r>
            <a:endParaRPr lang="en-US" altLang="zh-TW" sz="2000" dirty="0">
              <a:solidFill>
                <a:srgbClr val="002060"/>
              </a:solidFill>
            </a:endParaRPr>
          </a:p>
          <a:p>
            <a:pPr lvl="2"/>
            <a:r>
              <a:rPr lang="zh-TW" altLang="en-US" dirty="0">
                <a:solidFill>
                  <a:srgbClr val="002060"/>
                </a:solidFill>
              </a:rPr>
              <a:t>分層之</a:t>
            </a:r>
            <a:r>
              <a:rPr lang="en-US" altLang="zh-TW" dirty="0">
                <a:solidFill>
                  <a:srgbClr val="002060"/>
                </a:solidFill>
              </a:rPr>
              <a:t>Adj-OR</a:t>
            </a:r>
            <a:r>
              <a:rPr lang="zh-TW" altLang="en-US" dirty="0">
                <a:solidFill>
                  <a:srgbClr val="002060"/>
                </a:solidFill>
              </a:rPr>
              <a:t>均大於或小於</a:t>
            </a:r>
            <a:r>
              <a:rPr lang="en-US" altLang="zh-TW" dirty="0">
                <a:solidFill>
                  <a:srgbClr val="002060"/>
                </a:solidFill>
              </a:rPr>
              <a:t>Crude-OR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zh-TW" altLang="zh-TW" kern="100" dirty="0">
                <a:solidFill>
                  <a:srgbClr val="002060"/>
                </a:solidFill>
              </a:rPr>
              <a:t>→</a:t>
            </a:r>
            <a:r>
              <a:rPr lang="zh-TW" altLang="en-US" kern="100" dirty="0">
                <a:solidFill>
                  <a:srgbClr val="002060"/>
                </a:solidFill>
              </a:rPr>
              <a:t> </a:t>
            </a:r>
            <a:r>
              <a:rPr lang="zh-TW" altLang="en-US" dirty="0">
                <a:solidFill>
                  <a:srgbClr val="002060"/>
                </a:solidFill>
              </a:rPr>
              <a:t>具干擾作用</a:t>
            </a:r>
            <a:endParaRPr lang="en-US" altLang="zh-TW" dirty="0">
              <a:solidFill>
                <a:srgbClr val="002060"/>
              </a:solidFill>
            </a:endParaRPr>
          </a:p>
          <a:p>
            <a:pPr lvl="2"/>
            <a:r>
              <a:rPr lang="zh-TW" altLang="en-US" dirty="0">
                <a:solidFill>
                  <a:srgbClr val="002060"/>
                </a:solidFill>
              </a:rPr>
              <a:t>若</a:t>
            </a:r>
            <a:r>
              <a:rPr lang="en-US" altLang="zh-TW" dirty="0">
                <a:solidFill>
                  <a:srgbClr val="002060"/>
                </a:solidFill>
              </a:rPr>
              <a:t>Crude-OR</a:t>
            </a:r>
            <a:r>
              <a:rPr lang="zh-TW" altLang="en-US" dirty="0">
                <a:solidFill>
                  <a:srgbClr val="002060"/>
                </a:solidFill>
              </a:rPr>
              <a:t>介於分層</a:t>
            </a:r>
            <a:r>
              <a:rPr lang="en-US" altLang="zh-TW" dirty="0">
                <a:solidFill>
                  <a:srgbClr val="002060"/>
                </a:solidFill>
              </a:rPr>
              <a:t>Adj-OR</a:t>
            </a:r>
            <a:r>
              <a:rPr lang="zh-TW" altLang="en-US" dirty="0">
                <a:solidFill>
                  <a:srgbClr val="002060"/>
                </a:solidFill>
              </a:rPr>
              <a:t>間，比較其與</a:t>
            </a:r>
            <a:r>
              <a:rPr lang="en-US" altLang="zh-TW" dirty="0">
                <a:solidFill>
                  <a:srgbClr val="002060"/>
                </a:solidFill>
              </a:rPr>
              <a:t>Mantel-</a:t>
            </a:r>
            <a:r>
              <a:rPr lang="en-US" altLang="zh-TW" dirty="0" err="1">
                <a:solidFill>
                  <a:srgbClr val="002060"/>
                </a:solidFill>
              </a:rPr>
              <a:t>Haenszel</a:t>
            </a:r>
            <a:r>
              <a:rPr lang="en-US" altLang="zh-TW" dirty="0">
                <a:solidFill>
                  <a:srgbClr val="002060"/>
                </a:solidFill>
              </a:rPr>
              <a:t>-OR</a:t>
            </a:r>
            <a:r>
              <a:rPr lang="zh-TW" altLang="en-US" dirty="0">
                <a:solidFill>
                  <a:srgbClr val="002060"/>
                </a:solidFill>
              </a:rPr>
              <a:t>相差</a:t>
            </a:r>
            <a:r>
              <a:rPr lang="en-US" altLang="zh-TW" dirty="0">
                <a:solidFill>
                  <a:srgbClr val="002060"/>
                </a:solidFill>
              </a:rPr>
              <a:t>&gt;10%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zh-TW" altLang="zh-TW" kern="100" dirty="0">
                <a:solidFill>
                  <a:srgbClr val="002060"/>
                </a:solidFill>
              </a:rPr>
              <a:t>→</a:t>
            </a:r>
            <a:r>
              <a:rPr lang="zh-TW" altLang="en-US" kern="100" dirty="0">
                <a:solidFill>
                  <a:srgbClr val="002060"/>
                </a:solidFill>
              </a:rPr>
              <a:t> </a:t>
            </a:r>
            <a:r>
              <a:rPr lang="zh-TW" altLang="en-US" dirty="0">
                <a:solidFill>
                  <a:srgbClr val="002060"/>
                </a:solidFill>
              </a:rPr>
              <a:t>具干擾作用</a:t>
            </a:r>
            <a:endParaRPr lang="en-US" altLang="zh-TW" dirty="0">
              <a:solidFill>
                <a:srgbClr val="002060"/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DFC8BB6-B8A4-4DD3-B60E-5CFFDB2E64BA}"/>
              </a:ext>
            </a:extLst>
          </p:cNvPr>
          <p:cNvCxnSpPr>
            <a:cxnSpLocks/>
          </p:cNvCxnSpPr>
          <p:nvPr/>
        </p:nvCxnSpPr>
        <p:spPr>
          <a:xfrm>
            <a:off x="405353" y="2819257"/>
            <a:ext cx="1153840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3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0C9C41FF-877A-48C4-BBAD-27CA2BFA1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576941"/>
              </p:ext>
            </p:extLst>
          </p:nvPr>
        </p:nvGraphicFramePr>
        <p:xfrm>
          <a:off x="839861" y="205300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</a:rPr>
                        <a:t>Smoking=0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</a:rPr>
                        <a:t>Smoking=1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Case=0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Case=1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Age=0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effectLst/>
                        </a:rPr>
                        <a:t>0</a:t>
                      </a:r>
                      <a:r>
                        <a:rPr lang="zh-TW" altLang="zh-TW" sz="1200" kern="100" dirty="0">
                          <a:effectLst/>
                        </a:rPr>
                        <a:t>→</a:t>
                      </a:r>
                      <a:r>
                        <a:rPr lang="en-US" altLang="zh-TW" sz="1200" kern="100" dirty="0">
                          <a:solidFill>
                            <a:schemeClr val="accent5"/>
                          </a:solidFill>
                          <a:effectLst/>
                        </a:rPr>
                        <a:t>0.5</a:t>
                      </a:r>
                      <a:endParaRPr lang="zh-TW" altLang="zh-TW" sz="1200" kern="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28.966 (p=0.9826)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18.345 (p=0.004)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Mantel-</a:t>
                      </a:r>
                      <a:r>
                        <a:rPr lang="en-US" sz="1200" b="1" kern="100" dirty="0" err="1">
                          <a:effectLst/>
                        </a:rPr>
                        <a:t>Haenszel</a:t>
                      </a:r>
                      <a:r>
                        <a:rPr lang="en-US" sz="1200" b="1" kern="100" dirty="0">
                          <a:effectLst/>
                        </a:rPr>
                        <a:t>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34.6516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4.6605, 257.6390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Breslow-Day Test of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0.3645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127D9D35-09F0-47B2-8B2B-77CB66085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708251"/>
              </p:ext>
            </p:extLst>
          </p:nvPr>
        </p:nvGraphicFramePr>
        <p:xfrm>
          <a:off x="839861" y="375538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Alcohol</a:t>
                      </a:r>
                      <a:r>
                        <a:rPr lang="en-US" sz="1200" kern="100" dirty="0">
                          <a:effectLst/>
                        </a:rPr>
                        <a:t>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Alcohol</a:t>
                      </a:r>
                      <a:r>
                        <a:rPr lang="en-US" sz="1200" kern="100" dirty="0">
                          <a:effectLst/>
                        </a:rPr>
                        <a:t>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Case=1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effectLst/>
                        </a:rPr>
                        <a:t>0</a:t>
                      </a:r>
                      <a:r>
                        <a:rPr lang="zh-TW" altLang="zh-TW" sz="1200" kern="100" dirty="0">
                          <a:effectLst/>
                        </a:rPr>
                        <a:t>→</a:t>
                      </a:r>
                      <a:r>
                        <a:rPr lang="en-US" altLang="zh-TW" sz="1200" kern="100" dirty="0">
                          <a:solidFill>
                            <a:schemeClr val="accent5"/>
                          </a:solidFill>
                          <a:effectLst/>
                        </a:rPr>
                        <a:t>0.5</a:t>
                      </a:r>
                      <a:endParaRPr lang="zh-TW" altLang="zh-TW" sz="1200" kern="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642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53.598 (p=0.9779)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7.273  (p=0.084)</a:t>
                      </a: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Mantel-</a:t>
                      </a:r>
                      <a:r>
                        <a:rPr lang="en-US" sz="1200" b="1" kern="100" dirty="0" err="1">
                          <a:effectLst/>
                        </a:rPr>
                        <a:t>Haenszel</a:t>
                      </a:r>
                      <a:r>
                        <a:rPr lang="en-US" sz="1200" b="1" kern="100" dirty="0">
                          <a:effectLst/>
                        </a:rPr>
                        <a:t>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64.9787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5.6159, 751.8300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0" kern="100" dirty="0">
                          <a:effectLst/>
                        </a:rPr>
                        <a:t>Breslow-Day Test of OR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0.0171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359C2E59-DFC9-4B2F-8649-2DBEB0E5E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6252"/>
              </p:ext>
            </p:extLst>
          </p:nvPr>
        </p:nvGraphicFramePr>
        <p:xfrm>
          <a:off x="6399500" y="375538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</a:rPr>
                        <a:t>Alcohol</a:t>
                      </a:r>
                      <a:r>
                        <a:rPr lang="en-US" sz="1100" kern="100" dirty="0">
                          <a:effectLst/>
                        </a:rPr>
                        <a:t>=0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</a:rPr>
                        <a:t>Alcohol=1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439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2.097 (p=3.824e-05)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0.694 (p=0.4931)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Mantel-</a:t>
                      </a:r>
                      <a:r>
                        <a:rPr lang="en-US" sz="1200" b="1" kern="100" dirty="0" err="1">
                          <a:effectLst/>
                        </a:rPr>
                        <a:t>Haenszel</a:t>
                      </a:r>
                      <a:r>
                        <a:rPr lang="en-US" sz="1200" b="1" kern="100" dirty="0">
                          <a:effectLst/>
                        </a:rPr>
                        <a:t>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1.8629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1.3381, 2.5935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Breslow-Day Test of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0.0463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3">
            <a:extLst>
              <a:ext uri="{FF2B5EF4-FFF2-40B4-BE49-F238E27FC236}">
                <a16:creationId xmlns:a16="http://schemas.microsoft.com/office/drawing/2014/main" id="{FB1DB334-DEFD-42BC-93A6-72CFA0D01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110694"/>
              </p:ext>
            </p:extLst>
          </p:nvPr>
        </p:nvGraphicFramePr>
        <p:xfrm>
          <a:off x="839861" y="35062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Age=0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Age=1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Case=1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</a:rPr>
                        <a:t>Smoking=0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r>
                        <a:rPr lang="zh-TW" sz="1200" kern="100" dirty="0">
                          <a:effectLst/>
                        </a:rPr>
                        <a:t>→</a:t>
                      </a:r>
                      <a:r>
                        <a:rPr lang="en-US" sz="1200" kern="100" dirty="0">
                          <a:solidFill>
                            <a:schemeClr val="accent5"/>
                          </a:solidFill>
                          <a:effectLst/>
                        </a:rPr>
                        <a:t>0.5</a:t>
                      </a:r>
                      <a:endParaRPr lang="zh-TW" sz="1200" kern="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Smoking=0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377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</a:rPr>
                        <a:t>Smoking=1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Smoking=1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3.111 (p=0.997)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1.970 (p=4.322e-05)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Mantel-</a:t>
                      </a:r>
                      <a:r>
                        <a:rPr lang="en-US" sz="1200" b="1" kern="100" dirty="0" err="1">
                          <a:effectLst/>
                        </a:rPr>
                        <a:t>Haenszel</a:t>
                      </a:r>
                      <a:r>
                        <a:rPr lang="en-US" sz="1200" b="1" kern="100" dirty="0">
                          <a:effectLst/>
                        </a:rPr>
                        <a:t>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>
                          <a:effectLst/>
                        </a:rPr>
                        <a:t>1.9935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1.4415, 2.7571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Breslow-Day Test of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0.3772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4C36AAF8-7B1D-4491-B0E4-0F744F0D8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985323"/>
              </p:ext>
            </p:extLst>
          </p:nvPr>
        </p:nvGraphicFramePr>
        <p:xfrm>
          <a:off x="6399500" y="35062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Age=0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Age=1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Case=1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Alcohol=0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r>
                        <a:rPr lang="zh-TW" sz="1200" kern="100" dirty="0">
                          <a:effectLst/>
                        </a:rPr>
                        <a:t>→</a:t>
                      </a:r>
                      <a:r>
                        <a:rPr lang="en-US" sz="1200" kern="100" dirty="0">
                          <a:solidFill>
                            <a:schemeClr val="accent5"/>
                          </a:solidFill>
                          <a:effectLst/>
                        </a:rPr>
                        <a:t>0.5</a:t>
                      </a:r>
                      <a:endParaRPr lang="zh-TW" sz="1200" kern="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</a:rPr>
                        <a:t>Alcohol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=0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642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155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Alcohol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</a:rPr>
                        <a:t>Alcohol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=1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55.5 (0.9977)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7.530 (5.687e-13)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Mantel-</a:t>
                      </a:r>
                      <a:r>
                        <a:rPr lang="en-US" sz="1200" b="1" kern="100" dirty="0" err="1">
                          <a:effectLst/>
                        </a:rPr>
                        <a:t>Haenszel</a:t>
                      </a:r>
                      <a:r>
                        <a:rPr lang="en-US" sz="1200" b="1" kern="100" dirty="0">
                          <a:effectLst/>
                        </a:rPr>
                        <a:t>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>
                          <a:effectLst/>
                        </a:rPr>
                        <a:t>7.7718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4.5106, 13.3909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0" kern="100" dirty="0">
                          <a:effectLst/>
                        </a:rPr>
                        <a:t>Breslow-Day Test of OR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0.0772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3">
            <a:extLst>
              <a:ext uri="{FF2B5EF4-FFF2-40B4-BE49-F238E27FC236}">
                <a16:creationId xmlns:a16="http://schemas.microsoft.com/office/drawing/2014/main" id="{393C02B2-42F8-4D66-BA70-84F5592003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465319"/>
              </p:ext>
            </p:extLst>
          </p:nvPr>
        </p:nvGraphicFramePr>
        <p:xfrm>
          <a:off x="6399500" y="205300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Smoking=0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</a:rPr>
                        <a:t>Smoking=1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Case=1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Alcohol=0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439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62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Alcohol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Alcohol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Alcohol</a:t>
                      </a: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14.161 (p=5.186e-09)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4.689 (p=3.012e-06)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Mantel-</a:t>
                      </a:r>
                      <a:r>
                        <a:rPr lang="en-US" sz="1200" b="1" kern="100" dirty="0" err="1">
                          <a:effectLst/>
                        </a:rPr>
                        <a:t>Haenszel</a:t>
                      </a:r>
                      <a:r>
                        <a:rPr lang="en-US" sz="1200" b="1" kern="100" dirty="0">
                          <a:effectLst/>
                        </a:rPr>
                        <a:t>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>
                          <a:effectLst/>
                        </a:rPr>
                        <a:t>6.6077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3.9231, 11.1294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Breslow-Day Test of OR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0.0453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2C94020-A771-493C-9E9A-9D84774D993C}"/>
              </a:ext>
            </a:extLst>
          </p:cNvPr>
          <p:cNvSpPr txBox="1">
            <a:spLocks/>
          </p:cNvSpPr>
          <p:nvPr/>
        </p:nvSpPr>
        <p:spPr>
          <a:xfrm>
            <a:off x="263982" y="5578703"/>
            <a:ext cx="6005315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10800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en-US" sz="1600" b="1" dirty="0">
                <a:solidFill>
                  <a:srgbClr val="002060"/>
                </a:solidFill>
              </a:rPr>
              <a:t>分析</a:t>
            </a:r>
            <a:endParaRPr lang="en-US" altLang="zh-TW" sz="1600" b="1" dirty="0">
              <a:solidFill>
                <a:srgbClr val="002060"/>
              </a:solidFill>
            </a:endParaRPr>
          </a:p>
          <a:p>
            <a:pPr algn="just"/>
            <a:r>
              <a:rPr lang="en-US" altLang="zh-TW" sz="1600" b="1" dirty="0">
                <a:solidFill>
                  <a:srgbClr val="002060"/>
                </a:solidFill>
              </a:rPr>
              <a:t>Smoking</a:t>
            </a:r>
            <a:r>
              <a:rPr lang="zh-TW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zh-TW" sz="1600" b="1" dirty="0">
                <a:solidFill>
                  <a:srgbClr val="002060"/>
                </a:solidFill>
              </a:rPr>
              <a:t>&amp; Alcohol </a:t>
            </a:r>
            <a:r>
              <a:rPr lang="zh-TW" altLang="en-US" sz="1600" b="1" dirty="0">
                <a:solidFill>
                  <a:srgbClr val="002060"/>
                </a:solidFill>
              </a:rPr>
              <a:t>具交互作用，</a:t>
            </a:r>
            <a:r>
              <a:rPr lang="en-US" altLang="zh-TW" sz="1600" b="1" dirty="0">
                <a:solidFill>
                  <a:srgbClr val="002060"/>
                </a:solidFill>
              </a:rPr>
              <a:t>Alcohol</a:t>
            </a:r>
            <a:r>
              <a:rPr lang="zh-TW" altLang="en-US" sz="1600" b="1" dirty="0">
                <a:solidFill>
                  <a:srgbClr val="002060"/>
                </a:solidFill>
              </a:rPr>
              <a:t>對</a:t>
            </a:r>
            <a:r>
              <a:rPr lang="en-US" altLang="zh-TW" sz="1600" b="1" dirty="0">
                <a:solidFill>
                  <a:srgbClr val="002060"/>
                </a:solidFill>
              </a:rPr>
              <a:t>Age</a:t>
            </a:r>
            <a:r>
              <a:rPr lang="zh-TW" altLang="en-US" sz="1600" b="1" dirty="0">
                <a:solidFill>
                  <a:srgbClr val="002060"/>
                </a:solidFill>
              </a:rPr>
              <a:t>可能有交互作用</a:t>
            </a:r>
            <a:endParaRPr lang="en-US" altLang="zh-TW" sz="1600" b="1" dirty="0">
              <a:solidFill>
                <a:srgbClr val="002060"/>
              </a:solidFill>
            </a:endParaRPr>
          </a:p>
          <a:p>
            <a:pPr algn="just"/>
            <a:r>
              <a:rPr lang="en-US" altLang="zh-TW" sz="1600" b="1" dirty="0">
                <a:solidFill>
                  <a:srgbClr val="002060"/>
                </a:solidFill>
              </a:rPr>
              <a:t>Smoking</a:t>
            </a:r>
            <a:r>
              <a:rPr lang="zh-TW" altLang="en-US" sz="1600" b="1" dirty="0">
                <a:solidFill>
                  <a:srgbClr val="002060"/>
                </a:solidFill>
              </a:rPr>
              <a:t>對</a:t>
            </a:r>
            <a:r>
              <a:rPr lang="en-US" altLang="zh-TW" sz="1600" b="1" dirty="0">
                <a:solidFill>
                  <a:srgbClr val="002060"/>
                </a:solidFill>
              </a:rPr>
              <a:t>Alcohol </a:t>
            </a:r>
            <a:r>
              <a:rPr lang="zh-TW" altLang="en-US" sz="1600" b="1" dirty="0">
                <a:solidFill>
                  <a:srgbClr val="002060"/>
                </a:solidFill>
              </a:rPr>
              <a:t>具干擾作用，</a:t>
            </a:r>
            <a:r>
              <a:rPr lang="en-US" altLang="zh-TW" sz="1600" b="1" dirty="0">
                <a:solidFill>
                  <a:srgbClr val="002060"/>
                </a:solidFill>
              </a:rPr>
              <a:t>Alcohol</a:t>
            </a:r>
            <a:r>
              <a:rPr lang="zh-TW" altLang="en-US" sz="1600" b="1" dirty="0">
                <a:solidFill>
                  <a:srgbClr val="002060"/>
                </a:solidFill>
              </a:rPr>
              <a:t>對</a:t>
            </a:r>
            <a:r>
              <a:rPr lang="en-US" altLang="zh-TW" sz="1600" b="1" dirty="0">
                <a:solidFill>
                  <a:srgbClr val="002060"/>
                </a:solidFill>
              </a:rPr>
              <a:t>Age </a:t>
            </a:r>
            <a:r>
              <a:rPr lang="zh-TW" altLang="en-US" sz="1600" b="1" dirty="0">
                <a:solidFill>
                  <a:srgbClr val="002060"/>
                </a:solidFill>
              </a:rPr>
              <a:t>具干擾作用</a:t>
            </a:r>
            <a:endParaRPr lang="en-US" altLang="zh-TW" sz="1600" b="1" dirty="0">
              <a:solidFill>
                <a:srgbClr val="002060"/>
              </a:solidFill>
            </a:endParaRPr>
          </a:p>
          <a:p>
            <a:pPr algn="just"/>
            <a:endParaRPr lang="en-US" altLang="zh-TW" sz="16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altLang="zh-TW" sz="16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altLang="zh-TW" sz="1600" dirty="0">
              <a:solidFill>
                <a:srgbClr val="00206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08B2925-E624-40FF-BF8C-10931B05F85D}"/>
              </a:ext>
            </a:extLst>
          </p:cNvPr>
          <p:cNvSpPr txBox="1"/>
          <p:nvPr/>
        </p:nvSpPr>
        <p:spPr>
          <a:xfrm>
            <a:off x="263982" y="350622"/>
            <a:ext cx="510778" cy="16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2060"/>
                </a:solidFill>
              </a:rPr>
              <a:t>以年齡分層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798B555-ADD5-4625-A0F7-5FF8A6B7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27868"/>
              </p:ext>
            </p:extLst>
          </p:nvPr>
        </p:nvGraphicFramePr>
        <p:xfrm>
          <a:off x="6399501" y="5578702"/>
          <a:ext cx="5429435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5822">
                  <a:extLst>
                    <a:ext uri="{9D8B030D-6E8A-4147-A177-3AD203B41FA5}">
                      <a16:colId xmlns:a16="http://schemas.microsoft.com/office/drawing/2014/main" val="3278110435"/>
                    </a:ext>
                  </a:extLst>
                </a:gridCol>
                <a:gridCol w="652300">
                  <a:extLst>
                    <a:ext uri="{9D8B030D-6E8A-4147-A177-3AD203B41FA5}">
                      <a16:colId xmlns:a16="http://schemas.microsoft.com/office/drawing/2014/main" val="602074020"/>
                    </a:ext>
                  </a:extLst>
                </a:gridCol>
                <a:gridCol w="930486">
                  <a:extLst>
                    <a:ext uri="{9D8B030D-6E8A-4147-A177-3AD203B41FA5}">
                      <a16:colId xmlns:a16="http://schemas.microsoft.com/office/drawing/2014/main" val="4264792085"/>
                    </a:ext>
                  </a:extLst>
                </a:gridCol>
                <a:gridCol w="1267366">
                  <a:extLst>
                    <a:ext uri="{9D8B030D-6E8A-4147-A177-3AD203B41FA5}">
                      <a16:colId xmlns:a16="http://schemas.microsoft.com/office/drawing/2014/main" val="920702816"/>
                    </a:ext>
                  </a:extLst>
                </a:gridCol>
                <a:gridCol w="1303461">
                  <a:extLst>
                    <a:ext uri="{9D8B030D-6E8A-4147-A177-3AD203B41FA5}">
                      <a16:colId xmlns:a16="http://schemas.microsoft.com/office/drawing/2014/main" val="457012546"/>
                    </a:ext>
                  </a:extLst>
                </a:gridCol>
              </a:tblGrid>
              <a:tr h="253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變項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Crude-OR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95%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C.I.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P-value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467954"/>
                  </a:ext>
                </a:extLst>
              </a:tr>
              <a:tr h="1523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Age(</a:t>
                      </a:r>
                      <a:r>
                        <a:rPr lang="zh-TW" altLang="en-US" sz="1200" dirty="0"/>
                        <a:t>日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35+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effectLst/>
                        </a:rPr>
                        <a:t>33.772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4.687, 243.363 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0.0004775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289815"/>
                  </a:ext>
                </a:extLst>
              </a:tr>
              <a:tr h="2030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Smoking(</a:t>
                      </a:r>
                      <a:r>
                        <a:rPr lang="zh-TW" altLang="en-US" sz="1200" dirty="0"/>
                        <a:t>克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日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10+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2.037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1.480, 2.803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effectLst/>
                        </a:rPr>
                        <a:t>1.263e-05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712758"/>
                  </a:ext>
                </a:extLst>
              </a:tr>
              <a:tr h="1523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Alcohol(</a:t>
                      </a:r>
                      <a:r>
                        <a:rPr lang="zh-TW" altLang="en-US" sz="1200" dirty="0"/>
                        <a:t>克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日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120+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1" dirty="0">
                          <a:effectLst/>
                        </a:rPr>
                        <a:t>7.661</a:t>
                      </a:r>
                      <a:endParaRPr lang="en-US" altLang="zh-TW" sz="1200" b="1" i="0" dirty="0">
                        <a:solidFill>
                          <a:srgbClr val="FF0000"/>
                        </a:solidFill>
                        <a:effectLst/>
                        <a:latin typeface="HeiT" panose="020B0502000000000001" pitchFamily="34" charset="-120"/>
                        <a:ea typeface="HeiT" panose="020B0502000000000001" pitchFamily="34" charset="-12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effectLst/>
                        </a:rPr>
                        <a:t>4.550, 12.897</a:t>
                      </a:r>
                      <a:endParaRPr lang="en-US" altLang="zh-TW" sz="1200" b="0" i="0" dirty="0">
                        <a:solidFill>
                          <a:srgbClr val="000000"/>
                        </a:solidFill>
                        <a:effectLst/>
                        <a:latin typeface="HeiT" panose="020B0502000000000001" pitchFamily="34" charset="-120"/>
                        <a:ea typeface="HeiT" panose="020B0502000000000001" pitchFamily="34" charset="-12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dirty="0">
                          <a:effectLst/>
                        </a:rPr>
                        <a:t>1.84e-14</a:t>
                      </a:r>
                      <a:endParaRPr lang="en-US" altLang="zh-TW" sz="1200" b="0" i="0" dirty="0">
                        <a:solidFill>
                          <a:srgbClr val="000000"/>
                        </a:solidFill>
                        <a:effectLst/>
                        <a:latin typeface="HeiT" panose="020B0502000000000001" pitchFamily="34" charset="-120"/>
                        <a:ea typeface="HeiT" panose="020B0502000000000001" pitchFamily="34" charset="-12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79397809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566B3A-C7FD-4ACD-95DB-7616628F8B6D}"/>
              </a:ext>
            </a:extLst>
          </p:cNvPr>
          <p:cNvSpPr txBox="1"/>
          <p:nvPr/>
        </p:nvSpPr>
        <p:spPr>
          <a:xfrm>
            <a:off x="263982" y="2053002"/>
            <a:ext cx="510778" cy="16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2060"/>
                </a:solidFill>
              </a:rPr>
              <a:t>以吸菸分層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E12E85B-44CB-4558-BE8D-A43316430BEF}"/>
              </a:ext>
            </a:extLst>
          </p:cNvPr>
          <p:cNvSpPr txBox="1"/>
          <p:nvPr/>
        </p:nvSpPr>
        <p:spPr>
          <a:xfrm>
            <a:off x="263982" y="3755382"/>
            <a:ext cx="510778" cy="16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2060"/>
                </a:solidFill>
              </a:rPr>
              <a:t>以飲酒分層</a:t>
            </a:r>
          </a:p>
        </p:txBody>
      </p:sp>
    </p:spTree>
    <p:extLst>
      <p:ext uri="{BB962C8B-B14F-4D97-AF65-F5344CB8AC3E}">
        <p14:creationId xmlns:p14="http://schemas.microsoft.com/office/powerpoint/2010/main" val="81045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2567</Words>
  <Application>Microsoft Office PowerPoint</Application>
  <PresentationFormat>寬螢幕</PresentationFormat>
  <Paragraphs>703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HeiT</vt:lpstr>
      <vt:lpstr>微軟正黑體</vt:lpstr>
      <vt:lpstr>微軟正黑體</vt:lpstr>
      <vt:lpstr>新細明體</vt:lpstr>
      <vt:lpstr>Arial</vt:lpstr>
      <vt:lpstr>Calibri</vt:lpstr>
      <vt:lpstr>Times New Roman</vt:lpstr>
      <vt:lpstr>Office 佈景主題</vt:lpstr>
      <vt:lpstr>H5N1定義和診斷</vt:lpstr>
      <vt:lpstr>研究設計 - 病例對照研究</vt:lpstr>
      <vt:lpstr>研究結果 - 1997 (Hong Kong)</vt:lpstr>
      <vt:lpstr>PowerPoint 簡報</vt:lpstr>
      <vt:lpstr>偏差來源及影響</vt:lpstr>
      <vt:lpstr>PowerPoint 簡報</vt:lpstr>
      <vt:lpstr>Crude odds ratio</vt:lpstr>
      <vt:lpstr>重新分組</vt:lpstr>
      <vt:lpstr>PowerPoint 簡報</vt:lpstr>
      <vt:lpstr>Logistic regression model – 控制干擾作用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梁嫚芳</cp:lastModifiedBy>
  <cp:revision>43</cp:revision>
  <dcterms:created xsi:type="dcterms:W3CDTF">2020-10-21T02:35:01Z</dcterms:created>
  <dcterms:modified xsi:type="dcterms:W3CDTF">2020-10-24T06:23:28Z</dcterms:modified>
</cp:coreProperties>
</file>