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2" r:id="rId3"/>
    <p:sldId id="260" r:id="rId4"/>
    <p:sldId id="261" r:id="rId5"/>
    <p:sldId id="263" r:id="rId6"/>
    <p:sldId id="264" r:id="rId7"/>
    <p:sldId id="265" r:id="rId8"/>
    <p:sldId id="269" r:id="rId9"/>
    <p:sldId id="267" r:id="rId10"/>
    <p:sldId id="270" r:id="rId11"/>
    <p:sldId id="26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47EB90-C345-4E02-9E3E-7100C7532E3A}" v="16943" dt="2020-12-07T14:37:41.7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梁嫚芳" userId="S::b07801003@ntu.edu.tw::7cf1b7ef-79d7-4706-a840-83215abc4025" providerId="AD" clId="Web-{F67FD7C9-904E-4961-AA77-14218DCBEE10}"/>
    <pc:docChg chg="addSld modSld">
      <pc:chgData name="梁嫚芳" userId="S::b07801003@ntu.edu.tw::7cf1b7ef-79d7-4706-a840-83215abc4025" providerId="AD" clId="Web-{F67FD7C9-904E-4961-AA77-14218DCBEE10}" dt="2020-11-18T03:51:11.189" v="929" actId="20577"/>
      <pc:docMkLst>
        <pc:docMk/>
      </pc:docMkLst>
      <pc:sldChg chg="modSp new">
        <pc:chgData name="梁嫚芳" userId="S::b07801003@ntu.edu.tw::7cf1b7ef-79d7-4706-a840-83215abc4025" providerId="AD" clId="Web-{F67FD7C9-904E-4961-AA77-14218DCBEE10}" dt="2020-11-18T03:44:53.296" v="802" actId="20577"/>
        <pc:sldMkLst>
          <pc:docMk/>
          <pc:sldMk cId="4107079312" sldId="264"/>
        </pc:sldMkLst>
        <pc:spChg chg="mod">
          <ac:chgData name="梁嫚芳" userId="S::b07801003@ntu.edu.tw::7cf1b7ef-79d7-4706-a840-83215abc4025" providerId="AD" clId="Web-{F67FD7C9-904E-4961-AA77-14218DCBEE10}" dt="2020-11-18T03:44:20.733" v="703" actId="20577"/>
          <ac:spMkLst>
            <pc:docMk/>
            <pc:sldMk cId="4107079312" sldId="264"/>
            <ac:spMk id="2" creationId="{613C5730-D239-46F0-86B5-AB8AD3D5D581}"/>
          </ac:spMkLst>
        </pc:spChg>
        <pc:spChg chg="mod">
          <ac:chgData name="梁嫚芳" userId="S::b07801003@ntu.edu.tw::7cf1b7ef-79d7-4706-a840-83215abc4025" providerId="AD" clId="Web-{F67FD7C9-904E-4961-AA77-14218DCBEE10}" dt="2020-11-18T03:44:53.296" v="802" actId="20577"/>
          <ac:spMkLst>
            <pc:docMk/>
            <pc:sldMk cId="4107079312" sldId="264"/>
            <ac:spMk id="3" creationId="{6006A26B-328A-4095-8052-EBD7FF87C802}"/>
          </ac:spMkLst>
        </pc:spChg>
      </pc:sldChg>
      <pc:sldChg chg="modSp new">
        <pc:chgData name="梁嫚芳" userId="S::b07801003@ntu.edu.tw::7cf1b7ef-79d7-4706-a840-83215abc4025" providerId="AD" clId="Web-{F67FD7C9-904E-4961-AA77-14218DCBEE10}" dt="2020-11-18T03:45:26.952" v="881" actId="20577"/>
        <pc:sldMkLst>
          <pc:docMk/>
          <pc:sldMk cId="4028276491" sldId="265"/>
        </pc:sldMkLst>
        <pc:spChg chg="mod">
          <ac:chgData name="梁嫚芳" userId="S::b07801003@ntu.edu.tw::7cf1b7ef-79d7-4706-a840-83215abc4025" providerId="AD" clId="Web-{F67FD7C9-904E-4961-AA77-14218DCBEE10}" dt="2020-11-18T03:00:58.406" v="206" actId="20577"/>
          <ac:spMkLst>
            <pc:docMk/>
            <pc:sldMk cId="4028276491" sldId="265"/>
            <ac:spMk id="2" creationId="{2202BCC2-451B-49F2-9443-E947C37067FA}"/>
          </ac:spMkLst>
        </pc:spChg>
        <pc:spChg chg="mod">
          <ac:chgData name="梁嫚芳" userId="S::b07801003@ntu.edu.tw::7cf1b7ef-79d7-4706-a840-83215abc4025" providerId="AD" clId="Web-{F67FD7C9-904E-4961-AA77-14218DCBEE10}" dt="2020-11-18T03:45:26.952" v="881" actId="20577"/>
          <ac:spMkLst>
            <pc:docMk/>
            <pc:sldMk cId="4028276491" sldId="265"/>
            <ac:spMk id="3" creationId="{6493F899-9056-4E19-B911-860C8C3C1FFA}"/>
          </ac:spMkLst>
        </pc:spChg>
      </pc:sldChg>
      <pc:sldChg chg="modSp new">
        <pc:chgData name="梁嫚芳" userId="S::b07801003@ntu.edu.tw::7cf1b7ef-79d7-4706-a840-83215abc4025" providerId="AD" clId="Web-{F67FD7C9-904E-4961-AA77-14218DCBEE10}" dt="2020-11-18T03:09:40.314" v="531" actId="20577"/>
        <pc:sldMkLst>
          <pc:docMk/>
          <pc:sldMk cId="3862541235" sldId="267"/>
        </pc:sldMkLst>
        <pc:spChg chg="mod">
          <ac:chgData name="梁嫚芳" userId="S::b07801003@ntu.edu.tw::7cf1b7ef-79d7-4706-a840-83215abc4025" providerId="AD" clId="Web-{F67FD7C9-904E-4961-AA77-14218DCBEE10}" dt="2020-11-18T03:08:32.063" v="528" actId="20577"/>
          <ac:spMkLst>
            <pc:docMk/>
            <pc:sldMk cId="3862541235" sldId="267"/>
            <ac:spMk id="2" creationId="{5C3F4477-EBDD-4E04-BC21-83E985E08BDF}"/>
          </ac:spMkLst>
        </pc:spChg>
        <pc:spChg chg="mod">
          <ac:chgData name="梁嫚芳" userId="S::b07801003@ntu.edu.tw::7cf1b7ef-79d7-4706-a840-83215abc4025" providerId="AD" clId="Web-{F67FD7C9-904E-4961-AA77-14218DCBEE10}" dt="2020-11-18T03:09:40.314" v="531" actId="20577"/>
          <ac:spMkLst>
            <pc:docMk/>
            <pc:sldMk cId="3862541235" sldId="267"/>
            <ac:spMk id="3" creationId="{12A3987B-51B8-4435-AC9C-15DDC59AB99C}"/>
          </ac:spMkLst>
        </pc:spChg>
      </pc:sldChg>
      <pc:sldChg chg="modSp new">
        <pc:chgData name="梁嫚芳" userId="S::b07801003@ntu.edu.tw::7cf1b7ef-79d7-4706-a840-83215abc4025" providerId="AD" clId="Web-{F67FD7C9-904E-4961-AA77-14218DCBEE10}" dt="2020-11-18T03:01:15.828" v="227" actId="20577"/>
        <pc:sldMkLst>
          <pc:docMk/>
          <pc:sldMk cId="2499095216" sldId="268"/>
        </pc:sldMkLst>
        <pc:spChg chg="mod">
          <ac:chgData name="梁嫚芳" userId="S::b07801003@ntu.edu.tw::7cf1b7ef-79d7-4706-a840-83215abc4025" providerId="AD" clId="Web-{F67FD7C9-904E-4961-AA77-14218DCBEE10}" dt="2020-11-18T03:01:15.828" v="227" actId="20577"/>
          <ac:spMkLst>
            <pc:docMk/>
            <pc:sldMk cId="2499095216" sldId="268"/>
            <ac:spMk id="2" creationId="{D08E7086-C6AA-49CD-A305-3A6E788E6D44}"/>
          </ac:spMkLst>
        </pc:spChg>
      </pc:sldChg>
    </pc:docChg>
  </pc:docChgLst>
  <pc:docChgLst>
    <pc:chgData name="梁嫚芳" userId="7cf1b7ef-79d7-4706-a840-83215abc4025" providerId="ADAL" clId="{2D47EB90-C345-4E02-9E3E-7100C7532E3A}"/>
    <pc:docChg chg="undo redo custSel addSld delSld modSld sldOrd">
      <pc:chgData name="梁嫚芳" userId="7cf1b7ef-79d7-4706-a840-83215abc4025" providerId="ADAL" clId="{2D47EB90-C345-4E02-9E3E-7100C7532E3A}" dt="2020-12-07T14:37:41.748" v="16881" actId="14100"/>
      <pc:docMkLst>
        <pc:docMk/>
      </pc:docMkLst>
      <pc:sldChg chg="addSp delSp modSp add">
        <pc:chgData name="梁嫚芳" userId="7cf1b7ef-79d7-4706-a840-83215abc4025" providerId="ADAL" clId="{2D47EB90-C345-4E02-9E3E-7100C7532E3A}" dt="2020-11-19T17:13:40.924" v="16581"/>
        <pc:sldMkLst>
          <pc:docMk/>
          <pc:sldMk cId="3599812855" sldId="257"/>
        </pc:sldMkLst>
        <pc:spChg chg="mod">
          <ac:chgData name="梁嫚芳" userId="7cf1b7ef-79d7-4706-a840-83215abc4025" providerId="ADAL" clId="{2D47EB90-C345-4E02-9E3E-7100C7532E3A}" dt="2020-11-16T14:56:19.067" v="1376" actId="12788"/>
          <ac:spMkLst>
            <pc:docMk/>
            <pc:sldMk cId="3599812855" sldId="257"/>
            <ac:spMk id="2" creationId="{C1BDF372-C54C-43CC-A74D-80A78C702C80}"/>
          </ac:spMkLst>
        </pc:spChg>
        <pc:spChg chg="del">
          <ac:chgData name="梁嫚芳" userId="7cf1b7ef-79d7-4706-a840-83215abc4025" providerId="ADAL" clId="{2D47EB90-C345-4E02-9E3E-7100C7532E3A}" dt="2020-11-16T12:52:12.274" v="23"/>
          <ac:spMkLst>
            <pc:docMk/>
            <pc:sldMk cId="3599812855" sldId="257"/>
            <ac:spMk id="3" creationId="{3938C030-9D35-47B9-A18A-D6A03D6FD03A}"/>
          </ac:spMkLst>
        </pc:spChg>
        <pc:spChg chg="add mod">
          <ac:chgData name="梁嫚芳" userId="7cf1b7ef-79d7-4706-a840-83215abc4025" providerId="ADAL" clId="{2D47EB90-C345-4E02-9E3E-7100C7532E3A}" dt="2020-11-19T17:13:18.408" v="16574" actId="403"/>
          <ac:spMkLst>
            <pc:docMk/>
            <pc:sldMk cId="3599812855" sldId="257"/>
            <ac:spMk id="4" creationId="{99E397A2-C7EC-4D24-BBEC-44A2CEFDF29A}"/>
          </ac:spMkLst>
        </pc:spChg>
        <pc:spChg chg="add mod">
          <ac:chgData name="梁嫚芳" userId="7cf1b7ef-79d7-4706-a840-83215abc4025" providerId="ADAL" clId="{2D47EB90-C345-4E02-9E3E-7100C7532E3A}" dt="2020-11-18T16:55:44.877" v="9551"/>
          <ac:spMkLst>
            <pc:docMk/>
            <pc:sldMk cId="3599812855" sldId="257"/>
            <ac:spMk id="5" creationId="{168BE068-FCC5-43BA-B326-2B089F0D022D}"/>
          </ac:spMkLst>
        </pc:spChg>
        <pc:spChg chg="add del mod">
          <ac:chgData name="梁嫚芳" userId="7cf1b7ef-79d7-4706-a840-83215abc4025" providerId="ADAL" clId="{2D47EB90-C345-4E02-9E3E-7100C7532E3A}" dt="2020-11-16T14:56:57.379" v="1386" actId="478"/>
          <ac:spMkLst>
            <pc:docMk/>
            <pc:sldMk cId="3599812855" sldId="257"/>
            <ac:spMk id="6" creationId="{6924348B-71D1-40ED-BE30-160D492BC278}"/>
          </ac:spMkLst>
        </pc:spChg>
        <pc:spChg chg="add del">
          <ac:chgData name="梁嫚芳" userId="7cf1b7ef-79d7-4706-a840-83215abc4025" providerId="ADAL" clId="{2D47EB90-C345-4E02-9E3E-7100C7532E3A}" dt="2020-11-16T14:49:06.025" v="1141"/>
          <ac:spMkLst>
            <pc:docMk/>
            <pc:sldMk cId="3599812855" sldId="257"/>
            <ac:spMk id="7" creationId="{6554906A-1637-43C9-A5C8-48CFD0C80694}"/>
          </ac:spMkLst>
        </pc:spChg>
        <pc:spChg chg="add del mod">
          <ac:chgData name="梁嫚芳" userId="7cf1b7ef-79d7-4706-a840-83215abc4025" providerId="ADAL" clId="{2D47EB90-C345-4E02-9E3E-7100C7532E3A}" dt="2020-11-16T14:51:05.364" v="1263" actId="11529"/>
          <ac:spMkLst>
            <pc:docMk/>
            <pc:sldMk cId="3599812855" sldId="257"/>
            <ac:spMk id="8" creationId="{65B1C1AC-C12A-41A5-B6A5-AC00655706DF}"/>
          </ac:spMkLst>
        </pc:spChg>
        <pc:spChg chg="add del mod">
          <ac:chgData name="梁嫚芳" userId="7cf1b7ef-79d7-4706-a840-83215abc4025" providerId="ADAL" clId="{2D47EB90-C345-4E02-9E3E-7100C7532E3A}" dt="2020-11-16T14:51:35.519" v="1267" actId="11529"/>
          <ac:spMkLst>
            <pc:docMk/>
            <pc:sldMk cId="3599812855" sldId="257"/>
            <ac:spMk id="9" creationId="{2E9F88ED-D01F-4D77-BBB8-EA97DB29CCDA}"/>
          </ac:spMkLst>
        </pc:spChg>
        <pc:spChg chg="add del mod">
          <ac:chgData name="梁嫚芳" userId="7cf1b7ef-79d7-4706-a840-83215abc4025" providerId="ADAL" clId="{2D47EB90-C345-4E02-9E3E-7100C7532E3A}" dt="2020-11-16T14:57:03.605" v="1390" actId="478"/>
          <ac:spMkLst>
            <pc:docMk/>
            <pc:sldMk cId="3599812855" sldId="257"/>
            <ac:spMk id="10" creationId="{35EC1115-2DA6-4463-AFDA-8FFE078DABB3}"/>
          </ac:spMkLst>
        </pc:spChg>
        <pc:spChg chg="add del mod">
          <ac:chgData name="梁嫚芳" userId="7cf1b7ef-79d7-4706-a840-83215abc4025" providerId="ADAL" clId="{2D47EB90-C345-4E02-9E3E-7100C7532E3A}" dt="2020-11-16T14:54:17.343" v="1343"/>
          <ac:spMkLst>
            <pc:docMk/>
            <pc:sldMk cId="3599812855" sldId="257"/>
            <ac:spMk id="11" creationId="{898ED97E-B3EB-48E3-9B90-86CE11050192}"/>
          </ac:spMkLst>
        </pc:spChg>
        <pc:spChg chg="add del mod">
          <ac:chgData name="梁嫚芳" userId="7cf1b7ef-79d7-4706-a840-83215abc4025" providerId="ADAL" clId="{2D47EB90-C345-4E02-9E3E-7100C7532E3A}" dt="2020-11-16T14:58:24.378" v="1465"/>
          <ac:spMkLst>
            <pc:docMk/>
            <pc:sldMk cId="3599812855" sldId="257"/>
            <ac:spMk id="12" creationId="{4DEDD577-3FA0-4B8F-88B3-8173F018C2F3}"/>
          </ac:spMkLst>
        </pc:spChg>
        <pc:spChg chg="add del">
          <ac:chgData name="梁嫚芳" userId="7cf1b7ef-79d7-4706-a840-83215abc4025" providerId="ADAL" clId="{2D47EB90-C345-4E02-9E3E-7100C7532E3A}" dt="2020-11-16T14:54:19.262" v="1345"/>
          <ac:spMkLst>
            <pc:docMk/>
            <pc:sldMk cId="3599812855" sldId="257"/>
            <ac:spMk id="13" creationId="{FEF0A35C-C222-46D3-BBAC-374620AC602D}"/>
          </ac:spMkLst>
        </pc:spChg>
        <pc:spChg chg="add del mod">
          <ac:chgData name="梁嫚芳" userId="7cf1b7ef-79d7-4706-a840-83215abc4025" providerId="ADAL" clId="{2D47EB90-C345-4E02-9E3E-7100C7532E3A}" dt="2020-11-16T14:56:19.651" v="1378"/>
          <ac:spMkLst>
            <pc:docMk/>
            <pc:sldMk cId="3599812855" sldId="257"/>
            <ac:spMk id="14" creationId="{515FB665-4574-45BC-96B2-C706B6DAA719}"/>
          </ac:spMkLst>
        </pc:spChg>
        <pc:spChg chg="add mod">
          <ac:chgData name="梁嫚芳" userId="7cf1b7ef-79d7-4706-a840-83215abc4025" providerId="ADAL" clId="{2D47EB90-C345-4E02-9E3E-7100C7532E3A}" dt="2020-11-16T15:06:38.652" v="1712" actId="1076"/>
          <ac:spMkLst>
            <pc:docMk/>
            <pc:sldMk cId="3599812855" sldId="257"/>
            <ac:spMk id="15" creationId="{16AB3EB3-3D81-44C1-BE1F-E961E1C642E5}"/>
          </ac:spMkLst>
        </pc:spChg>
        <pc:spChg chg="add del mod">
          <ac:chgData name="梁嫚芳" userId="7cf1b7ef-79d7-4706-a840-83215abc4025" providerId="ADAL" clId="{2D47EB90-C345-4E02-9E3E-7100C7532E3A}" dt="2020-11-16T14:57:16.447" v="1403" actId="478"/>
          <ac:spMkLst>
            <pc:docMk/>
            <pc:sldMk cId="3599812855" sldId="257"/>
            <ac:spMk id="16" creationId="{DA9A5CB2-A719-4ADD-83E6-10F4E192F2A8}"/>
          </ac:spMkLst>
        </pc:spChg>
        <pc:spChg chg="add mod">
          <ac:chgData name="梁嫚芳" userId="7cf1b7ef-79d7-4706-a840-83215abc4025" providerId="ADAL" clId="{2D47EB90-C345-4E02-9E3E-7100C7532E3A}" dt="2020-11-16T15:06:52.044" v="1713" actId="1076"/>
          <ac:spMkLst>
            <pc:docMk/>
            <pc:sldMk cId="3599812855" sldId="257"/>
            <ac:spMk id="17" creationId="{46431839-B912-482A-87B8-62B72D29C2FF}"/>
          </ac:spMkLst>
        </pc:spChg>
        <pc:spChg chg="add mod">
          <ac:chgData name="梁嫚芳" userId="7cf1b7ef-79d7-4706-a840-83215abc4025" providerId="ADAL" clId="{2D47EB90-C345-4E02-9E3E-7100C7532E3A}" dt="2020-11-19T17:13:40.924" v="16581"/>
          <ac:spMkLst>
            <pc:docMk/>
            <pc:sldMk cId="3599812855" sldId="257"/>
            <ac:spMk id="18" creationId="{D6173A43-56F3-4797-97FF-3E32763E8620}"/>
          </ac:spMkLst>
        </pc:spChg>
        <pc:spChg chg="add mod ord">
          <ac:chgData name="梁嫚芳" userId="7cf1b7ef-79d7-4706-a840-83215abc4025" providerId="ADAL" clId="{2D47EB90-C345-4E02-9E3E-7100C7532E3A}" dt="2020-11-16T15:06:55.044" v="1714" actId="14100"/>
          <ac:spMkLst>
            <pc:docMk/>
            <pc:sldMk cId="3599812855" sldId="257"/>
            <ac:spMk id="19" creationId="{CDA51ADB-4F84-4D32-A502-51A60D8B8715}"/>
          </ac:spMkLst>
        </pc:spChg>
        <pc:spChg chg="add mod ord">
          <ac:chgData name="梁嫚芳" userId="7cf1b7ef-79d7-4706-a840-83215abc4025" providerId="ADAL" clId="{2D47EB90-C345-4E02-9E3E-7100C7532E3A}" dt="2020-11-16T15:05:46.340" v="1691" actId="693"/>
          <ac:spMkLst>
            <pc:docMk/>
            <pc:sldMk cId="3599812855" sldId="257"/>
            <ac:spMk id="20" creationId="{60160B42-68BF-4CD8-8705-9AF7AA5D0BEF}"/>
          </ac:spMkLst>
        </pc:spChg>
      </pc:sldChg>
      <pc:sldChg chg="addSp delSp modSp add">
        <pc:chgData name="梁嫚芳" userId="7cf1b7ef-79d7-4706-a840-83215abc4025" providerId="ADAL" clId="{2D47EB90-C345-4E02-9E3E-7100C7532E3A}" dt="2020-11-18T15:36:09.836" v="8260" actId="14100"/>
        <pc:sldMkLst>
          <pc:docMk/>
          <pc:sldMk cId="2327267382" sldId="260"/>
        </pc:sldMkLst>
        <pc:spChg chg="del mod">
          <ac:chgData name="梁嫚芳" userId="7cf1b7ef-79d7-4706-a840-83215abc4025" providerId="ADAL" clId="{2D47EB90-C345-4E02-9E3E-7100C7532E3A}" dt="2020-11-18T12:30:24.348" v="4403" actId="478"/>
          <ac:spMkLst>
            <pc:docMk/>
            <pc:sldMk cId="2327267382" sldId="260"/>
            <ac:spMk id="2" creationId="{466390CB-72F5-42B7-8B55-A92C261DD4D1}"/>
          </ac:spMkLst>
        </pc:spChg>
        <pc:spChg chg="del mod">
          <ac:chgData name="梁嫚芳" userId="7cf1b7ef-79d7-4706-a840-83215abc4025" providerId="ADAL" clId="{2D47EB90-C345-4E02-9E3E-7100C7532E3A}" dt="2020-11-18T13:23:12.966" v="5522" actId="478"/>
          <ac:spMkLst>
            <pc:docMk/>
            <pc:sldMk cId="2327267382" sldId="260"/>
            <ac:spMk id="3" creationId="{9642F93F-697B-4C8A-97A8-F46994AC8D0C}"/>
          </ac:spMkLst>
        </pc:spChg>
        <pc:spChg chg="add mod">
          <ac:chgData name="梁嫚芳" userId="7cf1b7ef-79d7-4706-a840-83215abc4025" providerId="ADAL" clId="{2D47EB90-C345-4E02-9E3E-7100C7532E3A}" dt="2020-11-18T15:30:04.205" v="8146" actId="1076"/>
          <ac:spMkLst>
            <pc:docMk/>
            <pc:sldMk cId="2327267382" sldId="260"/>
            <ac:spMk id="4" creationId="{80798128-5A4B-4C67-A569-0CC9743AD122}"/>
          </ac:spMkLst>
        </pc:spChg>
        <pc:spChg chg="add mod">
          <ac:chgData name="梁嫚芳" userId="7cf1b7ef-79d7-4706-a840-83215abc4025" providerId="ADAL" clId="{2D47EB90-C345-4E02-9E3E-7100C7532E3A}" dt="2020-11-18T15:25:06.757" v="7999" actId="1076"/>
          <ac:spMkLst>
            <pc:docMk/>
            <pc:sldMk cId="2327267382" sldId="260"/>
            <ac:spMk id="5" creationId="{2BF08B3B-D636-4056-A1B1-EB849874BAF3}"/>
          </ac:spMkLst>
        </pc:spChg>
        <pc:spChg chg="add del mod">
          <ac:chgData name="梁嫚芳" userId="7cf1b7ef-79d7-4706-a840-83215abc4025" providerId="ADAL" clId="{2D47EB90-C345-4E02-9E3E-7100C7532E3A}" dt="2020-11-18T13:23:19.524" v="5523" actId="478"/>
          <ac:spMkLst>
            <pc:docMk/>
            <pc:sldMk cId="2327267382" sldId="260"/>
            <ac:spMk id="9" creationId="{53B82769-4C48-418A-921E-99A573DFF3B4}"/>
          </ac:spMkLst>
        </pc:spChg>
        <pc:spChg chg="add del mod">
          <ac:chgData name="梁嫚芳" userId="7cf1b7ef-79d7-4706-a840-83215abc4025" providerId="ADAL" clId="{2D47EB90-C345-4E02-9E3E-7100C7532E3A}" dt="2020-11-18T15:14:13.818" v="7840"/>
          <ac:spMkLst>
            <pc:docMk/>
            <pc:sldMk cId="2327267382" sldId="260"/>
            <ac:spMk id="10" creationId="{0AE730D2-0E69-4E77-BDF3-35635012BEE4}"/>
          </ac:spMkLst>
        </pc:spChg>
        <pc:spChg chg="add mod">
          <ac:chgData name="梁嫚芳" userId="7cf1b7ef-79d7-4706-a840-83215abc4025" providerId="ADAL" clId="{2D47EB90-C345-4E02-9E3E-7100C7532E3A}" dt="2020-11-18T15:34:12.160" v="8238" actId="113"/>
          <ac:spMkLst>
            <pc:docMk/>
            <pc:sldMk cId="2327267382" sldId="260"/>
            <ac:spMk id="14" creationId="{08D21D7F-F7D7-4371-A781-78F970D9A930}"/>
          </ac:spMkLst>
        </pc:spChg>
        <pc:spChg chg="add del mod">
          <ac:chgData name="梁嫚芳" userId="7cf1b7ef-79d7-4706-a840-83215abc4025" providerId="ADAL" clId="{2D47EB90-C345-4E02-9E3E-7100C7532E3A}" dt="2020-11-18T14:06:58.779" v="6922"/>
          <ac:spMkLst>
            <pc:docMk/>
            <pc:sldMk cId="2327267382" sldId="260"/>
            <ac:spMk id="15" creationId="{3D624F58-B691-47D3-A348-4B414447521C}"/>
          </ac:spMkLst>
        </pc:spChg>
        <pc:spChg chg="add mod">
          <ac:chgData name="梁嫚芳" userId="7cf1b7ef-79d7-4706-a840-83215abc4025" providerId="ADAL" clId="{2D47EB90-C345-4E02-9E3E-7100C7532E3A}" dt="2020-11-18T15:34:39.213" v="8241" actId="1076"/>
          <ac:spMkLst>
            <pc:docMk/>
            <pc:sldMk cId="2327267382" sldId="260"/>
            <ac:spMk id="18" creationId="{A664512C-C148-4D4B-9DB5-346396E7A2A5}"/>
          </ac:spMkLst>
        </pc:spChg>
        <pc:spChg chg="add mod">
          <ac:chgData name="梁嫚芳" userId="7cf1b7ef-79d7-4706-a840-83215abc4025" providerId="ADAL" clId="{2D47EB90-C345-4E02-9E3E-7100C7532E3A}" dt="2020-11-18T15:29:21.605" v="8136" actId="1076"/>
          <ac:spMkLst>
            <pc:docMk/>
            <pc:sldMk cId="2327267382" sldId="260"/>
            <ac:spMk id="19" creationId="{7AACA376-0CD0-4387-9AD6-6A5723BB8093}"/>
          </ac:spMkLst>
        </pc:spChg>
        <pc:spChg chg="add mod">
          <ac:chgData name="梁嫚芳" userId="7cf1b7ef-79d7-4706-a840-83215abc4025" providerId="ADAL" clId="{2D47EB90-C345-4E02-9E3E-7100C7532E3A}" dt="2020-11-18T15:28:56.949" v="8129" actId="693"/>
          <ac:spMkLst>
            <pc:docMk/>
            <pc:sldMk cId="2327267382" sldId="260"/>
            <ac:spMk id="20" creationId="{78900499-C4CC-4A8B-BAD4-78B67DFF3A30}"/>
          </ac:spMkLst>
        </pc:spChg>
        <pc:spChg chg="add mod">
          <ac:chgData name="梁嫚芳" userId="7cf1b7ef-79d7-4706-a840-83215abc4025" providerId="ADAL" clId="{2D47EB90-C345-4E02-9E3E-7100C7532E3A}" dt="2020-11-18T15:36:09.836" v="8260" actId="14100"/>
          <ac:spMkLst>
            <pc:docMk/>
            <pc:sldMk cId="2327267382" sldId="260"/>
            <ac:spMk id="21" creationId="{59BDA4BB-F023-4847-97D0-0DE34946EBAD}"/>
          </ac:spMkLst>
        </pc:spChg>
        <pc:graphicFrameChg chg="add del mod">
          <ac:chgData name="梁嫚芳" userId="7cf1b7ef-79d7-4706-a840-83215abc4025" providerId="ADAL" clId="{2D47EB90-C345-4E02-9E3E-7100C7532E3A}" dt="2020-11-18T13:22:16.239" v="5493" actId="3680"/>
          <ac:graphicFrameMkLst>
            <pc:docMk/>
            <pc:sldMk cId="2327267382" sldId="260"/>
            <ac:graphicFrameMk id="6" creationId="{474E15A3-38FE-4B2A-87B5-160688C19451}"/>
          </ac:graphicFrameMkLst>
        </pc:graphicFrameChg>
        <pc:graphicFrameChg chg="add mod modGraphic">
          <ac:chgData name="梁嫚芳" userId="7cf1b7ef-79d7-4706-a840-83215abc4025" providerId="ADAL" clId="{2D47EB90-C345-4E02-9E3E-7100C7532E3A}" dt="2020-11-18T15:21:38.117" v="7901" actId="1076"/>
          <ac:graphicFrameMkLst>
            <pc:docMk/>
            <pc:sldMk cId="2327267382" sldId="260"/>
            <ac:graphicFrameMk id="7" creationId="{9D47B61D-F4AA-44D7-B3F6-CBFFB11411BB}"/>
          </ac:graphicFrameMkLst>
        </pc:graphicFrameChg>
        <pc:graphicFrameChg chg="add mod modGraphic">
          <ac:chgData name="梁嫚芳" userId="7cf1b7ef-79d7-4706-a840-83215abc4025" providerId="ADAL" clId="{2D47EB90-C345-4E02-9E3E-7100C7532E3A}" dt="2020-11-18T15:34:05.740" v="8235" actId="113"/>
          <ac:graphicFrameMkLst>
            <pc:docMk/>
            <pc:sldMk cId="2327267382" sldId="260"/>
            <ac:graphicFrameMk id="11" creationId="{3D667B1D-FEFA-4C0A-AFFE-E661B51977F2}"/>
          </ac:graphicFrameMkLst>
        </pc:graphicFrameChg>
        <pc:graphicFrameChg chg="add del mod modGraphic">
          <ac:chgData name="梁嫚芳" userId="7cf1b7ef-79d7-4706-a840-83215abc4025" providerId="ADAL" clId="{2D47EB90-C345-4E02-9E3E-7100C7532E3A}" dt="2020-11-18T13:49:17.654" v="6832"/>
          <ac:graphicFrameMkLst>
            <pc:docMk/>
            <pc:sldMk cId="2327267382" sldId="260"/>
            <ac:graphicFrameMk id="12" creationId="{44B028F2-8102-48FD-B7AB-D26EF711DE1A}"/>
          </ac:graphicFrameMkLst>
        </pc:graphicFrameChg>
        <pc:graphicFrameChg chg="add del mod">
          <ac:chgData name="梁嫚芳" userId="7cf1b7ef-79d7-4706-a840-83215abc4025" providerId="ADAL" clId="{2D47EB90-C345-4E02-9E3E-7100C7532E3A}" dt="2020-11-18T13:49:13.966" v="6830"/>
          <ac:graphicFrameMkLst>
            <pc:docMk/>
            <pc:sldMk cId="2327267382" sldId="260"/>
            <ac:graphicFrameMk id="13" creationId="{A531B621-7202-4144-9176-C1F65D1CEDA7}"/>
          </ac:graphicFrameMkLst>
        </pc:graphicFrameChg>
        <pc:graphicFrameChg chg="add mod modGraphic">
          <ac:chgData name="梁嫚芳" userId="7cf1b7ef-79d7-4706-a840-83215abc4025" providerId="ADAL" clId="{2D47EB90-C345-4E02-9E3E-7100C7532E3A}" dt="2020-11-18T15:26:56.421" v="8099" actId="14100"/>
          <ac:graphicFrameMkLst>
            <pc:docMk/>
            <pc:sldMk cId="2327267382" sldId="260"/>
            <ac:graphicFrameMk id="16" creationId="{BEFC627B-64EF-4352-B78C-2070D5211EEE}"/>
          </ac:graphicFrameMkLst>
        </pc:graphicFrameChg>
        <pc:graphicFrameChg chg="add mod modGraphic">
          <ac:chgData name="梁嫚芳" userId="7cf1b7ef-79d7-4706-a840-83215abc4025" providerId="ADAL" clId="{2D47EB90-C345-4E02-9E3E-7100C7532E3A}" dt="2020-11-18T15:34:24.036" v="8240"/>
          <ac:graphicFrameMkLst>
            <pc:docMk/>
            <pc:sldMk cId="2327267382" sldId="260"/>
            <ac:graphicFrameMk id="17" creationId="{E30A6D0E-29D3-444D-A32F-D4757B644271}"/>
          </ac:graphicFrameMkLst>
        </pc:graphicFrameChg>
      </pc:sldChg>
      <pc:sldChg chg="addSp delSp modSp add">
        <pc:chgData name="梁嫚芳" userId="7cf1b7ef-79d7-4706-a840-83215abc4025" providerId="ADAL" clId="{2D47EB90-C345-4E02-9E3E-7100C7532E3A}" dt="2020-11-21T12:59:20.127" v="16835" actId="1076"/>
        <pc:sldMkLst>
          <pc:docMk/>
          <pc:sldMk cId="1259328795" sldId="261"/>
        </pc:sldMkLst>
        <pc:spChg chg="del mod">
          <ac:chgData name="梁嫚芳" userId="7cf1b7ef-79d7-4706-a840-83215abc4025" providerId="ADAL" clId="{2D47EB90-C345-4E02-9E3E-7100C7532E3A}" dt="2020-11-18T13:47:37.584" v="6810" actId="478"/>
          <ac:spMkLst>
            <pc:docMk/>
            <pc:sldMk cId="1259328795" sldId="261"/>
            <ac:spMk id="2" creationId="{587FE124-C0EE-40C0-9421-7656227D2A6E}"/>
          </ac:spMkLst>
        </pc:spChg>
        <pc:spChg chg="del mod">
          <ac:chgData name="梁嫚芳" userId="7cf1b7ef-79d7-4706-a840-83215abc4025" providerId="ADAL" clId="{2D47EB90-C345-4E02-9E3E-7100C7532E3A}" dt="2020-11-18T15:15:24.979" v="7876"/>
          <ac:spMkLst>
            <pc:docMk/>
            <pc:sldMk cId="1259328795" sldId="261"/>
            <ac:spMk id="3" creationId="{9BAD338B-BF70-46A1-8076-66941086948B}"/>
          </ac:spMkLst>
        </pc:spChg>
        <pc:spChg chg="add mod">
          <ac:chgData name="梁嫚芳" userId="7cf1b7ef-79d7-4706-a840-83215abc4025" providerId="ADAL" clId="{2D47EB90-C345-4E02-9E3E-7100C7532E3A}" dt="2020-11-18T16:28:58.934" v="9215" actId="207"/>
          <ac:spMkLst>
            <pc:docMk/>
            <pc:sldMk cId="1259328795" sldId="261"/>
            <ac:spMk id="6" creationId="{69F81263-1F14-4CB3-846A-0C19E6C18781}"/>
          </ac:spMkLst>
        </pc:spChg>
        <pc:spChg chg="add mod">
          <ac:chgData name="梁嫚芳" userId="7cf1b7ef-79d7-4706-a840-83215abc4025" providerId="ADAL" clId="{2D47EB90-C345-4E02-9E3E-7100C7532E3A}" dt="2020-11-21T12:59:20.127" v="16835" actId="1076"/>
          <ac:spMkLst>
            <pc:docMk/>
            <pc:sldMk cId="1259328795" sldId="261"/>
            <ac:spMk id="7" creationId="{59B7568D-BFC5-4ED0-85CC-A32BC45AC318}"/>
          </ac:spMkLst>
        </pc:spChg>
        <pc:spChg chg="add mod">
          <ac:chgData name="梁嫚芳" userId="7cf1b7ef-79d7-4706-a840-83215abc4025" providerId="ADAL" clId="{2D47EB90-C345-4E02-9E3E-7100C7532E3A}" dt="2020-11-18T16:36:40.006" v="9475" actId="20577"/>
          <ac:spMkLst>
            <pc:docMk/>
            <pc:sldMk cId="1259328795" sldId="261"/>
            <ac:spMk id="8" creationId="{8C979BCF-CFAC-4C4B-AF8A-3B6C179969BA}"/>
          </ac:spMkLst>
        </pc:spChg>
        <pc:spChg chg="add mod">
          <ac:chgData name="梁嫚芳" userId="7cf1b7ef-79d7-4706-a840-83215abc4025" providerId="ADAL" clId="{2D47EB90-C345-4E02-9E3E-7100C7532E3A}" dt="2020-11-18T15:40:00.292" v="8454" actId="14100"/>
          <ac:spMkLst>
            <pc:docMk/>
            <pc:sldMk cId="1259328795" sldId="261"/>
            <ac:spMk id="9" creationId="{C9948D6E-5CCA-49B1-9FD6-DC6400B19AC3}"/>
          </ac:spMkLst>
        </pc:spChg>
        <pc:spChg chg="add mod">
          <ac:chgData name="梁嫚芳" userId="7cf1b7ef-79d7-4706-a840-83215abc4025" providerId="ADAL" clId="{2D47EB90-C345-4E02-9E3E-7100C7532E3A}" dt="2020-11-21T12:59:18.471" v="16834" actId="1076"/>
          <ac:spMkLst>
            <pc:docMk/>
            <pc:sldMk cId="1259328795" sldId="261"/>
            <ac:spMk id="10" creationId="{CF89C073-9577-4DBD-9D9A-089E0C397459}"/>
          </ac:spMkLst>
        </pc:spChg>
        <pc:spChg chg="add mod">
          <ac:chgData name="梁嫚芳" userId="7cf1b7ef-79d7-4706-a840-83215abc4025" providerId="ADAL" clId="{2D47EB90-C345-4E02-9E3E-7100C7532E3A}" dt="2020-11-18T16:36:45.826" v="9476" actId="113"/>
          <ac:spMkLst>
            <pc:docMk/>
            <pc:sldMk cId="1259328795" sldId="261"/>
            <ac:spMk id="11" creationId="{D08CFD4A-C5F0-4624-B02D-402D6D51A644}"/>
          </ac:spMkLst>
        </pc:spChg>
        <pc:spChg chg="add mod">
          <ac:chgData name="梁嫚芳" userId="7cf1b7ef-79d7-4706-a840-83215abc4025" providerId="ADAL" clId="{2D47EB90-C345-4E02-9E3E-7100C7532E3A}" dt="2020-11-21T12:59:18.471" v="16834" actId="1076"/>
          <ac:spMkLst>
            <pc:docMk/>
            <pc:sldMk cId="1259328795" sldId="261"/>
            <ac:spMk id="12" creationId="{4C36C56A-2E6A-4A1F-A4A1-6794EB691F1A}"/>
          </ac:spMkLst>
        </pc:spChg>
        <pc:spChg chg="add mod">
          <ac:chgData name="梁嫚芳" userId="7cf1b7ef-79d7-4706-a840-83215abc4025" providerId="ADAL" clId="{2D47EB90-C345-4E02-9E3E-7100C7532E3A}" dt="2020-11-21T12:59:18.471" v="16834" actId="1076"/>
          <ac:spMkLst>
            <pc:docMk/>
            <pc:sldMk cId="1259328795" sldId="261"/>
            <ac:spMk id="13" creationId="{0A3D7AA0-D075-47B2-8A7A-47D88AFCE19B}"/>
          </ac:spMkLst>
        </pc:spChg>
        <pc:spChg chg="add del mod">
          <ac:chgData name="梁嫚芳" userId="7cf1b7ef-79d7-4706-a840-83215abc4025" providerId="ADAL" clId="{2D47EB90-C345-4E02-9E3E-7100C7532E3A}" dt="2020-11-18T17:12:06.986" v="9958"/>
          <ac:spMkLst>
            <pc:docMk/>
            <pc:sldMk cId="1259328795" sldId="261"/>
            <ac:spMk id="14" creationId="{068B551C-3724-4D45-A9B7-B5BC1B688C1A}"/>
          </ac:spMkLst>
        </pc:spChg>
        <pc:graphicFrameChg chg="add del mod modGraphic">
          <ac:chgData name="梁嫚芳" userId="7cf1b7ef-79d7-4706-a840-83215abc4025" providerId="ADAL" clId="{2D47EB90-C345-4E02-9E3E-7100C7532E3A}" dt="2020-11-18T16:35:59.918" v="9440" actId="207"/>
          <ac:graphicFrameMkLst>
            <pc:docMk/>
            <pc:sldMk cId="1259328795" sldId="261"/>
            <ac:graphicFrameMk id="4" creationId="{0AFB7741-86A5-4F84-9A8E-2668759328A1}"/>
          </ac:graphicFrameMkLst>
        </pc:graphicFrameChg>
        <pc:graphicFrameChg chg="add del mod modGraphic">
          <ac:chgData name="梁嫚芳" userId="7cf1b7ef-79d7-4706-a840-83215abc4025" providerId="ADAL" clId="{2D47EB90-C345-4E02-9E3E-7100C7532E3A}" dt="2020-11-18T15:13:56.597" v="7831"/>
          <ac:graphicFrameMkLst>
            <pc:docMk/>
            <pc:sldMk cId="1259328795" sldId="261"/>
            <ac:graphicFrameMk id="5" creationId="{EBCD669B-9950-4FAA-8E28-7C050EC5E137}"/>
          </ac:graphicFrameMkLst>
        </pc:graphicFrameChg>
      </pc:sldChg>
      <pc:sldChg chg="addSp delSp modSp add">
        <pc:chgData name="梁嫚芳" userId="7cf1b7ef-79d7-4706-a840-83215abc4025" providerId="ADAL" clId="{2D47EB90-C345-4E02-9E3E-7100C7532E3A}" dt="2020-11-18T16:13:46.771" v="9059" actId="20577"/>
        <pc:sldMkLst>
          <pc:docMk/>
          <pc:sldMk cId="390713780" sldId="262"/>
        </pc:sldMkLst>
        <pc:spChg chg="add del mod">
          <ac:chgData name="梁嫚芳" userId="7cf1b7ef-79d7-4706-a840-83215abc4025" providerId="ADAL" clId="{2D47EB90-C345-4E02-9E3E-7100C7532E3A}" dt="2020-11-18T15:14:23.790" v="7847"/>
          <ac:spMkLst>
            <pc:docMk/>
            <pc:sldMk cId="390713780" sldId="262"/>
            <ac:spMk id="2" creationId="{2CE9CF7F-2641-4095-A30B-1408784A49A5}"/>
          </ac:spMkLst>
        </pc:spChg>
        <pc:spChg chg="del mod">
          <ac:chgData name="梁嫚芳" userId="7cf1b7ef-79d7-4706-a840-83215abc4025" providerId="ADAL" clId="{2D47EB90-C345-4E02-9E3E-7100C7532E3A}" dt="2020-11-16T15:07:10.762" v="1718" actId="478"/>
          <ac:spMkLst>
            <pc:docMk/>
            <pc:sldMk cId="390713780" sldId="262"/>
            <ac:spMk id="2" creationId="{978C6EA8-DC80-4AAA-B87B-C00BB3330C1C}"/>
          </ac:spMkLst>
        </pc:spChg>
        <pc:spChg chg="del mod">
          <ac:chgData name="梁嫚芳" userId="7cf1b7ef-79d7-4706-a840-83215abc4025" providerId="ADAL" clId="{2D47EB90-C345-4E02-9E3E-7100C7532E3A}" dt="2020-11-16T15:09:34.567" v="1780" actId="478"/>
          <ac:spMkLst>
            <pc:docMk/>
            <pc:sldMk cId="390713780" sldId="262"/>
            <ac:spMk id="3" creationId="{70290101-A2D4-414C-8032-61B3CE95E229}"/>
          </ac:spMkLst>
        </pc:spChg>
        <pc:spChg chg="del mod">
          <ac:chgData name="梁嫚芳" userId="7cf1b7ef-79d7-4706-a840-83215abc4025" providerId="ADAL" clId="{2D47EB90-C345-4E02-9E3E-7100C7532E3A}" dt="2020-11-16T15:35:10.140" v="2676" actId="478"/>
          <ac:spMkLst>
            <pc:docMk/>
            <pc:sldMk cId="390713780" sldId="262"/>
            <ac:spMk id="4" creationId="{4C0BFA93-CDD2-4FE8-8A21-DE582748555A}"/>
          </ac:spMkLst>
        </pc:spChg>
        <pc:spChg chg="del mod">
          <ac:chgData name="梁嫚芳" userId="7cf1b7ef-79d7-4706-a840-83215abc4025" providerId="ADAL" clId="{2D47EB90-C345-4E02-9E3E-7100C7532E3A}" dt="2020-11-16T15:10:01.770" v="1798" actId="478"/>
          <ac:spMkLst>
            <pc:docMk/>
            <pc:sldMk cId="390713780" sldId="262"/>
            <ac:spMk id="5" creationId="{A554FF3B-1716-46FB-B954-1DA34FAB6719}"/>
          </ac:spMkLst>
        </pc:spChg>
        <pc:spChg chg="add del mod">
          <ac:chgData name="梁嫚芳" userId="7cf1b7ef-79d7-4706-a840-83215abc4025" providerId="ADAL" clId="{2D47EB90-C345-4E02-9E3E-7100C7532E3A}" dt="2020-11-16T15:20:52.666" v="2107" actId="3680"/>
          <ac:spMkLst>
            <pc:docMk/>
            <pc:sldMk cId="390713780" sldId="262"/>
            <ac:spMk id="6" creationId="{7303F399-EB73-4833-9E10-D0EFD45C8EAF}"/>
          </ac:spMkLst>
        </pc:spChg>
        <pc:spChg chg="add mod">
          <ac:chgData name="梁嫚芳" userId="7cf1b7ef-79d7-4706-a840-83215abc4025" providerId="ADAL" clId="{2D47EB90-C345-4E02-9E3E-7100C7532E3A}" dt="2020-11-18T12:30:34.570" v="4408" actId="113"/>
          <ac:spMkLst>
            <pc:docMk/>
            <pc:sldMk cId="390713780" sldId="262"/>
            <ac:spMk id="7" creationId="{52DAB09B-D6D5-4FA7-A531-CDDB14A6784F}"/>
          </ac:spMkLst>
        </pc:spChg>
        <pc:spChg chg="add mod">
          <ac:chgData name="梁嫚芳" userId="7cf1b7ef-79d7-4706-a840-83215abc4025" providerId="ADAL" clId="{2D47EB90-C345-4E02-9E3E-7100C7532E3A}" dt="2020-11-16T15:07:44.870" v="1734" actId="571"/>
          <ac:spMkLst>
            <pc:docMk/>
            <pc:sldMk cId="390713780" sldId="262"/>
            <ac:spMk id="8" creationId="{77130A0A-12A7-4253-8F53-262F04AE730D}"/>
          </ac:spMkLst>
        </pc:spChg>
        <pc:spChg chg="add mod ord">
          <ac:chgData name="梁嫚芳" userId="7cf1b7ef-79d7-4706-a840-83215abc4025" providerId="ADAL" clId="{2D47EB90-C345-4E02-9E3E-7100C7532E3A}" dt="2020-11-16T15:35:51.609" v="2703" actId="1076"/>
          <ac:spMkLst>
            <pc:docMk/>
            <pc:sldMk cId="390713780" sldId="262"/>
            <ac:spMk id="9" creationId="{1FD92E89-3EFB-42FF-B0CF-F21579EE3C09}"/>
          </ac:spMkLst>
        </pc:spChg>
        <pc:spChg chg="add mod">
          <ac:chgData name="梁嫚芳" userId="7cf1b7ef-79d7-4706-a840-83215abc4025" providerId="ADAL" clId="{2D47EB90-C345-4E02-9E3E-7100C7532E3A}" dt="2020-11-16T16:34:37.585" v="3600"/>
          <ac:spMkLst>
            <pc:docMk/>
            <pc:sldMk cId="390713780" sldId="262"/>
            <ac:spMk id="10" creationId="{2492040A-56B4-4ACB-91F2-EE257C4B1DEA}"/>
          </ac:spMkLst>
        </pc:spChg>
        <pc:spChg chg="add mod">
          <ac:chgData name="梁嫚芳" userId="7cf1b7ef-79d7-4706-a840-83215abc4025" providerId="ADAL" clId="{2D47EB90-C345-4E02-9E3E-7100C7532E3A}" dt="2020-11-18T12:09:12.386" v="3739" actId="1076"/>
          <ac:spMkLst>
            <pc:docMk/>
            <pc:sldMk cId="390713780" sldId="262"/>
            <ac:spMk id="13" creationId="{8B6544AB-807E-4B34-8654-4CB7FFAF5CAA}"/>
          </ac:spMkLst>
        </pc:spChg>
        <pc:spChg chg="add del mod">
          <ac:chgData name="梁嫚芳" userId="7cf1b7ef-79d7-4706-a840-83215abc4025" providerId="ADAL" clId="{2D47EB90-C345-4E02-9E3E-7100C7532E3A}" dt="2020-11-16T15:27:21.851" v="2283" actId="478"/>
          <ac:spMkLst>
            <pc:docMk/>
            <pc:sldMk cId="390713780" sldId="262"/>
            <ac:spMk id="14" creationId="{E9677003-A80B-4434-8441-29174202EF90}"/>
          </ac:spMkLst>
        </pc:spChg>
        <pc:spChg chg="add mod">
          <ac:chgData name="梁嫚芳" userId="7cf1b7ef-79d7-4706-a840-83215abc4025" providerId="ADAL" clId="{2D47EB90-C345-4E02-9E3E-7100C7532E3A}" dt="2020-11-18T16:13:46.771" v="9059" actId="20577"/>
          <ac:spMkLst>
            <pc:docMk/>
            <pc:sldMk cId="390713780" sldId="262"/>
            <ac:spMk id="15" creationId="{93B8622A-4301-461A-A039-517E2C84952F}"/>
          </ac:spMkLst>
        </pc:spChg>
        <pc:spChg chg="add mod">
          <ac:chgData name="梁嫚芳" userId="7cf1b7ef-79d7-4706-a840-83215abc4025" providerId="ADAL" clId="{2D47EB90-C345-4E02-9E3E-7100C7532E3A}" dt="2020-11-16T16:32:03.346" v="3527" actId="1076"/>
          <ac:spMkLst>
            <pc:docMk/>
            <pc:sldMk cId="390713780" sldId="262"/>
            <ac:spMk id="16" creationId="{1E663B9D-23E7-4E73-A44D-D334535EB685}"/>
          </ac:spMkLst>
        </pc:spChg>
        <pc:spChg chg="add mod">
          <ac:chgData name="梁嫚芳" userId="7cf1b7ef-79d7-4706-a840-83215abc4025" providerId="ADAL" clId="{2D47EB90-C345-4E02-9E3E-7100C7532E3A}" dt="2020-11-18T12:47:46.362" v="5110" actId="20577"/>
          <ac:spMkLst>
            <pc:docMk/>
            <pc:sldMk cId="390713780" sldId="262"/>
            <ac:spMk id="17" creationId="{C575B8F3-6B67-4F9A-BA30-6E83D290CFF3}"/>
          </ac:spMkLst>
        </pc:spChg>
        <pc:spChg chg="add mod">
          <ac:chgData name="梁嫚芳" userId="7cf1b7ef-79d7-4706-a840-83215abc4025" providerId="ADAL" clId="{2D47EB90-C345-4E02-9E3E-7100C7532E3A}" dt="2020-11-16T16:34:25.961" v="3598" actId="1076"/>
          <ac:spMkLst>
            <pc:docMk/>
            <pc:sldMk cId="390713780" sldId="262"/>
            <ac:spMk id="18" creationId="{E26A1BEC-ED3E-4192-B4B3-F8327B2FB814}"/>
          </ac:spMkLst>
        </pc:spChg>
        <pc:spChg chg="add mod">
          <ac:chgData name="梁嫚芳" userId="7cf1b7ef-79d7-4706-a840-83215abc4025" providerId="ADAL" clId="{2D47EB90-C345-4E02-9E3E-7100C7532E3A}" dt="2020-11-18T12:48:02.212" v="5116" actId="207"/>
          <ac:spMkLst>
            <pc:docMk/>
            <pc:sldMk cId="390713780" sldId="262"/>
            <ac:spMk id="19" creationId="{24F0F60D-D74E-4E79-8AD2-5A91890D2E6E}"/>
          </ac:spMkLst>
        </pc:spChg>
        <pc:graphicFrameChg chg="add del mod">
          <ac:chgData name="梁嫚芳" userId="7cf1b7ef-79d7-4706-a840-83215abc4025" providerId="ADAL" clId="{2D47EB90-C345-4E02-9E3E-7100C7532E3A}" dt="2020-11-16T15:20:26.302" v="2106" actId="3680"/>
          <ac:graphicFrameMkLst>
            <pc:docMk/>
            <pc:sldMk cId="390713780" sldId="262"/>
            <ac:graphicFrameMk id="11" creationId="{9E2F3E3A-0234-4B6D-BB95-7EFBE306F038}"/>
          </ac:graphicFrameMkLst>
        </pc:graphicFrameChg>
        <pc:graphicFrameChg chg="add mod modGraphic">
          <ac:chgData name="梁嫚芳" userId="7cf1b7ef-79d7-4706-a840-83215abc4025" providerId="ADAL" clId="{2D47EB90-C345-4E02-9E3E-7100C7532E3A}" dt="2020-11-16T15:46:36.803" v="2776"/>
          <ac:graphicFrameMkLst>
            <pc:docMk/>
            <pc:sldMk cId="390713780" sldId="262"/>
            <ac:graphicFrameMk id="12" creationId="{F6669A80-B122-49CD-88C1-039B8085CEEA}"/>
          </ac:graphicFrameMkLst>
        </pc:graphicFrameChg>
      </pc:sldChg>
      <pc:sldChg chg="addSp delSp modSp add">
        <pc:chgData name="梁嫚芳" userId="7cf1b7ef-79d7-4706-a840-83215abc4025" providerId="ADAL" clId="{2D47EB90-C345-4E02-9E3E-7100C7532E3A}" dt="2020-11-19T17:12:58.120" v="16572" actId="20577"/>
        <pc:sldMkLst>
          <pc:docMk/>
          <pc:sldMk cId="3344431517" sldId="263"/>
        </pc:sldMkLst>
        <pc:spChg chg="add mod">
          <ac:chgData name="梁嫚芳" userId="7cf1b7ef-79d7-4706-a840-83215abc4025" providerId="ADAL" clId="{2D47EB90-C345-4E02-9E3E-7100C7532E3A}" dt="2020-11-19T17:12:58.120" v="16572" actId="20577"/>
          <ac:spMkLst>
            <pc:docMk/>
            <pc:sldMk cId="3344431517" sldId="263"/>
            <ac:spMk id="2" creationId="{5EDDEFDC-246B-4E21-ADBC-2839AEA99B9A}"/>
          </ac:spMkLst>
        </pc:spChg>
        <pc:spChg chg="del mod">
          <ac:chgData name="梁嫚芳" userId="7cf1b7ef-79d7-4706-a840-83215abc4025" providerId="ADAL" clId="{2D47EB90-C345-4E02-9E3E-7100C7532E3A}" dt="2020-11-18T16:43:27.290" v="9495" actId="478"/>
          <ac:spMkLst>
            <pc:docMk/>
            <pc:sldMk cId="3344431517" sldId="263"/>
            <ac:spMk id="2" creationId="{FA06C368-AD70-4113-B5A5-2145E6E0E3EA}"/>
          </ac:spMkLst>
        </pc:spChg>
        <pc:spChg chg="mod">
          <ac:chgData name="梁嫚芳" userId="7cf1b7ef-79d7-4706-a840-83215abc4025" providerId="ADAL" clId="{2D47EB90-C345-4E02-9E3E-7100C7532E3A}" dt="2020-11-19T17:12:38.405" v="16564" actId="14100"/>
          <ac:spMkLst>
            <pc:docMk/>
            <pc:sldMk cId="3344431517" sldId="263"/>
            <ac:spMk id="3" creationId="{60F0B96F-4FEC-4516-B042-6C39F08028A6}"/>
          </ac:spMkLst>
        </pc:spChg>
        <pc:spChg chg="mod">
          <ac:chgData name="梁嫚芳" userId="7cf1b7ef-79d7-4706-a840-83215abc4025" providerId="ADAL" clId="{2D47EB90-C345-4E02-9E3E-7100C7532E3A}" dt="2020-11-19T17:12:29.829" v="16561" actId="1076"/>
          <ac:spMkLst>
            <pc:docMk/>
            <pc:sldMk cId="3344431517" sldId="263"/>
            <ac:spMk id="4" creationId="{8EAE50B0-B345-4158-BADE-30A885B13D3D}"/>
          </ac:spMkLst>
        </pc:spChg>
        <pc:spChg chg="add mod">
          <ac:chgData name="梁嫚芳" userId="7cf1b7ef-79d7-4706-a840-83215abc4025" providerId="ADAL" clId="{2D47EB90-C345-4E02-9E3E-7100C7532E3A}" dt="2020-11-18T16:43:33.194" v="9499"/>
          <ac:spMkLst>
            <pc:docMk/>
            <pc:sldMk cId="3344431517" sldId="263"/>
            <ac:spMk id="5" creationId="{943EEE8E-6DF8-4B6C-A2A4-D463B80BB4B9}"/>
          </ac:spMkLst>
        </pc:spChg>
        <pc:spChg chg="add del mod">
          <ac:chgData name="梁嫚芳" userId="7cf1b7ef-79d7-4706-a840-83215abc4025" providerId="ADAL" clId="{2D47EB90-C345-4E02-9E3E-7100C7532E3A}" dt="2020-11-18T13:15:32.316" v="5488"/>
          <ac:spMkLst>
            <pc:docMk/>
            <pc:sldMk cId="3344431517" sldId="263"/>
            <ac:spMk id="6" creationId="{3400050E-8779-473C-B203-4418F8560D42}"/>
          </ac:spMkLst>
        </pc:spChg>
        <pc:spChg chg="add del mod">
          <ac:chgData name="梁嫚芳" userId="7cf1b7ef-79d7-4706-a840-83215abc4025" providerId="ADAL" clId="{2D47EB90-C345-4E02-9E3E-7100C7532E3A}" dt="2020-11-18T15:24:29.951" v="7983"/>
          <ac:spMkLst>
            <pc:docMk/>
            <pc:sldMk cId="3344431517" sldId="263"/>
            <ac:spMk id="7" creationId="{8F0CD5D8-4CC2-4AD8-9BE0-DC4CAC6D6C01}"/>
          </ac:spMkLst>
        </pc:spChg>
        <pc:spChg chg="add mod">
          <ac:chgData name="梁嫚芳" userId="7cf1b7ef-79d7-4706-a840-83215abc4025" providerId="ADAL" clId="{2D47EB90-C345-4E02-9E3E-7100C7532E3A}" dt="2020-11-19T17:12:04.653" v="16550" actId="1076"/>
          <ac:spMkLst>
            <pc:docMk/>
            <pc:sldMk cId="3344431517" sldId="263"/>
            <ac:spMk id="8" creationId="{A40060C9-D598-4577-BF5E-6E95C741300F}"/>
          </ac:spMkLst>
        </pc:spChg>
        <pc:spChg chg="add mod">
          <ac:chgData name="梁嫚芳" userId="7cf1b7ef-79d7-4706-a840-83215abc4025" providerId="ADAL" clId="{2D47EB90-C345-4E02-9E3E-7100C7532E3A}" dt="2020-11-19T17:12:27.613" v="16560" actId="1076"/>
          <ac:spMkLst>
            <pc:docMk/>
            <pc:sldMk cId="3344431517" sldId="263"/>
            <ac:spMk id="9" creationId="{01C92834-5D98-4927-8071-1F05504B3022}"/>
          </ac:spMkLst>
        </pc:spChg>
        <pc:spChg chg="add mod">
          <ac:chgData name="梁嫚芳" userId="7cf1b7ef-79d7-4706-a840-83215abc4025" providerId="ADAL" clId="{2D47EB90-C345-4E02-9E3E-7100C7532E3A}" dt="2020-11-18T17:09:09.223" v="9894" actId="14100"/>
          <ac:spMkLst>
            <pc:docMk/>
            <pc:sldMk cId="3344431517" sldId="263"/>
            <ac:spMk id="10" creationId="{DEB9CFC3-3BFF-406B-AE0F-104E93183328}"/>
          </ac:spMkLst>
        </pc:spChg>
        <pc:spChg chg="add mod">
          <ac:chgData name="梁嫚芳" userId="7cf1b7ef-79d7-4706-a840-83215abc4025" providerId="ADAL" clId="{2D47EB90-C345-4E02-9E3E-7100C7532E3A}" dt="2020-11-19T17:12:41.277" v="16565" actId="1076"/>
          <ac:spMkLst>
            <pc:docMk/>
            <pc:sldMk cId="3344431517" sldId="263"/>
            <ac:spMk id="11" creationId="{E2FD4FAF-924B-48F8-BEF1-D2F972E62423}"/>
          </ac:spMkLst>
        </pc:spChg>
        <pc:spChg chg="add mod">
          <ac:chgData name="梁嫚芳" userId="7cf1b7ef-79d7-4706-a840-83215abc4025" providerId="ADAL" clId="{2D47EB90-C345-4E02-9E3E-7100C7532E3A}" dt="2020-11-19T17:12:32.341" v="16562" actId="1076"/>
          <ac:spMkLst>
            <pc:docMk/>
            <pc:sldMk cId="3344431517" sldId="263"/>
            <ac:spMk id="12" creationId="{FFBB6D84-075E-49E9-9628-FBB4BDB0E0F1}"/>
          </ac:spMkLst>
        </pc:spChg>
      </pc:sldChg>
      <pc:sldChg chg="addSp delSp modSp">
        <pc:chgData name="梁嫚芳" userId="7cf1b7ef-79d7-4706-a840-83215abc4025" providerId="ADAL" clId="{2D47EB90-C345-4E02-9E3E-7100C7532E3A}" dt="2020-11-19T16:55:32.533" v="15640" actId="1076"/>
        <pc:sldMkLst>
          <pc:docMk/>
          <pc:sldMk cId="4107079312" sldId="264"/>
        </pc:sldMkLst>
        <pc:spChg chg="del mod">
          <ac:chgData name="梁嫚芳" userId="7cf1b7ef-79d7-4706-a840-83215abc4025" providerId="ADAL" clId="{2D47EB90-C345-4E02-9E3E-7100C7532E3A}" dt="2020-11-19T07:54:34.170" v="10404" actId="478"/>
          <ac:spMkLst>
            <pc:docMk/>
            <pc:sldMk cId="4107079312" sldId="264"/>
            <ac:spMk id="2" creationId="{613C5730-D239-46F0-86B5-AB8AD3D5D581}"/>
          </ac:spMkLst>
        </pc:spChg>
        <pc:spChg chg="mod">
          <ac:chgData name="梁嫚芳" userId="7cf1b7ef-79d7-4706-a840-83215abc4025" providerId="ADAL" clId="{2D47EB90-C345-4E02-9E3E-7100C7532E3A}" dt="2020-11-19T16:11:38.657" v="13582" actId="5793"/>
          <ac:spMkLst>
            <pc:docMk/>
            <pc:sldMk cId="4107079312" sldId="264"/>
            <ac:spMk id="3" creationId="{6006A26B-328A-4095-8052-EBD7FF87C802}"/>
          </ac:spMkLst>
        </pc:spChg>
        <pc:spChg chg="add mod ord">
          <ac:chgData name="梁嫚芳" userId="7cf1b7ef-79d7-4706-a840-83215abc4025" providerId="ADAL" clId="{2D47EB90-C345-4E02-9E3E-7100C7532E3A}" dt="2020-11-19T16:55:32.533" v="15640" actId="1076"/>
          <ac:spMkLst>
            <pc:docMk/>
            <pc:sldMk cId="4107079312" sldId="264"/>
            <ac:spMk id="6" creationId="{EED7FD23-CDB8-4608-9F2F-7EF8AB1F9CA8}"/>
          </ac:spMkLst>
        </pc:spChg>
        <pc:spChg chg="add mod">
          <ac:chgData name="梁嫚芳" userId="7cf1b7ef-79d7-4706-a840-83215abc4025" providerId="ADAL" clId="{2D47EB90-C345-4E02-9E3E-7100C7532E3A}" dt="2020-11-19T16:55:32.533" v="15640" actId="1076"/>
          <ac:spMkLst>
            <pc:docMk/>
            <pc:sldMk cId="4107079312" sldId="264"/>
            <ac:spMk id="8" creationId="{EDD97D8E-D6ED-494B-98A5-09BDB30477AC}"/>
          </ac:spMkLst>
        </pc:spChg>
        <pc:spChg chg="add del">
          <ac:chgData name="梁嫚芳" userId="7cf1b7ef-79d7-4706-a840-83215abc4025" providerId="ADAL" clId="{2D47EB90-C345-4E02-9E3E-7100C7532E3A}" dt="2020-11-19T07:49:24.441" v="10239"/>
          <ac:spMkLst>
            <pc:docMk/>
            <pc:sldMk cId="4107079312" sldId="264"/>
            <ac:spMk id="10" creationId="{D3BBCC24-CE74-43C1-B5B0-F8DC0A0C1016}"/>
          </ac:spMkLst>
        </pc:spChg>
        <pc:spChg chg="add mod">
          <ac:chgData name="梁嫚芳" userId="7cf1b7ef-79d7-4706-a840-83215abc4025" providerId="ADAL" clId="{2D47EB90-C345-4E02-9E3E-7100C7532E3A}" dt="2020-11-19T16:55:32.533" v="15640" actId="1076"/>
          <ac:spMkLst>
            <pc:docMk/>
            <pc:sldMk cId="4107079312" sldId="264"/>
            <ac:spMk id="11" creationId="{4140822F-4799-4D20-983A-F159C4B60227}"/>
          </ac:spMkLst>
        </pc:spChg>
        <pc:spChg chg="add del">
          <ac:chgData name="梁嫚芳" userId="7cf1b7ef-79d7-4706-a840-83215abc4025" providerId="ADAL" clId="{2D47EB90-C345-4E02-9E3E-7100C7532E3A}" dt="2020-11-19T07:54:26.273" v="10399"/>
          <ac:spMkLst>
            <pc:docMk/>
            <pc:sldMk cId="4107079312" sldId="264"/>
            <ac:spMk id="12" creationId="{D13A084C-2CF7-469C-A9D8-FCF750CBEFC6}"/>
          </ac:spMkLst>
        </pc:spChg>
        <pc:spChg chg="add mod">
          <ac:chgData name="梁嫚芳" userId="7cf1b7ef-79d7-4706-a840-83215abc4025" providerId="ADAL" clId="{2D47EB90-C345-4E02-9E3E-7100C7532E3A}" dt="2020-11-19T08:20:25.331" v="10661" actId="1076"/>
          <ac:spMkLst>
            <pc:docMk/>
            <pc:sldMk cId="4107079312" sldId="264"/>
            <ac:spMk id="13" creationId="{C02CD3E0-EF9D-4F8D-AEA4-54C7775E39D4}"/>
          </ac:spMkLst>
        </pc:spChg>
        <pc:spChg chg="add del mod">
          <ac:chgData name="梁嫚芳" userId="7cf1b7ef-79d7-4706-a840-83215abc4025" providerId="ADAL" clId="{2D47EB90-C345-4E02-9E3E-7100C7532E3A}" dt="2020-11-19T08:19:58.985" v="10614"/>
          <ac:spMkLst>
            <pc:docMk/>
            <pc:sldMk cId="4107079312" sldId="264"/>
            <ac:spMk id="14" creationId="{D09A8AEC-5347-4762-A4CD-B9A3CDB3D9EE}"/>
          </ac:spMkLst>
        </pc:spChg>
        <pc:spChg chg="add mod">
          <ac:chgData name="梁嫚芳" userId="7cf1b7ef-79d7-4706-a840-83215abc4025" providerId="ADAL" clId="{2D47EB90-C345-4E02-9E3E-7100C7532E3A}" dt="2020-11-19T16:55:32.533" v="15640" actId="1076"/>
          <ac:spMkLst>
            <pc:docMk/>
            <pc:sldMk cId="4107079312" sldId="264"/>
            <ac:spMk id="21" creationId="{24438E97-2DE2-4B63-9A2D-05C3515ADB87}"/>
          </ac:spMkLst>
        </pc:spChg>
        <pc:graphicFrameChg chg="add del">
          <ac:chgData name="梁嫚芳" userId="7cf1b7ef-79d7-4706-a840-83215abc4025" providerId="ADAL" clId="{2D47EB90-C345-4E02-9E3E-7100C7532E3A}" dt="2020-11-19T07:07:57.326" v="10199"/>
          <ac:graphicFrameMkLst>
            <pc:docMk/>
            <pc:sldMk cId="4107079312" sldId="264"/>
            <ac:graphicFrameMk id="5" creationId="{4260F11E-F628-4E0A-8B8B-6A8E48134AB8}"/>
          </ac:graphicFrameMkLst>
        </pc:graphicFrameChg>
        <pc:picChg chg="add del mod">
          <ac:chgData name="梁嫚芳" userId="7cf1b7ef-79d7-4706-a840-83215abc4025" providerId="ADAL" clId="{2D47EB90-C345-4E02-9E3E-7100C7532E3A}" dt="2020-11-19T08:39:57.480" v="10869" actId="478"/>
          <ac:picMkLst>
            <pc:docMk/>
            <pc:sldMk cId="4107079312" sldId="264"/>
            <ac:picMk id="4" creationId="{8274C1DC-5ABB-439A-8B4C-3A7BEA1FE2B6}"/>
          </ac:picMkLst>
        </pc:picChg>
        <pc:picChg chg="add del mod">
          <ac:chgData name="梁嫚芳" userId="7cf1b7ef-79d7-4706-a840-83215abc4025" providerId="ADAL" clId="{2D47EB90-C345-4E02-9E3E-7100C7532E3A}" dt="2020-11-19T08:42:43.668" v="10880" actId="478"/>
          <ac:picMkLst>
            <pc:docMk/>
            <pc:sldMk cId="4107079312" sldId="264"/>
            <ac:picMk id="7" creationId="{28E0B01C-F082-4341-A4C7-18B12C194142}"/>
          </ac:picMkLst>
        </pc:picChg>
        <pc:picChg chg="add del mod">
          <ac:chgData name="梁嫚芳" userId="7cf1b7ef-79d7-4706-a840-83215abc4025" providerId="ADAL" clId="{2D47EB90-C345-4E02-9E3E-7100C7532E3A}" dt="2020-11-19T08:43:15.642" v="10888" actId="478"/>
          <ac:picMkLst>
            <pc:docMk/>
            <pc:sldMk cId="4107079312" sldId="264"/>
            <ac:picMk id="9" creationId="{E3CD316E-7F4D-48B9-8C40-E5A1AD2073E2}"/>
          </ac:picMkLst>
        </pc:picChg>
        <pc:picChg chg="add mod">
          <ac:chgData name="梁嫚芳" userId="7cf1b7ef-79d7-4706-a840-83215abc4025" providerId="ADAL" clId="{2D47EB90-C345-4E02-9E3E-7100C7532E3A}" dt="2020-11-19T16:55:32.533" v="15640" actId="1076"/>
          <ac:picMkLst>
            <pc:docMk/>
            <pc:sldMk cId="4107079312" sldId="264"/>
            <ac:picMk id="15" creationId="{F356DEF5-E65F-4866-8408-E6C16F951C7D}"/>
          </ac:picMkLst>
        </pc:picChg>
        <pc:picChg chg="add mod ord">
          <ac:chgData name="梁嫚芳" userId="7cf1b7ef-79d7-4706-a840-83215abc4025" providerId="ADAL" clId="{2D47EB90-C345-4E02-9E3E-7100C7532E3A}" dt="2020-11-19T16:55:32.533" v="15640" actId="1076"/>
          <ac:picMkLst>
            <pc:docMk/>
            <pc:sldMk cId="4107079312" sldId="264"/>
            <ac:picMk id="16" creationId="{FC1254B4-E846-4893-9823-054D943A2941}"/>
          </ac:picMkLst>
        </pc:picChg>
        <pc:picChg chg="add del mod ord">
          <ac:chgData name="梁嫚芳" userId="7cf1b7ef-79d7-4706-a840-83215abc4025" providerId="ADAL" clId="{2D47EB90-C345-4E02-9E3E-7100C7532E3A}" dt="2020-11-19T09:02:55.219" v="10948" actId="478"/>
          <ac:picMkLst>
            <pc:docMk/>
            <pc:sldMk cId="4107079312" sldId="264"/>
            <ac:picMk id="17" creationId="{F789A467-66E0-42FE-982B-74CB92C1237C}"/>
          </ac:picMkLst>
        </pc:picChg>
        <pc:picChg chg="add del">
          <ac:chgData name="梁嫚芳" userId="7cf1b7ef-79d7-4706-a840-83215abc4025" providerId="ADAL" clId="{2D47EB90-C345-4E02-9E3E-7100C7532E3A}" dt="2020-11-19T09:02:43.551" v="10940"/>
          <ac:picMkLst>
            <pc:docMk/>
            <pc:sldMk cId="4107079312" sldId="264"/>
            <ac:picMk id="18" creationId="{9B5D415E-2821-4226-95AA-2BF2D5B7F07E}"/>
          </ac:picMkLst>
        </pc:picChg>
        <pc:picChg chg="add mod ord">
          <ac:chgData name="梁嫚芳" userId="7cf1b7ef-79d7-4706-a840-83215abc4025" providerId="ADAL" clId="{2D47EB90-C345-4E02-9E3E-7100C7532E3A}" dt="2020-11-19T16:55:32.533" v="15640" actId="1076"/>
          <ac:picMkLst>
            <pc:docMk/>
            <pc:sldMk cId="4107079312" sldId="264"/>
            <ac:picMk id="19" creationId="{88F42077-70BE-42AE-A9DD-3DA57BC42B59}"/>
          </ac:picMkLst>
        </pc:picChg>
        <pc:picChg chg="add mod">
          <ac:chgData name="梁嫚芳" userId="7cf1b7ef-79d7-4706-a840-83215abc4025" providerId="ADAL" clId="{2D47EB90-C345-4E02-9E3E-7100C7532E3A}" dt="2020-11-19T16:55:32.533" v="15640" actId="1076"/>
          <ac:picMkLst>
            <pc:docMk/>
            <pc:sldMk cId="4107079312" sldId="264"/>
            <ac:picMk id="20" creationId="{74D33380-94DF-4377-AA64-9FF56EC9D86C}"/>
          </ac:picMkLst>
        </pc:picChg>
      </pc:sldChg>
      <pc:sldChg chg="addSp delSp modSp">
        <pc:chgData name="梁嫚芳" userId="7cf1b7ef-79d7-4706-a840-83215abc4025" providerId="ADAL" clId="{2D47EB90-C345-4E02-9E3E-7100C7532E3A}" dt="2020-11-19T16:54:37.837" v="15630" actId="1076"/>
        <pc:sldMkLst>
          <pc:docMk/>
          <pc:sldMk cId="4028276491" sldId="265"/>
        </pc:sldMkLst>
        <pc:spChg chg="del mod">
          <ac:chgData name="梁嫚芳" userId="7cf1b7ef-79d7-4706-a840-83215abc4025" providerId="ADAL" clId="{2D47EB90-C345-4E02-9E3E-7100C7532E3A}" dt="2020-11-19T08:22:12.904" v="10762" actId="478"/>
          <ac:spMkLst>
            <pc:docMk/>
            <pc:sldMk cId="4028276491" sldId="265"/>
            <ac:spMk id="2" creationId="{2202BCC2-451B-49F2-9443-E947C37067FA}"/>
          </ac:spMkLst>
        </pc:spChg>
        <pc:spChg chg="del mod">
          <ac:chgData name="梁嫚芳" userId="7cf1b7ef-79d7-4706-a840-83215abc4025" providerId="ADAL" clId="{2D47EB90-C345-4E02-9E3E-7100C7532E3A}" dt="2020-11-19T08:25:21.374" v="10777" actId="478"/>
          <ac:spMkLst>
            <pc:docMk/>
            <pc:sldMk cId="4028276491" sldId="265"/>
            <ac:spMk id="3" creationId="{6493F899-9056-4E19-B911-860C8C3C1FFA}"/>
          </ac:spMkLst>
        </pc:spChg>
        <pc:spChg chg="add mod ord">
          <ac:chgData name="梁嫚芳" userId="7cf1b7ef-79d7-4706-a840-83215abc4025" providerId="ADAL" clId="{2D47EB90-C345-4E02-9E3E-7100C7532E3A}" dt="2020-11-19T16:54:37.837" v="15630" actId="1076"/>
          <ac:spMkLst>
            <pc:docMk/>
            <pc:sldMk cId="4028276491" sldId="265"/>
            <ac:spMk id="4" creationId="{6A8521DA-996C-47B2-B1BE-00CF06A8A768}"/>
          </ac:spMkLst>
        </pc:spChg>
        <pc:spChg chg="add del">
          <ac:chgData name="梁嫚芳" userId="7cf1b7ef-79d7-4706-a840-83215abc4025" providerId="ADAL" clId="{2D47EB90-C345-4E02-9E3E-7100C7532E3A}" dt="2020-11-19T08:22:43.268" v="10764"/>
          <ac:spMkLst>
            <pc:docMk/>
            <pc:sldMk cId="4028276491" sldId="265"/>
            <ac:spMk id="5" creationId="{8B7FE8A2-2A0E-4A89-800E-DBC3EBD06406}"/>
          </ac:spMkLst>
        </pc:spChg>
        <pc:spChg chg="add del mod">
          <ac:chgData name="梁嫚芳" userId="7cf1b7ef-79d7-4706-a840-83215abc4025" providerId="ADAL" clId="{2D47EB90-C345-4E02-9E3E-7100C7532E3A}" dt="2020-11-19T12:37:05.998" v="11209" actId="478"/>
          <ac:spMkLst>
            <pc:docMk/>
            <pc:sldMk cId="4028276491" sldId="265"/>
            <ac:spMk id="10" creationId="{BE439F5E-F332-42EE-86BF-8501C967D3F0}"/>
          </ac:spMkLst>
        </pc:spChg>
        <pc:spChg chg="add mod">
          <ac:chgData name="梁嫚芳" userId="7cf1b7ef-79d7-4706-a840-83215abc4025" providerId="ADAL" clId="{2D47EB90-C345-4E02-9E3E-7100C7532E3A}" dt="2020-11-19T16:54:37.837" v="15630" actId="1076"/>
          <ac:spMkLst>
            <pc:docMk/>
            <pc:sldMk cId="4028276491" sldId="265"/>
            <ac:spMk id="16" creationId="{7296A4B3-A03B-4B07-97F5-D4D8EF8C7ACA}"/>
          </ac:spMkLst>
        </pc:spChg>
        <pc:spChg chg="add mod">
          <ac:chgData name="梁嫚芳" userId="7cf1b7ef-79d7-4706-a840-83215abc4025" providerId="ADAL" clId="{2D47EB90-C345-4E02-9E3E-7100C7532E3A}" dt="2020-11-19T16:54:37.837" v="15630" actId="1076"/>
          <ac:spMkLst>
            <pc:docMk/>
            <pc:sldMk cId="4028276491" sldId="265"/>
            <ac:spMk id="23" creationId="{C27DC0DF-8B5E-4CCD-9E01-6D2B8745187E}"/>
          </ac:spMkLst>
        </pc:spChg>
        <pc:spChg chg="add del">
          <ac:chgData name="梁嫚芳" userId="7cf1b7ef-79d7-4706-a840-83215abc4025" providerId="ADAL" clId="{2D47EB90-C345-4E02-9E3E-7100C7532E3A}" dt="2020-11-19T13:00:23.412" v="11414"/>
          <ac:spMkLst>
            <pc:docMk/>
            <pc:sldMk cId="4028276491" sldId="265"/>
            <ac:spMk id="25" creationId="{7A9F9C89-32EF-449F-BD87-50F022F074A5}"/>
          </ac:spMkLst>
        </pc:spChg>
        <pc:spChg chg="add mod">
          <ac:chgData name="梁嫚芳" userId="7cf1b7ef-79d7-4706-a840-83215abc4025" providerId="ADAL" clId="{2D47EB90-C345-4E02-9E3E-7100C7532E3A}" dt="2020-11-19T16:54:37.837" v="15630" actId="1076"/>
          <ac:spMkLst>
            <pc:docMk/>
            <pc:sldMk cId="4028276491" sldId="265"/>
            <ac:spMk id="26" creationId="{D32712DB-9236-47B5-A377-BD91DC585A21}"/>
          </ac:spMkLst>
        </pc:spChg>
        <pc:spChg chg="add mod">
          <ac:chgData name="梁嫚芳" userId="7cf1b7ef-79d7-4706-a840-83215abc4025" providerId="ADAL" clId="{2D47EB90-C345-4E02-9E3E-7100C7532E3A}" dt="2020-11-19T16:54:37.837" v="15630" actId="1076"/>
          <ac:spMkLst>
            <pc:docMk/>
            <pc:sldMk cId="4028276491" sldId="265"/>
            <ac:spMk id="27" creationId="{A8A25F70-1325-4991-AD76-86ACAF2D1193}"/>
          </ac:spMkLst>
        </pc:spChg>
        <pc:spChg chg="add mod">
          <ac:chgData name="梁嫚芳" userId="7cf1b7ef-79d7-4706-a840-83215abc4025" providerId="ADAL" clId="{2D47EB90-C345-4E02-9E3E-7100C7532E3A}" dt="2020-11-19T16:54:37.837" v="15630" actId="1076"/>
          <ac:spMkLst>
            <pc:docMk/>
            <pc:sldMk cId="4028276491" sldId="265"/>
            <ac:spMk id="28" creationId="{3DE197FF-EB76-4479-9AA7-EECC16E93B6F}"/>
          </ac:spMkLst>
        </pc:spChg>
        <pc:picChg chg="add del mod">
          <ac:chgData name="梁嫚芳" userId="7cf1b7ef-79d7-4706-a840-83215abc4025" providerId="ADAL" clId="{2D47EB90-C345-4E02-9E3E-7100C7532E3A}" dt="2020-11-19T12:30:49.478" v="11159"/>
          <ac:picMkLst>
            <pc:docMk/>
            <pc:sldMk cId="4028276491" sldId="265"/>
            <ac:picMk id="2" creationId="{670ECEA8-F168-434E-B5B9-12D3BFAB3695}"/>
          </ac:picMkLst>
        </pc:picChg>
        <pc:picChg chg="add del mod">
          <ac:chgData name="梁嫚芳" userId="7cf1b7ef-79d7-4706-a840-83215abc4025" providerId="ADAL" clId="{2D47EB90-C345-4E02-9E3E-7100C7532E3A}" dt="2020-11-19T12:31:49.474" v="11169" actId="478"/>
          <ac:picMkLst>
            <pc:docMk/>
            <pc:sldMk cId="4028276491" sldId="265"/>
            <ac:picMk id="3" creationId="{B76D2D05-3D6E-4CCF-94E5-DF2AAD62D67F}"/>
          </ac:picMkLst>
        </pc:picChg>
        <pc:picChg chg="add del mod">
          <ac:chgData name="梁嫚芳" userId="7cf1b7ef-79d7-4706-a840-83215abc4025" providerId="ADAL" clId="{2D47EB90-C345-4E02-9E3E-7100C7532E3A}" dt="2020-11-19T12:33:32.892" v="11172" actId="478"/>
          <ac:picMkLst>
            <pc:docMk/>
            <pc:sldMk cId="4028276491" sldId="265"/>
            <ac:picMk id="5" creationId="{DAD1FB2F-FBDB-47A8-ACD7-4BB3CAF5FC4F}"/>
          </ac:picMkLst>
        </pc:picChg>
        <pc:picChg chg="add del mod">
          <ac:chgData name="梁嫚芳" userId="7cf1b7ef-79d7-4706-a840-83215abc4025" providerId="ADAL" clId="{2D47EB90-C345-4E02-9E3E-7100C7532E3A}" dt="2020-11-19T08:22:48.574" v="10767" actId="478"/>
          <ac:picMkLst>
            <pc:docMk/>
            <pc:sldMk cId="4028276491" sldId="265"/>
            <ac:picMk id="6" creationId="{51A6568A-3658-4B7F-A938-99325CE58BDA}"/>
          </ac:picMkLst>
        </pc:picChg>
        <pc:picChg chg="add del mod">
          <ac:chgData name="梁嫚芳" userId="7cf1b7ef-79d7-4706-a840-83215abc4025" providerId="ADAL" clId="{2D47EB90-C345-4E02-9E3E-7100C7532E3A}" dt="2020-11-19T12:33:44.525" v="11180" actId="478"/>
          <ac:picMkLst>
            <pc:docMk/>
            <pc:sldMk cId="4028276491" sldId="265"/>
            <ac:picMk id="6" creationId="{65B9E682-6AFD-49CE-8EDB-5D4593E91F86}"/>
          </ac:picMkLst>
        </pc:picChg>
        <pc:picChg chg="add del mod">
          <ac:chgData name="梁嫚芳" userId="7cf1b7ef-79d7-4706-a840-83215abc4025" providerId="ADAL" clId="{2D47EB90-C345-4E02-9E3E-7100C7532E3A}" dt="2020-11-19T08:31:37.288" v="10814" actId="478"/>
          <ac:picMkLst>
            <pc:docMk/>
            <pc:sldMk cId="4028276491" sldId="265"/>
            <ac:picMk id="7" creationId="{05338ABA-CBA7-41CA-A2F9-D662373D5092}"/>
          </ac:picMkLst>
        </pc:picChg>
        <pc:picChg chg="add del mod">
          <ac:chgData name="梁嫚芳" userId="7cf1b7ef-79d7-4706-a840-83215abc4025" providerId="ADAL" clId="{2D47EB90-C345-4E02-9E3E-7100C7532E3A}" dt="2020-11-19T12:34:38.065" v="11187" actId="478"/>
          <ac:picMkLst>
            <pc:docMk/>
            <pc:sldMk cId="4028276491" sldId="265"/>
            <ac:picMk id="7" creationId="{0B72DE14-B11C-488B-9970-607D57201431}"/>
          </ac:picMkLst>
        </pc:picChg>
        <pc:picChg chg="add del mod">
          <ac:chgData name="梁嫚芳" userId="7cf1b7ef-79d7-4706-a840-83215abc4025" providerId="ADAL" clId="{2D47EB90-C345-4E02-9E3E-7100C7532E3A}" dt="2020-11-19T16:54:37.837" v="15630" actId="1076"/>
          <ac:picMkLst>
            <pc:docMk/>
            <pc:sldMk cId="4028276491" sldId="265"/>
            <ac:picMk id="8" creationId="{9D4FE278-B073-430A-A4F9-76E61370979D}"/>
          </ac:picMkLst>
        </pc:picChg>
        <pc:picChg chg="add del mod">
          <ac:chgData name="梁嫚芳" userId="7cf1b7ef-79d7-4706-a840-83215abc4025" providerId="ADAL" clId="{2D47EB90-C345-4E02-9E3E-7100C7532E3A}" dt="2020-11-19T08:29:07.455" v="10788" actId="478"/>
          <ac:picMkLst>
            <pc:docMk/>
            <pc:sldMk cId="4028276491" sldId="265"/>
            <ac:picMk id="8" creationId="{E6308F99-4F18-4458-89A7-FA1F05A643CC}"/>
          </ac:picMkLst>
        </pc:picChg>
        <pc:picChg chg="add mod">
          <ac:chgData name="梁嫚芳" userId="7cf1b7ef-79d7-4706-a840-83215abc4025" providerId="ADAL" clId="{2D47EB90-C345-4E02-9E3E-7100C7532E3A}" dt="2020-11-19T16:54:37.837" v="15630" actId="1076"/>
          <ac:picMkLst>
            <pc:docMk/>
            <pc:sldMk cId="4028276491" sldId="265"/>
            <ac:picMk id="9" creationId="{B6C9C203-A99F-4837-9947-08AE1B4D77F2}"/>
          </ac:picMkLst>
        </pc:picChg>
        <pc:picChg chg="add del mod">
          <ac:chgData name="梁嫚芳" userId="7cf1b7ef-79d7-4706-a840-83215abc4025" providerId="ADAL" clId="{2D47EB90-C345-4E02-9E3E-7100C7532E3A}" dt="2020-11-19T12:30:48.038" v="11152"/>
          <ac:picMkLst>
            <pc:docMk/>
            <pc:sldMk cId="4028276491" sldId="265"/>
            <ac:picMk id="11" creationId="{9CD9BCA3-8754-4EC2-8DD5-F34005BF5283}"/>
          </ac:picMkLst>
        </pc:picChg>
        <pc:picChg chg="add del mod">
          <ac:chgData name="梁嫚芳" userId="7cf1b7ef-79d7-4706-a840-83215abc4025" providerId="ADAL" clId="{2D47EB90-C345-4E02-9E3E-7100C7532E3A}" dt="2020-11-19T08:31:37.579" v="10815" actId="478"/>
          <ac:picMkLst>
            <pc:docMk/>
            <pc:sldMk cId="4028276491" sldId="265"/>
            <ac:picMk id="11" creationId="{A1618103-5BEC-4373-AB31-2E60A66C0183}"/>
          </ac:picMkLst>
        </pc:picChg>
        <pc:picChg chg="add del mod">
          <ac:chgData name="梁嫚芳" userId="7cf1b7ef-79d7-4706-a840-83215abc4025" providerId="ADAL" clId="{2D47EB90-C345-4E02-9E3E-7100C7532E3A}" dt="2020-11-19T08:31:36.765" v="10813" actId="478"/>
          <ac:picMkLst>
            <pc:docMk/>
            <pc:sldMk cId="4028276491" sldId="265"/>
            <ac:picMk id="12" creationId="{B61197E6-8AD6-4702-B61E-7A8D7401D6EE}"/>
          </ac:picMkLst>
        </pc:picChg>
        <pc:picChg chg="add del mod">
          <ac:chgData name="梁嫚芳" userId="7cf1b7ef-79d7-4706-a840-83215abc4025" providerId="ADAL" clId="{2D47EB90-C345-4E02-9E3E-7100C7532E3A}" dt="2020-11-19T12:30:47.743" v="11150"/>
          <ac:picMkLst>
            <pc:docMk/>
            <pc:sldMk cId="4028276491" sldId="265"/>
            <ac:picMk id="12" creationId="{D2916AAA-344A-4AEB-ABB3-3881617B8FCB}"/>
          </ac:picMkLst>
        </pc:picChg>
        <pc:picChg chg="add mod">
          <ac:chgData name="梁嫚芳" userId="7cf1b7ef-79d7-4706-a840-83215abc4025" providerId="ADAL" clId="{2D47EB90-C345-4E02-9E3E-7100C7532E3A}" dt="2020-11-19T16:54:37.837" v="15630" actId="1076"/>
          <ac:picMkLst>
            <pc:docMk/>
            <pc:sldMk cId="4028276491" sldId="265"/>
            <ac:picMk id="13" creationId="{3E11AC77-729A-487B-ACBF-6F61F156093F}"/>
          </ac:picMkLst>
        </pc:picChg>
        <pc:picChg chg="add del mod">
          <ac:chgData name="梁嫚芳" userId="7cf1b7ef-79d7-4706-a840-83215abc4025" providerId="ADAL" clId="{2D47EB90-C345-4E02-9E3E-7100C7532E3A}" dt="2020-11-19T08:31:36.289" v="10812" actId="478"/>
          <ac:picMkLst>
            <pc:docMk/>
            <pc:sldMk cId="4028276491" sldId="265"/>
            <ac:picMk id="13" creationId="{D3899F11-6EC7-43D3-95BF-E5D2321A67FC}"/>
          </ac:picMkLst>
        </pc:picChg>
        <pc:picChg chg="add del mod">
          <ac:chgData name="梁嫚芳" userId="7cf1b7ef-79d7-4706-a840-83215abc4025" providerId="ADAL" clId="{2D47EB90-C345-4E02-9E3E-7100C7532E3A}" dt="2020-11-19T08:33:06.623" v="10825" actId="478"/>
          <ac:picMkLst>
            <pc:docMk/>
            <pc:sldMk cId="4028276491" sldId="265"/>
            <ac:picMk id="14" creationId="{5D8FC2A9-FC20-4A5D-82B8-2B101DDB826D}"/>
          </ac:picMkLst>
        </pc:picChg>
        <pc:picChg chg="add del mod">
          <ac:chgData name="梁嫚芳" userId="7cf1b7ef-79d7-4706-a840-83215abc4025" providerId="ADAL" clId="{2D47EB90-C345-4E02-9E3E-7100C7532E3A}" dt="2020-11-19T12:41:13.315" v="11376" actId="478"/>
          <ac:picMkLst>
            <pc:docMk/>
            <pc:sldMk cId="4028276491" sldId="265"/>
            <ac:picMk id="14" creationId="{8F77B26D-CAA3-4D8B-982A-4756775EBD1E}"/>
          </ac:picMkLst>
        </pc:picChg>
        <pc:picChg chg="add del mod">
          <ac:chgData name="梁嫚芳" userId="7cf1b7ef-79d7-4706-a840-83215abc4025" providerId="ADAL" clId="{2D47EB90-C345-4E02-9E3E-7100C7532E3A}" dt="2020-11-19T08:33:07.336" v="10827" actId="478"/>
          <ac:picMkLst>
            <pc:docMk/>
            <pc:sldMk cId="4028276491" sldId="265"/>
            <ac:picMk id="15" creationId="{9458FD24-5F73-49B8-B71E-C9C3294E5217}"/>
          </ac:picMkLst>
        </pc:picChg>
        <pc:picChg chg="add del mod">
          <ac:chgData name="梁嫚芳" userId="7cf1b7ef-79d7-4706-a840-83215abc4025" providerId="ADAL" clId="{2D47EB90-C345-4E02-9E3E-7100C7532E3A}" dt="2020-11-19T12:42:05.193" v="11379" actId="478"/>
          <ac:picMkLst>
            <pc:docMk/>
            <pc:sldMk cId="4028276491" sldId="265"/>
            <ac:picMk id="15" creationId="{FE7AD331-5FEF-4F8F-B69C-CAD705FA462F}"/>
          </ac:picMkLst>
        </pc:picChg>
        <pc:picChg chg="add del mod">
          <ac:chgData name="梁嫚芳" userId="7cf1b7ef-79d7-4706-a840-83215abc4025" providerId="ADAL" clId="{2D47EB90-C345-4E02-9E3E-7100C7532E3A}" dt="2020-11-19T08:33:07.011" v="10826" actId="478"/>
          <ac:picMkLst>
            <pc:docMk/>
            <pc:sldMk cId="4028276491" sldId="265"/>
            <ac:picMk id="16" creationId="{E0C6EA76-ACE3-4D74-AAFB-6EC10236C696}"/>
          </ac:picMkLst>
        </pc:picChg>
        <pc:picChg chg="add del mod">
          <ac:chgData name="梁嫚芳" userId="7cf1b7ef-79d7-4706-a840-83215abc4025" providerId="ADAL" clId="{2D47EB90-C345-4E02-9E3E-7100C7532E3A}" dt="2020-11-19T12:30:54.300" v="11165" actId="478"/>
          <ac:picMkLst>
            <pc:docMk/>
            <pc:sldMk cId="4028276491" sldId="265"/>
            <ac:picMk id="17" creationId="{0B8B903E-3264-44CD-9868-DCE7BFB9E46F}"/>
          </ac:picMkLst>
        </pc:picChg>
        <pc:picChg chg="add del mod">
          <ac:chgData name="梁嫚芳" userId="7cf1b7ef-79d7-4706-a840-83215abc4025" providerId="ADAL" clId="{2D47EB90-C345-4E02-9E3E-7100C7532E3A}" dt="2020-11-19T12:35:47.306" v="11200" actId="478"/>
          <ac:picMkLst>
            <pc:docMk/>
            <pc:sldMk cId="4028276491" sldId="265"/>
            <ac:picMk id="18" creationId="{999AE230-5969-4F61-B1B9-7AC699C810E7}"/>
          </ac:picMkLst>
        </pc:picChg>
        <pc:picChg chg="add del mod">
          <ac:chgData name="梁嫚芳" userId="7cf1b7ef-79d7-4706-a840-83215abc4025" providerId="ADAL" clId="{2D47EB90-C345-4E02-9E3E-7100C7532E3A}" dt="2020-11-19T12:33:43.914" v="11179" actId="478"/>
          <ac:picMkLst>
            <pc:docMk/>
            <pc:sldMk cId="4028276491" sldId="265"/>
            <ac:picMk id="19" creationId="{95D8E122-D011-40A2-988B-B4304D8FEFFC}"/>
          </ac:picMkLst>
        </pc:picChg>
        <pc:picChg chg="add mod">
          <ac:chgData name="梁嫚芳" userId="7cf1b7ef-79d7-4706-a840-83215abc4025" providerId="ADAL" clId="{2D47EB90-C345-4E02-9E3E-7100C7532E3A}" dt="2020-11-19T16:54:37.837" v="15630" actId="1076"/>
          <ac:picMkLst>
            <pc:docMk/>
            <pc:sldMk cId="4028276491" sldId="265"/>
            <ac:picMk id="20" creationId="{0AE0214B-BB7E-40CB-9010-A41735FD57EC}"/>
          </ac:picMkLst>
        </pc:picChg>
        <pc:picChg chg="add del mod">
          <ac:chgData name="梁嫚芳" userId="7cf1b7ef-79d7-4706-a840-83215abc4025" providerId="ADAL" clId="{2D47EB90-C345-4E02-9E3E-7100C7532E3A}" dt="2020-11-19T08:35:40.704" v="10843" actId="478"/>
          <ac:picMkLst>
            <pc:docMk/>
            <pc:sldMk cId="4028276491" sldId="265"/>
            <ac:picMk id="20" creationId="{625A13C4-C0F7-4447-B7BF-A2944D5CB35E}"/>
          </ac:picMkLst>
        </pc:picChg>
        <pc:picChg chg="add del mod">
          <ac:chgData name="梁嫚芳" userId="7cf1b7ef-79d7-4706-a840-83215abc4025" providerId="ADAL" clId="{2D47EB90-C345-4E02-9E3E-7100C7532E3A}" dt="2020-11-19T12:37:16.148" v="11214" actId="478"/>
          <ac:picMkLst>
            <pc:docMk/>
            <pc:sldMk cId="4028276491" sldId="265"/>
            <ac:picMk id="21" creationId="{A51241F5-78A6-4F0E-B340-E39A929D614E}"/>
          </ac:picMkLst>
        </pc:picChg>
        <pc:picChg chg="add del mod">
          <ac:chgData name="梁嫚芳" userId="7cf1b7ef-79d7-4706-a840-83215abc4025" providerId="ADAL" clId="{2D47EB90-C345-4E02-9E3E-7100C7532E3A}" dt="2020-11-19T09:15:18.196" v="11040" actId="478"/>
          <ac:picMkLst>
            <pc:docMk/>
            <pc:sldMk cId="4028276491" sldId="265"/>
            <ac:picMk id="22" creationId="{19F55E2C-E35C-4C34-ACD0-1DEE35F02278}"/>
          </ac:picMkLst>
        </pc:picChg>
        <pc:picChg chg="add mod">
          <ac:chgData name="梁嫚芳" userId="7cf1b7ef-79d7-4706-a840-83215abc4025" providerId="ADAL" clId="{2D47EB90-C345-4E02-9E3E-7100C7532E3A}" dt="2020-11-19T16:54:37.837" v="15630" actId="1076"/>
          <ac:picMkLst>
            <pc:docMk/>
            <pc:sldMk cId="4028276491" sldId="265"/>
            <ac:picMk id="22" creationId="{59BF6677-894B-4351-A31C-FCD8873EE7D4}"/>
          </ac:picMkLst>
        </pc:picChg>
        <pc:picChg chg="add del mod">
          <ac:chgData name="梁嫚芳" userId="7cf1b7ef-79d7-4706-a840-83215abc4025" providerId="ADAL" clId="{2D47EB90-C345-4E02-9E3E-7100C7532E3A}" dt="2020-11-19T09:15:56.385" v="11049" actId="478"/>
          <ac:picMkLst>
            <pc:docMk/>
            <pc:sldMk cId="4028276491" sldId="265"/>
            <ac:picMk id="23" creationId="{7342DBC6-45BC-4FCB-91D1-438A5F3C7F6F}"/>
          </ac:picMkLst>
        </pc:picChg>
        <pc:picChg chg="add del mod">
          <ac:chgData name="梁嫚芳" userId="7cf1b7ef-79d7-4706-a840-83215abc4025" providerId="ADAL" clId="{2D47EB90-C345-4E02-9E3E-7100C7532E3A}" dt="2020-11-19T12:36:03.736" v="11205" actId="478"/>
          <ac:picMkLst>
            <pc:docMk/>
            <pc:sldMk cId="4028276491" sldId="265"/>
            <ac:picMk id="24" creationId="{C58FE2EB-7618-457B-854B-C98F70AF91C4}"/>
          </ac:picMkLst>
        </pc:picChg>
      </pc:sldChg>
      <pc:sldChg chg="addSp delSp modSp ord">
        <pc:chgData name="梁嫚芳" userId="7cf1b7ef-79d7-4706-a840-83215abc4025" providerId="ADAL" clId="{2D47EB90-C345-4E02-9E3E-7100C7532E3A}" dt="2020-11-21T12:57:16.402" v="16777"/>
        <pc:sldMkLst>
          <pc:docMk/>
          <pc:sldMk cId="3862541235" sldId="267"/>
        </pc:sldMkLst>
        <pc:spChg chg="del mod">
          <ac:chgData name="梁嫚芳" userId="7cf1b7ef-79d7-4706-a840-83215abc4025" providerId="ADAL" clId="{2D47EB90-C345-4E02-9E3E-7100C7532E3A}" dt="2020-11-19T08:49:55.288" v="10924" actId="478"/>
          <ac:spMkLst>
            <pc:docMk/>
            <pc:sldMk cId="3862541235" sldId="267"/>
            <ac:spMk id="2" creationId="{5C3F4477-EBDD-4E04-BC21-83E985E08BDF}"/>
          </ac:spMkLst>
        </pc:spChg>
        <pc:spChg chg="del mod">
          <ac:chgData name="梁嫚芳" userId="7cf1b7ef-79d7-4706-a840-83215abc4025" providerId="ADAL" clId="{2D47EB90-C345-4E02-9E3E-7100C7532E3A}" dt="2020-11-19T13:10:02.778" v="11692" actId="478"/>
          <ac:spMkLst>
            <pc:docMk/>
            <pc:sldMk cId="3862541235" sldId="267"/>
            <ac:spMk id="3" creationId="{12A3987B-51B8-4435-AC9C-15DDC59AB99C}"/>
          </ac:spMkLst>
        </pc:spChg>
        <pc:spChg chg="add del mod">
          <ac:chgData name="梁嫚芳" userId="7cf1b7ef-79d7-4706-a840-83215abc4025" providerId="ADAL" clId="{2D47EB90-C345-4E02-9E3E-7100C7532E3A}" dt="2020-11-19T13:15:05.111" v="11724" actId="478"/>
          <ac:spMkLst>
            <pc:docMk/>
            <pc:sldMk cId="3862541235" sldId="267"/>
            <ac:spMk id="4" creationId="{3FB59DDD-13D5-468D-90CF-2B29FF0D9911}"/>
          </ac:spMkLst>
        </pc:spChg>
        <pc:spChg chg="add mod">
          <ac:chgData name="梁嫚芳" userId="7cf1b7ef-79d7-4706-a840-83215abc4025" providerId="ADAL" clId="{2D47EB90-C345-4E02-9E3E-7100C7532E3A}" dt="2020-11-19T16:48:28.131" v="15346"/>
          <ac:spMkLst>
            <pc:docMk/>
            <pc:sldMk cId="3862541235" sldId="267"/>
            <ac:spMk id="6" creationId="{1E8B001F-F739-41F9-A773-FE86613A71AC}"/>
          </ac:spMkLst>
        </pc:spChg>
        <pc:spChg chg="add mod ord">
          <ac:chgData name="梁嫚芳" userId="7cf1b7ef-79d7-4706-a840-83215abc4025" providerId="ADAL" clId="{2D47EB90-C345-4E02-9E3E-7100C7532E3A}" dt="2020-11-19T16:23:57.499" v="14059" actId="1076"/>
          <ac:spMkLst>
            <pc:docMk/>
            <pc:sldMk cId="3862541235" sldId="267"/>
            <ac:spMk id="8" creationId="{5F652E01-7622-422D-8948-BD86C066CE5D}"/>
          </ac:spMkLst>
        </pc:spChg>
        <pc:spChg chg="add del mod">
          <ac:chgData name="梁嫚芳" userId="7cf1b7ef-79d7-4706-a840-83215abc4025" providerId="ADAL" clId="{2D47EB90-C345-4E02-9E3E-7100C7532E3A}" dt="2020-11-19T13:15:08.737" v="11727" actId="478"/>
          <ac:spMkLst>
            <pc:docMk/>
            <pc:sldMk cId="3862541235" sldId="267"/>
            <ac:spMk id="9" creationId="{699B4BC5-7578-45E4-8F3C-9B3BDA6EA104}"/>
          </ac:spMkLst>
        </pc:spChg>
        <pc:spChg chg="add del mod">
          <ac:chgData name="梁嫚芳" userId="7cf1b7ef-79d7-4706-a840-83215abc4025" providerId="ADAL" clId="{2D47EB90-C345-4E02-9E3E-7100C7532E3A}" dt="2020-11-19T13:15:09.547" v="11728" actId="478"/>
          <ac:spMkLst>
            <pc:docMk/>
            <pc:sldMk cId="3862541235" sldId="267"/>
            <ac:spMk id="12" creationId="{0A0EEF40-C6BC-4802-B538-625421D29D95}"/>
          </ac:spMkLst>
        </pc:spChg>
        <pc:spChg chg="add del mod">
          <ac:chgData name="梁嫚芳" userId="7cf1b7ef-79d7-4706-a840-83215abc4025" providerId="ADAL" clId="{2D47EB90-C345-4E02-9E3E-7100C7532E3A}" dt="2020-11-19T13:15:33.595" v="11732" actId="478"/>
          <ac:spMkLst>
            <pc:docMk/>
            <pc:sldMk cId="3862541235" sldId="267"/>
            <ac:spMk id="14" creationId="{E5A553C1-1234-49C5-84D6-E1EE5A74A35D}"/>
          </ac:spMkLst>
        </pc:spChg>
        <pc:spChg chg="add mod ord">
          <ac:chgData name="梁嫚芳" userId="7cf1b7ef-79d7-4706-a840-83215abc4025" providerId="ADAL" clId="{2D47EB90-C345-4E02-9E3E-7100C7532E3A}" dt="2020-11-19T16:22:56.667" v="13970" actId="1076"/>
          <ac:spMkLst>
            <pc:docMk/>
            <pc:sldMk cId="3862541235" sldId="267"/>
            <ac:spMk id="16" creationId="{AD97FD4A-9E15-4738-A74F-0AD306B58980}"/>
          </ac:spMkLst>
        </pc:spChg>
        <pc:spChg chg="add mod">
          <ac:chgData name="梁嫚芳" userId="7cf1b7ef-79d7-4706-a840-83215abc4025" providerId="ADAL" clId="{2D47EB90-C345-4E02-9E3E-7100C7532E3A}" dt="2020-11-19T16:22:53.003" v="13969" actId="1076"/>
          <ac:spMkLst>
            <pc:docMk/>
            <pc:sldMk cId="3862541235" sldId="267"/>
            <ac:spMk id="18" creationId="{1F58F01B-DC97-4EF7-949E-CCB18E7B0F84}"/>
          </ac:spMkLst>
        </pc:spChg>
        <pc:spChg chg="add del mod">
          <ac:chgData name="梁嫚芳" userId="7cf1b7ef-79d7-4706-a840-83215abc4025" providerId="ADAL" clId="{2D47EB90-C345-4E02-9E3E-7100C7532E3A}" dt="2020-11-19T16:25:30.211" v="14112" actId="478"/>
          <ac:spMkLst>
            <pc:docMk/>
            <pc:sldMk cId="3862541235" sldId="267"/>
            <ac:spMk id="19" creationId="{7DCEADFC-C9AF-4ECF-B828-094C3C09ECE6}"/>
          </ac:spMkLst>
        </pc:spChg>
        <pc:spChg chg="add mod">
          <ac:chgData name="梁嫚芳" userId="7cf1b7ef-79d7-4706-a840-83215abc4025" providerId="ADAL" clId="{2D47EB90-C345-4E02-9E3E-7100C7532E3A}" dt="2020-11-19T16:26:56.259" v="14255" actId="14100"/>
          <ac:spMkLst>
            <pc:docMk/>
            <pc:sldMk cId="3862541235" sldId="267"/>
            <ac:spMk id="20" creationId="{F1B14EC7-B9D9-40BF-B275-606E87A63889}"/>
          </ac:spMkLst>
        </pc:spChg>
        <pc:spChg chg="add del mod">
          <ac:chgData name="梁嫚芳" userId="7cf1b7ef-79d7-4706-a840-83215abc4025" providerId="ADAL" clId="{2D47EB90-C345-4E02-9E3E-7100C7532E3A}" dt="2020-11-19T16:07:13.241" v="13416" actId="478"/>
          <ac:spMkLst>
            <pc:docMk/>
            <pc:sldMk cId="3862541235" sldId="267"/>
            <ac:spMk id="22" creationId="{22399164-97D5-4931-963D-7D662CD08454}"/>
          </ac:spMkLst>
        </pc:spChg>
        <pc:spChg chg="add del mod">
          <ac:chgData name="梁嫚芳" userId="7cf1b7ef-79d7-4706-a840-83215abc4025" providerId="ADAL" clId="{2D47EB90-C345-4E02-9E3E-7100C7532E3A}" dt="2020-11-19T16:24:15.082" v="14067" actId="478"/>
          <ac:spMkLst>
            <pc:docMk/>
            <pc:sldMk cId="3862541235" sldId="267"/>
            <ac:spMk id="23" creationId="{6C671917-FD47-4EC1-8BD2-E1852B7FA3C1}"/>
          </ac:spMkLst>
        </pc:spChg>
        <pc:spChg chg="add mod">
          <ac:chgData name="梁嫚芳" userId="7cf1b7ef-79d7-4706-a840-83215abc4025" providerId="ADAL" clId="{2D47EB90-C345-4E02-9E3E-7100C7532E3A}" dt="2020-11-19T16:24:26.591" v="14071" actId="113"/>
          <ac:spMkLst>
            <pc:docMk/>
            <pc:sldMk cId="3862541235" sldId="267"/>
            <ac:spMk id="24" creationId="{1A193B96-6E63-466C-A6AD-6E27E89D9F15}"/>
          </ac:spMkLst>
        </pc:spChg>
        <pc:spChg chg="add mod">
          <ac:chgData name="梁嫚芳" userId="7cf1b7ef-79d7-4706-a840-83215abc4025" providerId="ADAL" clId="{2D47EB90-C345-4E02-9E3E-7100C7532E3A}" dt="2020-11-21T12:53:25.667" v="16757" actId="20577"/>
          <ac:spMkLst>
            <pc:docMk/>
            <pc:sldMk cId="3862541235" sldId="267"/>
            <ac:spMk id="25" creationId="{89369CC2-F918-4A2F-A8B0-F5E234454F18}"/>
          </ac:spMkLst>
        </pc:spChg>
        <pc:spChg chg="add del mod">
          <ac:chgData name="梁嫚芳" userId="7cf1b7ef-79d7-4706-a840-83215abc4025" providerId="ADAL" clId="{2D47EB90-C345-4E02-9E3E-7100C7532E3A}" dt="2020-11-21T12:54:19.395" v="16762" actId="478"/>
          <ac:spMkLst>
            <pc:docMk/>
            <pc:sldMk cId="3862541235" sldId="267"/>
            <ac:spMk id="27" creationId="{16D233DD-2B54-4069-8D2F-4F0CEC5AE0AC}"/>
          </ac:spMkLst>
        </pc:spChg>
        <pc:spChg chg="add del mod">
          <ac:chgData name="梁嫚芳" userId="7cf1b7ef-79d7-4706-a840-83215abc4025" providerId="ADAL" clId="{2D47EB90-C345-4E02-9E3E-7100C7532E3A}" dt="2020-11-19T16:39:11.078" v="14600"/>
          <ac:spMkLst>
            <pc:docMk/>
            <pc:sldMk cId="3862541235" sldId="267"/>
            <ac:spMk id="29" creationId="{C782A5A3-21D9-4211-AE1D-2A13B96935AE}"/>
          </ac:spMkLst>
        </pc:spChg>
        <pc:spChg chg="add mod">
          <ac:chgData name="梁嫚芳" userId="7cf1b7ef-79d7-4706-a840-83215abc4025" providerId="ADAL" clId="{2D47EB90-C345-4E02-9E3E-7100C7532E3A}" dt="2020-11-21T12:53:31.964" v="16759" actId="404"/>
          <ac:spMkLst>
            <pc:docMk/>
            <pc:sldMk cId="3862541235" sldId="267"/>
            <ac:spMk id="31" creationId="{4982F052-3436-49C4-8346-F432CEFBE0D4}"/>
          </ac:spMkLst>
        </pc:spChg>
        <pc:graphicFrameChg chg="add del mod">
          <ac:chgData name="梁嫚芳" userId="7cf1b7ef-79d7-4706-a840-83215abc4025" providerId="ADAL" clId="{2D47EB90-C345-4E02-9E3E-7100C7532E3A}" dt="2020-11-21T12:57:06.868" v="16772"/>
          <ac:graphicFrameMkLst>
            <pc:docMk/>
            <pc:sldMk cId="3862541235" sldId="267"/>
            <ac:graphicFrameMk id="2" creationId="{7F309488-AACD-4F07-A1C6-57B3B25739B2}"/>
          </ac:graphicFrameMkLst>
        </pc:graphicFrameChg>
        <pc:graphicFrameChg chg="add del mod">
          <ac:chgData name="梁嫚芳" userId="7cf1b7ef-79d7-4706-a840-83215abc4025" providerId="ADAL" clId="{2D47EB90-C345-4E02-9E3E-7100C7532E3A}" dt="2020-11-21T12:57:11.169" v="16775"/>
          <ac:graphicFrameMkLst>
            <pc:docMk/>
            <pc:sldMk cId="3862541235" sldId="267"/>
            <ac:graphicFrameMk id="3" creationId="{4535DF85-C5F7-44AE-9428-9066CF9ADD50}"/>
          </ac:graphicFrameMkLst>
        </pc:graphicFrameChg>
        <pc:graphicFrameChg chg="add del mod">
          <ac:chgData name="梁嫚芳" userId="7cf1b7ef-79d7-4706-a840-83215abc4025" providerId="ADAL" clId="{2D47EB90-C345-4E02-9E3E-7100C7532E3A}" dt="2020-11-19T16:07:22.716" v="13420"/>
          <ac:graphicFrameMkLst>
            <pc:docMk/>
            <pc:sldMk cId="3862541235" sldId="267"/>
            <ac:graphicFrameMk id="21" creationId="{0770F2B4-7A7C-4F6B-A34C-0DB7D5A2F150}"/>
          </ac:graphicFrameMkLst>
        </pc:graphicFrameChg>
        <pc:graphicFrameChg chg="add mod modGraphic">
          <ac:chgData name="梁嫚芳" userId="7cf1b7ef-79d7-4706-a840-83215abc4025" providerId="ADAL" clId="{2D47EB90-C345-4E02-9E3E-7100C7532E3A}" dt="2020-11-21T12:57:08.391" v="16773" actId="572"/>
          <ac:graphicFrameMkLst>
            <pc:docMk/>
            <pc:sldMk cId="3862541235" sldId="267"/>
            <ac:graphicFrameMk id="26" creationId="{6734E0FA-0D10-40FC-AD5C-A470BCCFC619}"/>
          </ac:graphicFrameMkLst>
        </pc:graphicFrameChg>
        <pc:graphicFrameChg chg="add del mod modGraphic">
          <ac:chgData name="梁嫚芳" userId="7cf1b7ef-79d7-4706-a840-83215abc4025" providerId="ADAL" clId="{2D47EB90-C345-4E02-9E3E-7100C7532E3A}" dt="2020-11-21T12:54:18.236" v="16761" actId="478"/>
          <ac:graphicFrameMkLst>
            <pc:docMk/>
            <pc:sldMk cId="3862541235" sldId="267"/>
            <ac:graphicFrameMk id="28" creationId="{8D729616-34BA-4835-94FF-03C0E9DA2E98}"/>
          </ac:graphicFrameMkLst>
        </pc:graphicFrameChg>
        <pc:graphicFrameChg chg="add del mod">
          <ac:chgData name="梁嫚芳" userId="7cf1b7ef-79d7-4706-a840-83215abc4025" providerId="ADAL" clId="{2D47EB90-C345-4E02-9E3E-7100C7532E3A}" dt="2020-11-19T16:39:11.078" v="14600"/>
          <ac:graphicFrameMkLst>
            <pc:docMk/>
            <pc:sldMk cId="3862541235" sldId="267"/>
            <ac:graphicFrameMk id="30" creationId="{A46725E7-1E38-4679-948B-446A0E379B40}"/>
          </ac:graphicFrameMkLst>
        </pc:graphicFrameChg>
        <pc:graphicFrameChg chg="add mod modGraphic">
          <ac:chgData name="梁嫚芳" userId="7cf1b7ef-79d7-4706-a840-83215abc4025" providerId="ADAL" clId="{2D47EB90-C345-4E02-9E3E-7100C7532E3A}" dt="2020-11-21T12:57:16.402" v="16777"/>
          <ac:graphicFrameMkLst>
            <pc:docMk/>
            <pc:sldMk cId="3862541235" sldId="267"/>
            <ac:graphicFrameMk id="32" creationId="{98D73427-06D1-4A98-8D52-017F053DFC40}"/>
          </ac:graphicFrameMkLst>
        </pc:graphicFrameChg>
        <pc:picChg chg="add del mod">
          <ac:chgData name="梁嫚芳" userId="7cf1b7ef-79d7-4706-a840-83215abc4025" providerId="ADAL" clId="{2D47EB90-C345-4E02-9E3E-7100C7532E3A}" dt="2020-11-19T13:11:06.787" v="11699" actId="478"/>
          <ac:picMkLst>
            <pc:docMk/>
            <pc:sldMk cId="3862541235" sldId="267"/>
            <ac:picMk id="2" creationId="{0A631D76-D335-47E3-842E-7933957A939F}"/>
          </ac:picMkLst>
        </pc:picChg>
        <pc:picChg chg="add del mod">
          <ac:chgData name="梁嫚芳" userId="7cf1b7ef-79d7-4706-a840-83215abc4025" providerId="ADAL" clId="{2D47EB90-C345-4E02-9E3E-7100C7532E3A}" dt="2020-11-19T08:48:05.361" v="10906" actId="478"/>
          <ac:picMkLst>
            <pc:docMk/>
            <pc:sldMk cId="3862541235" sldId="267"/>
            <ac:picMk id="4" creationId="{C494D78C-3356-4A1D-A3AC-560B1318D997}"/>
          </ac:picMkLst>
        </pc:picChg>
        <pc:picChg chg="add del mod">
          <ac:chgData name="梁嫚芳" userId="7cf1b7ef-79d7-4706-a840-83215abc4025" providerId="ADAL" clId="{2D47EB90-C345-4E02-9E3E-7100C7532E3A}" dt="2020-11-19T08:48:27.010" v="10909" actId="478"/>
          <ac:picMkLst>
            <pc:docMk/>
            <pc:sldMk cId="3862541235" sldId="267"/>
            <ac:picMk id="5" creationId="{56AFA2CC-5327-4C00-AB30-67FFC5731232}"/>
          </ac:picMkLst>
        </pc:picChg>
        <pc:picChg chg="add del mod">
          <ac:chgData name="梁嫚芳" userId="7cf1b7ef-79d7-4706-a840-83215abc4025" providerId="ADAL" clId="{2D47EB90-C345-4E02-9E3E-7100C7532E3A}" dt="2020-11-19T08:49:47.595" v="10918" actId="478"/>
          <ac:picMkLst>
            <pc:docMk/>
            <pc:sldMk cId="3862541235" sldId="267"/>
            <ac:picMk id="6" creationId="{373DBA70-9CA3-4BA1-808E-ADA380C18F2A}"/>
          </ac:picMkLst>
        </pc:picChg>
        <pc:picChg chg="add del mod ord">
          <ac:chgData name="梁嫚芳" userId="7cf1b7ef-79d7-4706-a840-83215abc4025" providerId="ADAL" clId="{2D47EB90-C345-4E02-9E3E-7100C7532E3A}" dt="2020-11-19T13:15:10.148" v="11729" actId="478"/>
          <ac:picMkLst>
            <pc:docMk/>
            <pc:sldMk cId="3862541235" sldId="267"/>
            <ac:picMk id="7" creationId="{221E58D1-9619-4335-9890-288FE6405AA3}"/>
          </ac:picMkLst>
        </pc:picChg>
        <pc:picChg chg="add del mod">
          <ac:chgData name="梁嫚芳" userId="7cf1b7ef-79d7-4706-a840-83215abc4025" providerId="ADAL" clId="{2D47EB90-C345-4E02-9E3E-7100C7532E3A}" dt="2020-11-19T08:49:48.059" v="10919" actId="478"/>
          <ac:picMkLst>
            <pc:docMk/>
            <pc:sldMk cId="3862541235" sldId="267"/>
            <ac:picMk id="7" creationId="{C05C96EF-90DD-40A8-AD2D-EA3AB1DE923E}"/>
          </ac:picMkLst>
        </pc:picChg>
        <pc:picChg chg="add del mod">
          <ac:chgData name="梁嫚芳" userId="7cf1b7ef-79d7-4706-a840-83215abc4025" providerId="ADAL" clId="{2D47EB90-C345-4E02-9E3E-7100C7532E3A}" dt="2020-11-19T09:09:55.109" v="11032" actId="478"/>
          <ac:picMkLst>
            <pc:docMk/>
            <pc:sldMk cId="3862541235" sldId="267"/>
            <ac:picMk id="9" creationId="{F55D2BD9-5C6E-4622-AA18-C31C226D22EA}"/>
          </ac:picMkLst>
        </pc:picChg>
        <pc:picChg chg="add del mod ord">
          <ac:chgData name="梁嫚芳" userId="7cf1b7ef-79d7-4706-a840-83215abc4025" providerId="ADAL" clId="{2D47EB90-C345-4E02-9E3E-7100C7532E3A}" dt="2020-11-19T13:15:05.746" v="11725" actId="478"/>
          <ac:picMkLst>
            <pc:docMk/>
            <pc:sldMk cId="3862541235" sldId="267"/>
            <ac:picMk id="10" creationId="{12F83505-E710-48A8-B540-20190997CAAF}"/>
          </ac:picMkLst>
        </pc:picChg>
        <pc:picChg chg="add del mod">
          <ac:chgData name="梁嫚芳" userId="7cf1b7ef-79d7-4706-a840-83215abc4025" providerId="ADAL" clId="{2D47EB90-C345-4E02-9E3E-7100C7532E3A}" dt="2020-11-19T09:09:55.953" v="11034" actId="478"/>
          <ac:picMkLst>
            <pc:docMk/>
            <pc:sldMk cId="3862541235" sldId="267"/>
            <ac:picMk id="10" creationId="{9BE9A920-F2E1-457F-8155-482E504047A4}"/>
          </ac:picMkLst>
        </pc:picChg>
        <pc:picChg chg="add del mod">
          <ac:chgData name="梁嫚芳" userId="7cf1b7ef-79d7-4706-a840-83215abc4025" providerId="ADAL" clId="{2D47EB90-C345-4E02-9E3E-7100C7532E3A}" dt="2020-11-19T09:09:55.466" v="11033" actId="478"/>
          <ac:picMkLst>
            <pc:docMk/>
            <pc:sldMk cId="3862541235" sldId="267"/>
            <ac:picMk id="11" creationId="{3F2745F6-008A-4E54-914F-B97677A9D0B5}"/>
          </ac:picMkLst>
        </pc:picChg>
        <pc:picChg chg="add del mod">
          <ac:chgData name="梁嫚芳" userId="7cf1b7ef-79d7-4706-a840-83215abc4025" providerId="ADAL" clId="{2D47EB90-C345-4E02-9E3E-7100C7532E3A}" dt="2020-11-19T13:15:06.910" v="11726" actId="478"/>
          <ac:picMkLst>
            <pc:docMk/>
            <pc:sldMk cId="3862541235" sldId="267"/>
            <ac:picMk id="11" creationId="{83DBE5F5-21A5-4F36-B4FA-948F0463468F}"/>
          </ac:picMkLst>
        </pc:picChg>
        <pc:picChg chg="add del mod">
          <ac:chgData name="梁嫚芳" userId="7cf1b7ef-79d7-4706-a840-83215abc4025" providerId="ADAL" clId="{2D47EB90-C345-4E02-9E3E-7100C7532E3A}" dt="2020-11-19T09:09:56.275" v="11035" actId="478"/>
          <ac:picMkLst>
            <pc:docMk/>
            <pc:sldMk cId="3862541235" sldId="267"/>
            <ac:picMk id="12" creationId="{CBBB751F-5C01-4656-82FF-214403140FC5}"/>
          </ac:picMkLst>
        </pc:picChg>
        <pc:picChg chg="add del mod">
          <ac:chgData name="梁嫚芳" userId="7cf1b7ef-79d7-4706-a840-83215abc4025" providerId="ADAL" clId="{2D47EB90-C345-4E02-9E3E-7100C7532E3A}" dt="2020-11-19T13:15:32.608" v="11731" actId="478"/>
          <ac:picMkLst>
            <pc:docMk/>
            <pc:sldMk cId="3862541235" sldId="267"/>
            <ac:picMk id="13" creationId="{DAB76BB1-B0D6-4FDB-B369-3CCAEFCDF55C}"/>
          </ac:picMkLst>
        </pc:picChg>
        <pc:picChg chg="add mod ord">
          <ac:chgData name="梁嫚芳" userId="7cf1b7ef-79d7-4706-a840-83215abc4025" providerId="ADAL" clId="{2D47EB90-C345-4E02-9E3E-7100C7532E3A}" dt="2020-11-19T16:26:18.187" v="14244" actId="1076"/>
          <ac:picMkLst>
            <pc:docMk/>
            <pc:sldMk cId="3862541235" sldId="267"/>
            <ac:picMk id="15" creationId="{48B0F887-0C33-4990-8E8D-536C5864012E}"/>
          </ac:picMkLst>
        </pc:picChg>
        <pc:picChg chg="add mod">
          <ac:chgData name="梁嫚芳" userId="7cf1b7ef-79d7-4706-a840-83215abc4025" providerId="ADAL" clId="{2D47EB90-C345-4E02-9E3E-7100C7532E3A}" dt="2020-11-19T16:26:18.187" v="14244" actId="1076"/>
          <ac:picMkLst>
            <pc:docMk/>
            <pc:sldMk cId="3862541235" sldId="267"/>
            <ac:picMk id="17" creationId="{FF95B5D7-D92A-4ECF-B3A0-BD397B527131}"/>
          </ac:picMkLst>
        </pc:picChg>
      </pc:sldChg>
      <pc:sldChg chg="addSp delSp modSp">
        <pc:chgData name="梁嫚芳" userId="7cf1b7ef-79d7-4706-a840-83215abc4025" providerId="ADAL" clId="{2D47EB90-C345-4E02-9E3E-7100C7532E3A}" dt="2020-11-21T12:58:42.148" v="16824" actId="20577"/>
        <pc:sldMkLst>
          <pc:docMk/>
          <pc:sldMk cId="2499095216" sldId="268"/>
        </pc:sldMkLst>
        <pc:spChg chg="del mod">
          <ac:chgData name="梁嫚芳" userId="7cf1b7ef-79d7-4706-a840-83215abc4025" providerId="ADAL" clId="{2D47EB90-C345-4E02-9E3E-7100C7532E3A}" dt="2020-11-19T16:49:13.420" v="15403" actId="478"/>
          <ac:spMkLst>
            <pc:docMk/>
            <pc:sldMk cId="2499095216" sldId="268"/>
            <ac:spMk id="2" creationId="{D08E7086-C6AA-49CD-A305-3A6E788E6D44}"/>
          </ac:spMkLst>
        </pc:spChg>
        <pc:spChg chg="del mod">
          <ac:chgData name="梁嫚芳" userId="7cf1b7ef-79d7-4706-a840-83215abc4025" providerId="ADAL" clId="{2D47EB90-C345-4E02-9E3E-7100C7532E3A}" dt="2020-11-19T16:50:47.296" v="15412" actId="478"/>
          <ac:spMkLst>
            <pc:docMk/>
            <pc:sldMk cId="2499095216" sldId="268"/>
            <ac:spMk id="3" creationId="{3CCD830B-6A80-49D8-851E-CB4D6A7250B8}"/>
          </ac:spMkLst>
        </pc:spChg>
        <pc:spChg chg="add mod">
          <ac:chgData name="梁嫚芳" userId="7cf1b7ef-79d7-4706-a840-83215abc4025" providerId="ADAL" clId="{2D47EB90-C345-4E02-9E3E-7100C7532E3A}" dt="2020-11-21T12:58:10.045" v="16823"/>
          <ac:spMkLst>
            <pc:docMk/>
            <pc:sldMk cId="2499095216" sldId="268"/>
            <ac:spMk id="4" creationId="{3338C206-3035-47BB-BD32-588077EF29C8}"/>
          </ac:spMkLst>
        </pc:spChg>
        <pc:spChg chg="add mod">
          <ac:chgData name="梁嫚芳" userId="7cf1b7ef-79d7-4706-a840-83215abc4025" providerId="ADAL" clId="{2D47EB90-C345-4E02-9E3E-7100C7532E3A}" dt="2020-11-19T16:50:37.253" v="15410" actId="1076"/>
          <ac:spMkLst>
            <pc:docMk/>
            <pc:sldMk cId="2499095216" sldId="268"/>
            <ac:spMk id="5" creationId="{E6F678F2-42D9-47CC-8690-72CCD7901815}"/>
          </ac:spMkLst>
        </pc:spChg>
        <pc:spChg chg="add del mod">
          <ac:chgData name="梁嫚芳" userId="7cf1b7ef-79d7-4706-a840-83215abc4025" providerId="ADAL" clId="{2D47EB90-C345-4E02-9E3E-7100C7532E3A}" dt="2020-11-19T16:50:49.068" v="15413" actId="478"/>
          <ac:spMkLst>
            <pc:docMk/>
            <pc:sldMk cId="2499095216" sldId="268"/>
            <ac:spMk id="7" creationId="{61F3FBC6-D0CC-459D-B18A-D56992EC5D74}"/>
          </ac:spMkLst>
        </pc:spChg>
        <pc:spChg chg="add mod">
          <ac:chgData name="梁嫚芳" userId="7cf1b7ef-79d7-4706-a840-83215abc4025" providerId="ADAL" clId="{2D47EB90-C345-4E02-9E3E-7100C7532E3A}" dt="2020-11-21T12:58:42.148" v="16824" actId="20577"/>
          <ac:spMkLst>
            <pc:docMk/>
            <pc:sldMk cId="2499095216" sldId="268"/>
            <ac:spMk id="8" creationId="{D254141B-ED5A-4412-941F-13BEC9ABE21D}"/>
          </ac:spMkLst>
        </pc:spChg>
      </pc:sldChg>
      <pc:sldChg chg="addSp delSp modSp add">
        <pc:chgData name="梁嫚芳" userId="7cf1b7ef-79d7-4706-a840-83215abc4025" providerId="ADAL" clId="{2D47EB90-C345-4E02-9E3E-7100C7532E3A}" dt="2020-11-19T16:24:52.945" v="14074" actId="20577"/>
        <pc:sldMkLst>
          <pc:docMk/>
          <pc:sldMk cId="1675922357" sldId="269"/>
        </pc:sldMkLst>
        <pc:spChg chg="del">
          <ac:chgData name="梁嫚芳" userId="7cf1b7ef-79d7-4706-a840-83215abc4025" providerId="ADAL" clId="{2D47EB90-C345-4E02-9E3E-7100C7532E3A}" dt="2020-11-19T13:35:10.987" v="12176" actId="478"/>
          <ac:spMkLst>
            <pc:docMk/>
            <pc:sldMk cId="1675922357" sldId="269"/>
            <ac:spMk id="2" creationId="{DB4E5967-693A-471A-BE49-6276975ED452}"/>
          </ac:spMkLst>
        </pc:spChg>
        <pc:spChg chg="del">
          <ac:chgData name="梁嫚芳" userId="7cf1b7ef-79d7-4706-a840-83215abc4025" providerId="ADAL" clId="{2D47EB90-C345-4E02-9E3E-7100C7532E3A}" dt="2020-11-19T13:35:10.987" v="12176" actId="478"/>
          <ac:spMkLst>
            <pc:docMk/>
            <pc:sldMk cId="1675922357" sldId="269"/>
            <ac:spMk id="3" creationId="{1893B839-870C-4835-ABCE-D5A491647BDB}"/>
          </ac:spMkLst>
        </pc:spChg>
        <pc:spChg chg="add mod">
          <ac:chgData name="梁嫚芳" userId="7cf1b7ef-79d7-4706-a840-83215abc4025" providerId="ADAL" clId="{2D47EB90-C345-4E02-9E3E-7100C7532E3A}" dt="2020-11-19T16:24:52.945" v="14074" actId="20577"/>
          <ac:spMkLst>
            <pc:docMk/>
            <pc:sldMk cId="1675922357" sldId="269"/>
            <ac:spMk id="10" creationId="{FA3F9AA3-9E8E-4F98-B89D-49255FAAB3FD}"/>
          </ac:spMkLst>
        </pc:spChg>
        <pc:spChg chg="add">
          <ac:chgData name="梁嫚芳" userId="7cf1b7ef-79d7-4706-a840-83215abc4025" providerId="ADAL" clId="{2D47EB90-C345-4E02-9E3E-7100C7532E3A}" dt="2020-11-19T13:35:11.822" v="12177"/>
          <ac:spMkLst>
            <pc:docMk/>
            <pc:sldMk cId="1675922357" sldId="269"/>
            <ac:spMk id="11" creationId="{5B5D2896-D014-45DD-88BA-46FC5567C200}"/>
          </ac:spMkLst>
        </pc:spChg>
        <pc:spChg chg="add mod">
          <ac:chgData name="梁嫚芳" userId="7cf1b7ef-79d7-4706-a840-83215abc4025" providerId="ADAL" clId="{2D47EB90-C345-4E02-9E3E-7100C7532E3A}" dt="2020-11-19T13:35:18.508" v="12187"/>
          <ac:spMkLst>
            <pc:docMk/>
            <pc:sldMk cId="1675922357" sldId="269"/>
            <ac:spMk id="13" creationId="{1E649CF6-F1D9-4076-9A1A-99471416FFEC}"/>
          </ac:spMkLst>
        </pc:spChg>
        <pc:spChg chg="add mod">
          <ac:chgData name="梁嫚芳" userId="7cf1b7ef-79d7-4706-a840-83215abc4025" providerId="ADAL" clId="{2D47EB90-C345-4E02-9E3E-7100C7532E3A}" dt="2020-11-19T13:37:43.439" v="12210"/>
          <ac:spMkLst>
            <pc:docMk/>
            <pc:sldMk cId="1675922357" sldId="269"/>
            <ac:spMk id="14" creationId="{C80D0A32-BDF7-464F-9027-1D86CD358FE1}"/>
          </ac:spMkLst>
        </pc:spChg>
        <pc:spChg chg="add del">
          <ac:chgData name="梁嫚芳" userId="7cf1b7ef-79d7-4706-a840-83215abc4025" providerId="ADAL" clId="{2D47EB90-C345-4E02-9E3E-7100C7532E3A}" dt="2020-11-19T15:28:39.506" v="13042"/>
          <ac:spMkLst>
            <pc:docMk/>
            <pc:sldMk cId="1675922357" sldId="269"/>
            <ac:spMk id="16" creationId="{6B266B18-42F2-4718-B9D5-04838244D80F}"/>
          </ac:spMkLst>
        </pc:spChg>
        <pc:spChg chg="add mod">
          <ac:chgData name="梁嫚芳" userId="7cf1b7ef-79d7-4706-a840-83215abc4025" providerId="ADAL" clId="{2D47EB90-C345-4E02-9E3E-7100C7532E3A}" dt="2020-11-19T15:29:04.295" v="13054" actId="242"/>
          <ac:spMkLst>
            <pc:docMk/>
            <pc:sldMk cId="1675922357" sldId="269"/>
            <ac:spMk id="17" creationId="{EA06992D-DFB4-440D-BCFA-B0722A8E4C5F}"/>
          </ac:spMkLst>
        </pc:spChg>
        <pc:graphicFrameChg chg="add mod modGraphic">
          <ac:chgData name="梁嫚芳" userId="7cf1b7ef-79d7-4706-a840-83215abc4025" providerId="ADAL" clId="{2D47EB90-C345-4E02-9E3E-7100C7532E3A}" dt="2020-11-19T16:03:42.613" v="13373"/>
          <ac:graphicFrameMkLst>
            <pc:docMk/>
            <pc:sldMk cId="1675922357" sldId="269"/>
            <ac:graphicFrameMk id="4" creationId="{77F5EFE6-81B0-4799-A2FB-EAFB5A5C0E91}"/>
          </ac:graphicFrameMkLst>
        </pc:graphicFrameChg>
        <pc:graphicFrameChg chg="add mod modGraphic">
          <ac:chgData name="梁嫚芳" userId="7cf1b7ef-79d7-4706-a840-83215abc4025" providerId="ADAL" clId="{2D47EB90-C345-4E02-9E3E-7100C7532E3A}" dt="2020-11-19T16:03:44.370" v="13375"/>
          <ac:graphicFrameMkLst>
            <pc:docMk/>
            <pc:sldMk cId="1675922357" sldId="269"/>
            <ac:graphicFrameMk id="5" creationId="{2889456C-69A2-4F4D-8F61-1EA1A975FB59}"/>
          </ac:graphicFrameMkLst>
        </pc:graphicFrameChg>
        <pc:graphicFrameChg chg="add mod modGraphic">
          <ac:chgData name="梁嫚芳" userId="7cf1b7ef-79d7-4706-a840-83215abc4025" providerId="ADAL" clId="{2D47EB90-C345-4E02-9E3E-7100C7532E3A}" dt="2020-11-19T16:03:46.376" v="13377"/>
          <ac:graphicFrameMkLst>
            <pc:docMk/>
            <pc:sldMk cId="1675922357" sldId="269"/>
            <ac:graphicFrameMk id="6" creationId="{BEDD7B5C-243F-4D83-BA1E-716D6C3067C0}"/>
          </ac:graphicFrameMkLst>
        </pc:graphicFrameChg>
        <pc:graphicFrameChg chg="add mod modGraphic">
          <ac:chgData name="梁嫚芳" userId="7cf1b7ef-79d7-4706-a840-83215abc4025" providerId="ADAL" clId="{2D47EB90-C345-4E02-9E3E-7100C7532E3A}" dt="2020-11-19T15:43:30.835" v="13079"/>
          <ac:graphicFrameMkLst>
            <pc:docMk/>
            <pc:sldMk cId="1675922357" sldId="269"/>
            <ac:graphicFrameMk id="7" creationId="{451AA5AC-FBDF-4273-8668-BAB8A1055381}"/>
          </ac:graphicFrameMkLst>
        </pc:graphicFrameChg>
        <pc:graphicFrameChg chg="add mod modGraphic">
          <ac:chgData name="梁嫚芳" userId="7cf1b7ef-79d7-4706-a840-83215abc4025" providerId="ADAL" clId="{2D47EB90-C345-4E02-9E3E-7100C7532E3A}" dt="2020-11-19T16:17:52.330" v="13798" actId="20577"/>
          <ac:graphicFrameMkLst>
            <pc:docMk/>
            <pc:sldMk cId="1675922357" sldId="269"/>
            <ac:graphicFrameMk id="8" creationId="{30241777-9391-49F1-8B0B-34D7785492E9}"/>
          </ac:graphicFrameMkLst>
        </pc:graphicFrameChg>
        <pc:graphicFrameChg chg="add mod modGraphic">
          <ac:chgData name="梁嫚芳" userId="7cf1b7ef-79d7-4706-a840-83215abc4025" providerId="ADAL" clId="{2D47EB90-C345-4E02-9E3E-7100C7532E3A}" dt="2020-11-19T16:17:50.634" v="13794" actId="20577"/>
          <ac:graphicFrameMkLst>
            <pc:docMk/>
            <pc:sldMk cId="1675922357" sldId="269"/>
            <ac:graphicFrameMk id="9" creationId="{D8E388C2-BECA-4EDF-8C3C-2E01A047BE75}"/>
          </ac:graphicFrameMkLst>
        </pc:graphicFrameChg>
        <pc:graphicFrameChg chg="add mod modGraphic">
          <ac:chgData name="梁嫚芳" userId="7cf1b7ef-79d7-4706-a840-83215abc4025" providerId="ADAL" clId="{2D47EB90-C345-4E02-9E3E-7100C7532E3A}" dt="2020-11-19T16:08:08.219" v="13427" actId="207"/>
          <ac:graphicFrameMkLst>
            <pc:docMk/>
            <pc:sldMk cId="1675922357" sldId="269"/>
            <ac:graphicFrameMk id="12" creationId="{D8C5827E-23CC-4797-8895-07EF715C730C}"/>
          </ac:graphicFrameMkLst>
        </pc:graphicFrameChg>
        <pc:graphicFrameChg chg="add del">
          <ac:chgData name="梁嫚芳" userId="7cf1b7ef-79d7-4706-a840-83215abc4025" providerId="ADAL" clId="{2D47EB90-C345-4E02-9E3E-7100C7532E3A}" dt="2020-11-19T14:58:45.360" v="12572"/>
          <ac:graphicFrameMkLst>
            <pc:docMk/>
            <pc:sldMk cId="1675922357" sldId="269"/>
            <ac:graphicFrameMk id="15" creationId="{49014F33-C49E-46EA-98BD-7715F5105ADC}"/>
          </ac:graphicFrameMkLst>
        </pc:graphicFrameChg>
      </pc:sldChg>
      <pc:sldChg chg="addSp delSp modSp add modTransition">
        <pc:chgData name="梁嫚芳" userId="7cf1b7ef-79d7-4706-a840-83215abc4025" providerId="ADAL" clId="{2D47EB90-C345-4E02-9E3E-7100C7532E3A}" dt="2020-12-07T14:37:41.748" v="16881" actId="14100"/>
        <pc:sldMkLst>
          <pc:docMk/>
          <pc:sldMk cId="1479481903" sldId="270"/>
        </pc:sldMkLst>
        <pc:spChg chg="add del">
          <ac:chgData name="梁嫚芳" userId="7cf1b7ef-79d7-4706-a840-83215abc4025" providerId="ADAL" clId="{2D47EB90-C345-4E02-9E3E-7100C7532E3A}" dt="2020-12-07T14:35:32.802" v="16840" actId="3680"/>
          <ac:spMkLst>
            <pc:docMk/>
            <pc:sldMk cId="1479481903" sldId="270"/>
            <ac:spMk id="3" creationId="{5B85B361-7CCD-4D61-8E80-6353633F88C7}"/>
          </ac:spMkLst>
        </pc:spChg>
        <pc:spChg chg="add mod">
          <ac:chgData name="梁嫚芳" userId="7cf1b7ef-79d7-4706-a840-83215abc4025" providerId="ADAL" clId="{2D47EB90-C345-4E02-9E3E-7100C7532E3A}" dt="2020-12-07T14:37:41.748" v="16881" actId="14100"/>
          <ac:spMkLst>
            <pc:docMk/>
            <pc:sldMk cId="1479481903" sldId="270"/>
            <ac:spMk id="7" creationId="{03FDEA41-2AF7-4777-9EBE-731C03C5526E}"/>
          </ac:spMkLst>
        </pc:spChg>
        <pc:spChg chg="add mod">
          <ac:chgData name="梁嫚芳" userId="7cf1b7ef-79d7-4706-a840-83215abc4025" providerId="ADAL" clId="{2D47EB90-C345-4E02-9E3E-7100C7532E3A}" dt="2020-12-07T14:37:27.846" v="16875" actId="14100"/>
          <ac:spMkLst>
            <pc:docMk/>
            <pc:sldMk cId="1479481903" sldId="270"/>
            <ac:spMk id="8" creationId="{826112D3-9159-4F3D-A2AC-64CB5BA076F6}"/>
          </ac:spMkLst>
        </pc:spChg>
        <pc:spChg chg="add mod">
          <ac:chgData name="梁嫚芳" userId="7cf1b7ef-79d7-4706-a840-83215abc4025" providerId="ADAL" clId="{2D47EB90-C345-4E02-9E3E-7100C7532E3A}" dt="2020-12-07T14:37:31.069" v="16877" actId="1076"/>
          <ac:spMkLst>
            <pc:docMk/>
            <pc:sldMk cId="1479481903" sldId="270"/>
            <ac:spMk id="9" creationId="{61BC598E-6EFF-4809-AD5A-D987D4650711}"/>
          </ac:spMkLst>
        </pc:spChg>
        <pc:graphicFrameChg chg="add">
          <ac:chgData name="梁嫚芳" userId="7cf1b7ef-79d7-4706-a840-83215abc4025" providerId="ADAL" clId="{2D47EB90-C345-4E02-9E3E-7100C7532E3A}" dt="2020-11-19T16:07:23.495" v="13421"/>
          <ac:graphicFrameMkLst>
            <pc:docMk/>
            <pc:sldMk cId="1479481903" sldId="270"/>
            <ac:graphicFrameMk id="4" creationId="{47156B76-E2A0-4B24-AE71-27014B0C4A68}"/>
          </ac:graphicFrameMkLst>
        </pc:graphicFrameChg>
        <pc:graphicFrameChg chg="add del mod modGraphic">
          <ac:chgData name="梁嫚芳" userId="7cf1b7ef-79d7-4706-a840-83215abc4025" providerId="ADAL" clId="{2D47EB90-C345-4E02-9E3E-7100C7532E3A}" dt="2020-12-07T14:35:29.564" v="16839" actId="3680"/>
          <ac:graphicFrameMkLst>
            <pc:docMk/>
            <pc:sldMk cId="1479481903" sldId="270"/>
            <ac:graphicFrameMk id="5" creationId="{40B29220-D616-4483-8C58-23ADE891D540}"/>
          </ac:graphicFrameMkLst>
        </pc:graphicFrameChg>
        <pc:graphicFrameChg chg="add mod modGraphic">
          <ac:chgData name="梁嫚芳" userId="7cf1b7ef-79d7-4706-a840-83215abc4025" providerId="ADAL" clId="{2D47EB90-C345-4E02-9E3E-7100C7532E3A}" dt="2020-12-07T14:36:25.550" v="16865" actId="1076"/>
          <ac:graphicFrameMkLst>
            <pc:docMk/>
            <pc:sldMk cId="1479481903" sldId="270"/>
            <ac:graphicFrameMk id="6" creationId="{08B93327-8FB3-45BC-A184-946EC10137B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2BAC6-7D8A-479D-A974-8D730A42792E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CA632-3374-49A5-A2ED-0FF0FA9372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301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CA632-3374-49A5-A2ED-0FF0FA93725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100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CA632-3374-49A5-A2ED-0FF0FA93725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38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CA632-3374-49A5-A2ED-0FF0FA93725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70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363B12-0AB9-4D36-AD8E-2C64E1B3F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634B43-F43B-4E41-8A2A-AA65C47DC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962EAF-6AB5-452C-8298-3DCEFC3A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7846-4011-452C-ACDE-F2054AE1F076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53A298-24F0-42C0-9810-7E4754B2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89789D-9B0C-4CFF-A22C-ADF53941E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7DE8-5981-4329-954D-3FDF89E190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23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E6E2D3-09D9-4A0E-B20C-50C5E1A3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C27CA19-6B7B-477E-8613-79F257366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423532-C835-4B80-99CF-0CBE00F3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7846-4011-452C-ACDE-F2054AE1F076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6E5557-07B1-4C93-B254-C35A679E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ED5B52-BC89-44D1-830F-1D88033D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7DE8-5981-4329-954D-3FDF89E190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79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B2883B1-E0F4-49EF-AB55-D350E36C4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536AA20-FDBA-42C0-89B5-81F5F245E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38070C-C2A5-4478-A551-51CDEFFAE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7846-4011-452C-ACDE-F2054AE1F076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93A505-2B91-446D-9EC1-D2D34B74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E9E2A5-8CF1-45C3-BDAF-4C678A4B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7DE8-5981-4329-954D-3FDF89E190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21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AF883-ACAA-40A9-8A51-E1C0B9E5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0ABE47-4D97-4C85-8EC4-ED7C263F0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545501-2C87-4A60-8253-07D1E685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7846-4011-452C-ACDE-F2054AE1F076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6FCECA-FCFB-4576-B79C-4A44C187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0D4302-B30C-427A-BF54-BD55CD2F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7DE8-5981-4329-954D-3FDF89E190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20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88533F-0370-4053-896E-AE399B61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086BE5-BD7D-4096-B846-41562FF36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B98D63-2B65-43B9-A62B-9F6C7CDF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7846-4011-452C-ACDE-F2054AE1F076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D074B9-4A86-49DD-9F33-F2799F6E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F8CB72-0DF9-443D-938E-0F34ABE9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7DE8-5981-4329-954D-3FDF89E190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65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81BCF5-8AA5-45DC-B339-986B6762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3D826D-823A-4156-91B9-478D77EF4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FCE3AD-7A1A-4E70-BEF6-54297004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736850-1BF2-4F97-8B87-34F519BB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7846-4011-452C-ACDE-F2054AE1F076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758773-1B27-4B0D-B71D-DCBC812C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5AB61F-DF39-4849-AB8A-8CD4CE5B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7DE8-5981-4329-954D-3FDF89E190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48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92F96F-784A-4179-9DC8-CF08056FF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858CA1-9AE0-475A-B454-A7E6D0858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E27925-E0E2-4F27-9953-DD1DE8EAB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1B27718-37CA-4BB9-9BC8-25D3E4010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C886065-29BC-4B22-A5E1-F02AF2CAA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DC1EDFE-209C-4410-8C34-CD400BAA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7846-4011-452C-ACDE-F2054AE1F076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64B9FAC-66CD-422C-9D79-35977D55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13EDE97-DD75-4B04-A5C5-606464A1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7DE8-5981-4329-954D-3FDF89E190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85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FEE448-92C6-4EB7-AFAB-2658C790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5597DE9-5E93-4DF4-8D36-951C6811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7846-4011-452C-ACDE-F2054AE1F076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2DD8E17-6C75-4C84-B46B-3AEA22E6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B280F6-2880-47C3-9937-BC4577CA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7DE8-5981-4329-954D-3FDF89E190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70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FE0AD6D-2630-4A92-B29E-2314570B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7846-4011-452C-ACDE-F2054AE1F076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D0B27AD-B434-41C8-B492-54D0E37F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1F06C9-C8B2-4C23-BA19-99261822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7DE8-5981-4329-954D-3FDF89E190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2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7972B-1AD6-4881-9458-8D08E79E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4A9A22-6B4F-474F-B12A-E45A83A12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CCB31D-C6BF-47D9-B7B0-4D4A452A7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9C5703-3805-4519-A4D8-496CAAB1A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7846-4011-452C-ACDE-F2054AE1F076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2F3C29-B201-44D5-A56F-070E9803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5B08FA-9204-4F30-A514-C6B0AFAA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7DE8-5981-4329-954D-3FDF89E190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11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8E551F-6195-4F1D-AACC-50BDCA09F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26EB3F3-6B25-4DD3-B171-E805602E5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D2A483-3024-445F-A9A8-ECDC83053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9DB693-A368-4DC3-BE3C-D36DB012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7846-4011-452C-ACDE-F2054AE1F076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87FE51-2919-404F-A6C6-63236EAB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8A9703-30BA-492C-BA72-FCE87088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7DE8-5981-4329-954D-3FDF89E190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2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BC08463-E35C-4227-9E30-F6CB9F81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D02797-B7E9-4334-8760-5313B94F9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867105-4BA4-441C-8540-6BF6CBE91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77846-4011-452C-ACDE-F2054AE1F076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721AEA-3AAC-45B7-B99C-33B8E38AB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E576A6-6AEE-476F-BEB7-D37C3DFBA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57DE8-5981-4329-954D-3FDF89E190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04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剪去對角角落 19">
            <a:extLst>
              <a:ext uri="{FF2B5EF4-FFF2-40B4-BE49-F238E27FC236}">
                <a16:creationId xmlns:a16="http://schemas.microsoft.com/office/drawing/2014/main" id="{60160B42-68BF-4CD8-8705-9AF7AA5D0BEF}"/>
              </a:ext>
            </a:extLst>
          </p:cNvPr>
          <p:cNvSpPr/>
          <p:nvPr/>
        </p:nvSpPr>
        <p:spPr>
          <a:xfrm>
            <a:off x="506105" y="630528"/>
            <a:ext cx="11179787" cy="3686543"/>
          </a:xfrm>
          <a:prstGeom prst="snip2DiagRect">
            <a:avLst/>
          </a:prstGeom>
          <a:noFill/>
          <a:ln w="19050" cap="flat" cmpd="sng" algn="ctr">
            <a:solidFill>
              <a:schemeClr val="accent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剪去對角角落 18">
            <a:extLst>
              <a:ext uri="{FF2B5EF4-FFF2-40B4-BE49-F238E27FC236}">
                <a16:creationId xmlns:a16="http://schemas.microsoft.com/office/drawing/2014/main" id="{CDA51ADB-4F84-4D32-A502-51A60D8B8715}"/>
              </a:ext>
            </a:extLst>
          </p:cNvPr>
          <p:cNvSpPr/>
          <p:nvPr/>
        </p:nvSpPr>
        <p:spPr>
          <a:xfrm>
            <a:off x="506107" y="4803753"/>
            <a:ext cx="11179787" cy="1820568"/>
          </a:xfrm>
          <a:prstGeom prst="snip2DiagRect">
            <a:avLst/>
          </a:prstGeom>
          <a:noFill/>
          <a:ln w="19050" cap="flat" cmpd="sng" algn="ctr">
            <a:solidFill>
              <a:schemeClr val="accent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1BDF372-C54C-43CC-A74D-80A78C70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977" y="233679"/>
            <a:ext cx="3248046" cy="676338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b">
            <a:normAutofit fontScale="90000"/>
          </a:bodyPr>
          <a:lstStyle/>
          <a:p>
            <a:pPr algn="ctr"/>
            <a:r>
              <a:rPr lang="zh-TW" altLang="en-US" sz="3600" b="1" dirty="0"/>
              <a:t>研究背景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9E397A2-C7EC-4D24-BBEC-44A2CEFDF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7485" y="1035077"/>
            <a:ext cx="3726894" cy="2308630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TW" sz="2400" b="1" dirty="0"/>
              <a:t>PHC</a:t>
            </a:r>
          </a:p>
          <a:p>
            <a:pPr>
              <a:lnSpc>
                <a:spcPct val="100000"/>
              </a:lnSpc>
            </a:pPr>
            <a:r>
              <a:rPr lang="zh-TW" altLang="en-US" sz="1800" dirty="0"/>
              <a:t>常見於中國、亞洲、非洲；美國、歐洲少見</a:t>
            </a:r>
            <a:endParaRPr lang="en-US" altLang="zh-TW" sz="1800" dirty="0"/>
          </a:p>
          <a:p>
            <a:pPr>
              <a:lnSpc>
                <a:spcPct val="100000"/>
              </a:lnSpc>
            </a:pPr>
            <a:r>
              <a:rPr lang="zh-TW" altLang="en-US" sz="1800" dirty="0"/>
              <a:t>很多可能的病因學因素：但分布不夠廣泛，抑或沒有與</a:t>
            </a:r>
            <a:r>
              <a:rPr lang="en-US" altLang="zh-TW" sz="1800" dirty="0"/>
              <a:t>PHC</a:t>
            </a:r>
            <a:r>
              <a:rPr lang="zh-TW" altLang="en-US" sz="1800" dirty="0"/>
              <a:t>相同的地域分布，且只能解釋小部分病例</a:t>
            </a:r>
            <a:endParaRPr lang="en-US" altLang="zh-TW" sz="1800" dirty="0"/>
          </a:p>
          <a:p>
            <a:pPr>
              <a:lnSpc>
                <a:spcPct val="100000"/>
              </a:lnSpc>
            </a:pPr>
            <a:r>
              <a:rPr lang="zh-TW" altLang="en-US" sz="1800" dirty="0"/>
              <a:t>黃麴毒素和</a:t>
            </a:r>
            <a:r>
              <a:rPr lang="en-US" altLang="zh-TW" sz="1800" dirty="0"/>
              <a:t>HBV(Hepatitis B virus)</a:t>
            </a:r>
            <a:r>
              <a:rPr lang="zh-TW" altLang="en-US" sz="1800" dirty="0"/>
              <a:t>廣泛分布，為可能主要病原</a:t>
            </a:r>
            <a:endParaRPr lang="en-US" altLang="zh-TW" sz="1800" dirty="0"/>
          </a:p>
          <a:p>
            <a:pPr>
              <a:lnSpc>
                <a:spcPct val="100000"/>
              </a:lnSpc>
            </a:pPr>
            <a:endParaRPr lang="en-US" altLang="zh-TW" sz="18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68BE068-FCC5-43BA-B326-2B089F0D0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13611" y="5234768"/>
            <a:ext cx="6764777" cy="1264494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前瞻性地確定</a:t>
            </a:r>
            <a:r>
              <a:rPr lang="en-US" altLang="zh-TW" sz="2000" dirty="0"/>
              <a:t>HBsAg</a:t>
            </a:r>
            <a:r>
              <a:rPr lang="zh-TW" altLang="en-US" sz="2000" dirty="0"/>
              <a:t>帶原者中</a:t>
            </a:r>
            <a:r>
              <a:rPr lang="en-US" altLang="zh-TW" sz="2000" dirty="0"/>
              <a:t>PHC</a:t>
            </a:r>
            <a:r>
              <a:rPr lang="zh-TW" altLang="en-US" sz="2000" dirty="0"/>
              <a:t>的發生率和相對風險</a:t>
            </a:r>
            <a:endParaRPr lang="en-US" altLang="zh-TW" sz="2000" dirty="0"/>
          </a:p>
          <a:p>
            <a:r>
              <a:rPr lang="zh-TW" altLang="en-US" sz="2000" dirty="0"/>
              <a:t>確定</a:t>
            </a:r>
            <a:r>
              <a:rPr lang="en-US" altLang="zh-TW" sz="2000" dirty="0"/>
              <a:t>HBsAg</a:t>
            </a:r>
            <a:r>
              <a:rPr lang="zh-TW" altLang="en-US" sz="2000" dirty="0"/>
              <a:t>帶原者狀態是否為</a:t>
            </a:r>
            <a:r>
              <a:rPr lang="en-US" altLang="zh-TW" sz="2000" dirty="0"/>
              <a:t>PHC</a:t>
            </a:r>
            <a:r>
              <a:rPr lang="zh-TW" altLang="en-US" sz="2000" dirty="0"/>
              <a:t>發展的先決條件</a:t>
            </a:r>
            <a:endParaRPr lang="en-US" altLang="zh-TW" sz="2000" dirty="0"/>
          </a:p>
          <a:p>
            <a:r>
              <a:rPr lang="zh-TW" altLang="en-US" sz="2000" dirty="0"/>
              <a:t>假設：</a:t>
            </a:r>
            <a:r>
              <a:rPr lang="en-US" altLang="zh-TW" sz="2000" dirty="0"/>
              <a:t>HBV</a:t>
            </a:r>
            <a:r>
              <a:rPr lang="zh-TW" altLang="en-US" sz="2000" dirty="0"/>
              <a:t>是</a:t>
            </a:r>
            <a:r>
              <a:rPr lang="en-US" altLang="zh-TW" sz="2000" dirty="0"/>
              <a:t>PHC</a:t>
            </a:r>
            <a:r>
              <a:rPr lang="zh-TW" altLang="en-US" sz="2000" dirty="0"/>
              <a:t>的病因學主要因素</a:t>
            </a:r>
          </a:p>
        </p:txBody>
      </p:sp>
      <p:sp>
        <p:nvSpPr>
          <p:cNvPr id="15" name="內容版面配置區 3">
            <a:extLst>
              <a:ext uri="{FF2B5EF4-FFF2-40B4-BE49-F238E27FC236}">
                <a16:creationId xmlns:a16="http://schemas.microsoft.com/office/drawing/2014/main" id="{16AB3EB3-3D81-44C1-BE1F-E961E1C642E5}"/>
              </a:ext>
            </a:extLst>
          </p:cNvPr>
          <p:cNvSpPr txBox="1">
            <a:spLocks/>
          </p:cNvSpPr>
          <p:nvPr/>
        </p:nvSpPr>
        <p:spPr>
          <a:xfrm>
            <a:off x="4429575" y="1035077"/>
            <a:ext cx="3332850" cy="2308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2400" b="1" dirty="0"/>
              <a:t>早期研究</a:t>
            </a:r>
            <a:endParaRPr lang="zh-TW" altLang="en-US" sz="2000" b="1" dirty="0"/>
          </a:p>
          <a:p>
            <a:pPr marL="285750" indent="-285750"/>
            <a:r>
              <a:rPr lang="zh-TW" altLang="en-US" sz="1800" dirty="0"/>
              <a:t>病例對照研究：</a:t>
            </a:r>
            <a:r>
              <a:rPr lang="en-US" altLang="zh-TW" sz="1800" dirty="0"/>
              <a:t>PHC</a:t>
            </a:r>
            <a:r>
              <a:rPr lang="zh-TW" altLang="en-US" sz="1800" dirty="0"/>
              <a:t>與</a:t>
            </a:r>
            <a:r>
              <a:rPr lang="en-US" altLang="zh-TW" sz="1800" dirty="0"/>
              <a:t>HBV</a:t>
            </a:r>
            <a:r>
              <a:rPr lang="zh-TW" altLang="en-US" sz="1800" dirty="0"/>
              <a:t>弱相關</a:t>
            </a:r>
          </a:p>
          <a:p>
            <a:pPr marL="285750" indent="-285750"/>
            <a:r>
              <a:rPr lang="zh-TW" altLang="en-US" sz="1800" dirty="0"/>
              <a:t>偵測</a:t>
            </a:r>
            <a:r>
              <a:rPr lang="en-US" altLang="zh-TW" sz="1800" dirty="0"/>
              <a:t>HBsAg</a:t>
            </a:r>
            <a:r>
              <a:rPr lang="zh-TW" altLang="en-US" sz="1800" dirty="0"/>
              <a:t>的科技敏感度提高：顯示其出現在</a:t>
            </a:r>
            <a:r>
              <a:rPr lang="en-US" altLang="zh-TW" sz="1800" dirty="0"/>
              <a:t>PHC</a:t>
            </a:r>
            <a:r>
              <a:rPr lang="zh-TW" altLang="en-US" sz="1800" dirty="0"/>
              <a:t>病患血清的頻率顯著高於控制組</a:t>
            </a:r>
          </a:p>
          <a:p>
            <a:pPr marL="285750" indent="-285750"/>
            <a:r>
              <a:rPr lang="zh-TW" altLang="en-US" sz="1800" dirty="0"/>
              <a:t>流行病學研究： </a:t>
            </a:r>
            <a:r>
              <a:rPr lang="en-US" altLang="zh-TW" sz="1800" dirty="0"/>
              <a:t>HBsAg</a:t>
            </a:r>
            <a:r>
              <a:rPr lang="zh-TW" altLang="en-US" sz="1800" dirty="0"/>
              <a:t>帶原者的地理頻率和</a:t>
            </a:r>
            <a:r>
              <a:rPr lang="en-US" altLang="zh-TW" sz="1800" dirty="0"/>
              <a:t>PHC</a:t>
            </a:r>
            <a:r>
              <a:rPr lang="zh-TW" altLang="en-US" sz="1800" dirty="0"/>
              <a:t>盛行率強相關</a:t>
            </a:r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46431839-B912-482A-87B8-62B72D29C2FF}"/>
              </a:ext>
            </a:extLst>
          </p:cNvPr>
          <p:cNvSpPr txBox="1">
            <a:spLocks/>
          </p:cNvSpPr>
          <p:nvPr/>
        </p:nvSpPr>
        <p:spPr>
          <a:xfrm>
            <a:off x="4471977" y="4465584"/>
            <a:ext cx="3248046" cy="676338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200" b="1" dirty="0"/>
              <a:t>研究目的</a:t>
            </a:r>
          </a:p>
        </p:txBody>
      </p:sp>
      <p:sp>
        <p:nvSpPr>
          <p:cNvPr id="18" name="內容版面配置區 3">
            <a:extLst>
              <a:ext uri="{FF2B5EF4-FFF2-40B4-BE49-F238E27FC236}">
                <a16:creationId xmlns:a16="http://schemas.microsoft.com/office/drawing/2014/main" id="{D6173A43-56F3-4797-97FF-3E32763E8620}"/>
              </a:ext>
            </a:extLst>
          </p:cNvPr>
          <p:cNvSpPr txBox="1">
            <a:spLocks/>
          </p:cNvSpPr>
          <p:nvPr/>
        </p:nvSpPr>
        <p:spPr>
          <a:xfrm>
            <a:off x="7762425" y="1035077"/>
            <a:ext cx="3332850" cy="2308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400" b="1" dirty="0"/>
              <a:t>1974</a:t>
            </a:r>
            <a:r>
              <a:rPr lang="zh-TW" altLang="en-US" sz="2400" b="1" dirty="0"/>
              <a:t>年研究環境</a:t>
            </a:r>
            <a:endParaRPr lang="en-US" altLang="zh-TW" sz="2400" b="1" dirty="0"/>
          </a:p>
          <a:p>
            <a:pPr marL="285750" indent="-285750"/>
            <a:r>
              <a:rPr lang="zh-TW" altLang="en-US" sz="2000" dirty="0"/>
              <a:t>當時的研究者對</a:t>
            </a:r>
            <a:r>
              <a:rPr lang="en-US" altLang="zh-TW" sz="2000" dirty="0"/>
              <a:t>HBV</a:t>
            </a:r>
            <a:r>
              <a:rPr lang="zh-TW" altLang="en-US" sz="2000" dirty="0"/>
              <a:t>和</a:t>
            </a:r>
            <a:r>
              <a:rPr lang="en-US" altLang="zh-TW" sz="2000" dirty="0"/>
              <a:t>PHC</a:t>
            </a:r>
            <a:r>
              <a:rPr lang="zh-TW" altLang="en-US" sz="2000" dirty="0"/>
              <a:t>的可能關連有低接受</a:t>
            </a:r>
            <a:r>
              <a:rPr lang="zh-TW" altLang="en-US" sz="2000"/>
              <a:t>度與低意識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59981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C4C679-F10C-450F-9B45-94466388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08B93327-8FB3-45BC-A184-946EC10137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518159"/>
              </p:ext>
            </p:extLst>
          </p:nvPr>
        </p:nvGraphicFramePr>
        <p:xfrm>
          <a:off x="1660850" y="2637388"/>
          <a:ext cx="3564294" cy="1198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4698">
                  <a:extLst>
                    <a:ext uri="{9D8B030D-6E8A-4147-A177-3AD203B41FA5}">
                      <a16:colId xmlns:a16="http://schemas.microsoft.com/office/drawing/2014/main" val="3275954417"/>
                    </a:ext>
                  </a:extLst>
                </a:gridCol>
                <a:gridCol w="1220798">
                  <a:extLst>
                    <a:ext uri="{9D8B030D-6E8A-4147-A177-3AD203B41FA5}">
                      <a16:colId xmlns:a16="http://schemas.microsoft.com/office/drawing/2014/main" val="2870681629"/>
                    </a:ext>
                  </a:extLst>
                </a:gridCol>
                <a:gridCol w="1438798">
                  <a:extLst>
                    <a:ext uri="{9D8B030D-6E8A-4147-A177-3AD203B41FA5}">
                      <a16:colId xmlns:a16="http://schemas.microsoft.com/office/drawing/2014/main" val="1469106739"/>
                    </a:ext>
                  </a:extLst>
                </a:gridCol>
              </a:tblGrid>
              <a:tr h="14059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狀態變化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35992" marR="35992" marT="35992" marB="3599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發生率</a:t>
                      </a:r>
                      <a:r>
                        <a:rPr lang="en-US" altLang="zh-TW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zh-TW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千人年</a:t>
                      </a:r>
                      <a:r>
                        <a:rPr lang="en-US" altLang="zh-TW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zh-TW" altLang="en-US" sz="1100">
                        <a:effectLst/>
                      </a:endParaRPr>
                    </a:p>
                  </a:txBody>
                  <a:tcPr marL="35992" marR="35992" marT="35992" marB="3599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相對風險</a:t>
                      </a:r>
                      <a:r>
                        <a:rPr lang="en-US" altLang="zh-TW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zh-TW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以</a:t>
                      </a:r>
                      <a:r>
                        <a:rPr lang="en-US" altLang="zh-TW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0­-0</a:t>
                      </a:r>
                      <a:r>
                        <a:rPr lang="zh-TW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為基礎</a:t>
                      </a:r>
                      <a:r>
                        <a:rPr lang="en-US" altLang="zh-TW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zh-TW" altLang="en-US" sz="1100">
                        <a:effectLst/>
                      </a:endParaRPr>
                    </a:p>
                  </a:txBody>
                  <a:tcPr marL="35992" marR="35992" marT="35992" marB="35992"/>
                </a:tc>
                <a:extLst>
                  <a:ext uri="{0D108BD9-81ED-4DB2-BD59-A6C34878D82A}">
                    <a16:rowId xmlns:a16="http://schemas.microsoft.com/office/drawing/2014/main" val="1777433671"/>
                  </a:ext>
                </a:extLst>
              </a:tr>
              <a:tr h="14059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00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35992" marR="35992" marT="35992" marB="3599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8.6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35992" marR="35992" marT="35992" marB="3599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zh-TW" altLang="en-US" sz="1100">
                        <a:effectLst/>
                      </a:endParaRPr>
                    </a:p>
                  </a:txBody>
                  <a:tcPr marL="35992" marR="35992" marT="35992" marB="35992"/>
                </a:tc>
                <a:extLst>
                  <a:ext uri="{0D108BD9-81ED-4DB2-BD59-A6C34878D82A}">
                    <a16:rowId xmlns:a16="http://schemas.microsoft.com/office/drawing/2014/main" val="1003305961"/>
                  </a:ext>
                </a:extLst>
              </a:tr>
              <a:tr h="14059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01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35992" marR="35992" marT="35992" marB="3599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35992" marR="35992" marT="35992" marB="3599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0.2207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35992" marR="35992" marT="35992" marB="35992"/>
                </a:tc>
                <a:extLst>
                  <a:ext uri="{0D108BD9-81ED-4DB2-BD59-A6C34878D82A}">
                    <a16:rowId xmlns:a16="http://schemas.microsoft.com/office/drawing/2014/main" val="1804359034"/>
                  </a:ext>
                </a:extLst>
              </a:tr>
              <a:tr h="14059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zh-TW" altLang="en-US" sz="1100">
                        <a:effectLst/>
                      </a:endParaRPr>
                    </a:p>
                  </a:txBody>
                  <a:tcPr marL="35992" marR="35992" marT="35992" marB="3599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35992" marR="35992" marT="35992" marB="3599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0.103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35992" marR="35992" marT="35992" marB="35992"/>
                </a:tc>
                <a:extLst>
                  <a:ext uri="{0D108BD9-81ED-4DB2-BD59-A6C34878D82A}">
                    <a16:rowId xmlns:a16="http://schemas.microsoft.com/office/drawing/2014/main" val="2123284050"/>
                  </a:ext>
                </a:extLst>
              </a:tr>
              <a:tr h="14059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lang="zh-TW" altLang="en-US" sz="1100">
                        <a:effectLst/>
                      </a:endParaRPr>
                    </a:p>
                  </a:txBody>
                  <a:tcPr marL="35992" marR="35992" marT="35992" marB="3599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5.3</a:t>
                      </a:r>
                      <a:endParaRPr lang="zh-TW" altLang="en-US" sz="1100">
                        <a:effectLst/>
                      </a:endParaRPr>
                    </a:p>
                  </a:txBody>
                  <a:tcPr marL="35992" marR="35992" marT="35992" marB="3599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0.616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35992" marR="35992" marT="35992" marB="35992"/>
                </a:tc>
                <a:extLst>
                  <a:ext uri="{0D108BD9-81ED-4DB2-BD59-A6C34878D82A}">
                    <a16:rowId xmlns:a16="http://schemas.microsoft.com/office/drawing/2014/main" val="2148306580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7156B76-E2A0-4B24-AE71-27014B0C4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517055"/>
              </p:ext>
            </p:extLst>
          </p:nvPr>
        </p:nvGraphicFramePr>
        <p:xfrm>
          <a:off x="7312079" y="1688068"/>
          <a:ext cx="4576365" cy="27432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811796">
                  <a:extLst>
                    <a:ext uri="{9D8B030D-6E8A-4147-A177-3AD203B41FA5}">
                      <a16:colId xmlns:a16="http://schemas.microsoft.com/office/drawing/2014/main" val="3002939369"/>
                    </a:ext>
                  </a:extLst>
                </a:gridCol>
                <a:gridCol w="729725">
                  <a:extLst>
                    <a:ext uri="{9D8B030D-6E8A-4147-A177-3AD203B41FA5}">
                      <a16:colId xmlns:a16="http://schemas.microsoft.com/office/drawing/2014/main" val="1115799851"/>
                    </a:ext>
                  </a:extLst>
                </a:gridCol>
                <a:gridCol w="555805">
                  <a:extLst>
                    <a:ext uri="{9D8B030D-6E8A-4147-A177-3AD203B41FA5}">
                      <a16:colId xmlns:a16="http://schemas.microsoft.com/office/drawing/2014/main" val="1843398795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55987587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37500152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675199029"/>
                    </a:ext>
                  </a:extLst>
                </a:gridCol>
              </a:tblGrid>
              <a:tr h="28196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年齡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性別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患病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未患病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IR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RR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31268"/>
                  </a:ext>
                </a:extLst>
              </a:tr>
              <a:tr h="2819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31-40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117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0.0085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81366585"/>
                  </a:ext>
                </a:extLst>
              </a:tr>
              <a:tr h="2819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41-50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147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0.0577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6.807692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56958400"/>
                  </a:ext>
                </a:extLst>
              </a:tr>
              <a:tr h="2819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51-60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0.1607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18.96429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8714937"/>
                  </a:ext>
                </a:extLst>
              </a:tr>
              <a:tr h="2819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61-70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0.3548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41.87097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8958405"/>
                  </a:ext>
                </a:extLst>
              </a:tr>
              <a:tr h="2819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31-40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0.0611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61157580"/>
                  </a:ext>
                </a:extLst>
              </a:tr>
              <a:tr h="2819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41-50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125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0.0741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1.212963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77968607"/>
                  </a:ext>
                </a:extLst>
              </a:tr>
              <a:tr h="2819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51-60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0.1333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2.183333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9410573"/>
                  </a:ext>
                </a:extLst>
              </a:tr>
              <a:tr h="2819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61-70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0.1786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2.924107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96629532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03FDEA41-2AF7-4777-9EBE-731C03C5526E}"/>
              </a:ext>
            </a:extLst>
          </p:cNvPr>
          <p:cNvSpPr/>
          <p:nvPr/>
        </p:nvSpPr>
        <p:spPr>
          <a:xfrm>
            <a:off x="3694923" y="3129218"/>
            <a:ext cx="1632858" cy="70629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6112D3-9159-4F3D-A2AC-64CB5BA076F6}"/>
              </a:ext>
            </a:extLst>
          </p:cNvPr>
          <p:cNvSpPr/>
          <p:nvPr/>
        </p:nvSpPr>
        <p:spPr>
          <a:xfrm>
            <a:off x="3760237" y="3340358"/>
            <a:ext cx="1464907" cy="261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1BC598E-6EFF-4809-AD5A-D987D4650711}"/>
              </a:ext>
            </a:extLst>
          </p:cNvPr>
          <p:cNvSpPr/>
          <p:nvPr/>
        </p:nvSpPr>
        <p:spPr>
          <a:xfrm>
            <a:off x="3760237" y="2867961"/>
            <a:ext cx="1464907" cy="261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48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338C206-3035-47BB-BD32-588077EF29C8}"/>
              </a:ext>
            </a:extLst>
          </p:cNvPr>
          <p:cNvSpPr txBox="1"/>
          <p:nvPr/>
        </p:nvSpPr>
        <p:spPr>
          <a:xfrm>
            <a:off x="1412031" y="1858954"/>
            <a:ext cx="9367935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b="1" dirty="0"/>
              <a:t>性別：對</a:t>
            </a:r>
            <a:r>
              <a:rPr lang="en-US" altLang="zh-TW" sz="2000" b="1" dirty="0"/>
              <a:t>LOSO</a:t>
            </a:r>
            <a:r>
              <a:rPr lang="zh-TW" altLang="en-US" sz="2000" b="1" dirty="0"/>
              <a:t>疾病發生無顯著影響</a:t>
            </a:r>
            <a:endParaRPr lang="en-US" altLang="zh-TW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b="1" dirty="0"/>
              <a:t>年齡：上升為</a:t>
            </a:r>
            <a:r>
              <a:rPr lang="en-US" altLang="zh-TW" sz="2000" b="1" dirty="0"/>
              <a:t>LOSO</a:t>
            </a:r>
            <a:r>
              <a:rPr lang="zh-TW" altLang="en-US" sz="2000" b="1" dirty="0"/>
              <a:t>疾病的風險因子</a:t>
            </a:r>
            <a:endParaRPr lang="en-US" altLang="zh-TW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b="1" dirty="0" err="1"/>
              <a:t>MaMa</a:t>
            </a:r>
            <a:r>
              <a:rPr lang="zh-TW" altLang="en-US" sz="2000" b="1" dirty="0"/>
              <a:t>病毒突變歷程：若為</a:t>
            </a:r>
            <a:r>
              <a:rPr lang="en-US" altLang="zh-TW" sz="2000" b="1" dirty="0"/>
              <a:t>wildtype to mutation</a:t>
            </a:r>
            <a:r>
              <a:rPr lang="zh-TW" altLang="en-US" sz="2000" b="1" dirty="0"/>
              <a:t>、</a:t>
            </a:r>
            <a:r>
              <a:rPr lang="en-US" altLang="zh-TW" sz="2000" b="1" dirty="0"/>
              <a:t>mutation to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wildtype</a:t>
            </a:r>
            <a:r>
              <a:rPr lang="zh-TW" altLang="en-US" sz="2000" b="1" dirty="0"/>
              <a:t>、或</a:t>
            </a:r>
            <a:r>
              <a:rPr lang="en-US" altLang="zh-TW" sz="2000" b="1" dirty="0"/>
              <a:t>mutation to mutation</a:t>
            </a:r>
            <a:r>
              <a:rPr lang="zh-TW" altLang="en-US" sz="2000" b="1" dirty="0"/>
              <a:t>，為</a:t>
            </a:r>
            <a:r>
              <a:rPr lang="en-US" altLang="zh-TW" sz="2000" b="1" dirty="0"/>
              <a:t>LOSO</a:t>
            </a:r>
            <a:r>
              <a:rPr lang="zh-TW" altLang="en-US" sz="2000" b="1" dirty="0"/>
              <a:t>疾病保護因子</a:t>
            </a:r>
            <a:endParaRPr lang="en-US" altLang="zh-TW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b="1" dirty="0"/>
              <a:t>交互作用</a:t>
            </a:r>
            <a:endParaRPr lang="en-US" altLang="zh-TW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000" b="1" dirty="0"/>
              <a:t>年齡與</a:t>
            </a:r>
            <a:r>
              <a:rPr lang="en-US" altLang="zh-TW" sz="2000" b="1" dirty="0" err="1"/>
              <a:t>MaMa</a:t>
            </a:r>
            <a:r>
              <a:rPr lang="zh-TW" altLang="en-US" sz="2000" b="1" dirty="0"/>
              <a:t>病毒具有正向交互作用，隨年齡增加，上述病毒突變歷程的保護效力降低</a:t>
            </a:r>
            <a:endParaRPr lang="en-US" altLang="zh-TW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000" b="1" dirty="0"/>
              <a:t>以存活分析發現，</a:t>
            </a:r>
            <a:r>
              <a:rPr lang="en-US" altLang="zh-TW" sz="2000" b="1" dirty="0" err="1"/>
              <a:t>MaMa</a:t>
            </a:r>
            <a:r>
              <a:rPr lang="zh-TW" altLang="en-US" sz="2000" b="1" dirty="0"/>
              <a:t>病毒突變歷程若為保持</a:t>
            </a:r>
            <a:r>
              <a:rPr lang="en-US" altLang="zh-TW" sz="2000" b="1" dirty="0"/>
              <a:t>wildtype</a:t>
            </a:r>
            <a:r>
              <a:rPr lang="zh-TW" altLang="en-US" sz="2000" b="1" dirty="0"/>
              <a:t>或</a:t>
            </a:r>
            <a:r>
              <a:rPr lang="en-US" altLang="zh-TW" sz="2000" b="1" dirty="0"/>
              <a:t>mutation</a:t>
            </a:r>
            <a:r>
              <a:rPr lang="zh-TW" altLang="en-US" sz="2000" b="1" dirty="0"/>
              <a:t>，隨年齡增加而風險增加</a:t>
            </a:r>
            <a:endParaRPr lang="en-US" altLang="zh-TW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b="1" dirty="0"/>
              <a:t>年齡與</a:t>
            </a:r>
            <a:r>
              <a:rPr lang="en-US" altLang="zh-TW" sz="2000" b="1" dirty="0" err="1"/>
              <a:t>MaMa</a:t>
            </a:r>
            <a:r>
              <a:rPr lang="zh-TW" altLang="en-US" sz="2000" b="1" dirty="0"/>
              <a:t>病毒突變歷程共同影響疾病發生，且年齡影響較大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E6F678F2-42D9-47CC-8690-72CCD7901815}"/>
              </a:ext>
            </a:extLst>
          </p:cNvPr>
          <p:cNvSpPr txBox="1">
            <a:spLocks/>
          </p:cNvSpPr>
          <p:nvPr/>
        </p:nvSpPr>
        <p:spPr>
          <a:xfrm>
            <a:off x="4773612" y="535961"/>
            <a:ext cx="2644776" cy="676338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200" b="1" dirty="0">
                <a:ea typeface="微軟正黑體"/>
                <a:cs typeface="Arial"/>
              </a:rPr>
              <a:t>總結</a:t>
            </a:r>
            <a:endParaRPr lang="zh-TW" altLang="en-US" sz="32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54141B-ED5A-4412-941F-13BEC9ABE21D}"/>
              </a:ext>
            </a:extLst>
          </p:cNvPr>
          <p:cNvSpPr/>
          <p:nvPr/>
        </p:nvSpPr>
        <p:spPr>
          <a:xfrm>
            <a:off x="1960982" y="5675708"/>
            <a:ext cx="82700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FF0000"/>
                </a:solidFill>
              </a:rPr>
              <a:t>影響疾病發生的因子主要為年齡，其次為病毒突變</a:t>
            </a:r>
          </a:p>
          <a:p>
            <a:pPr algn="ctr"/>
            <a:r>
              <a:rPr lang="zh-TW" altLang="en-US" sz="2000" b="1" dirty="0">
                <a:solidFill>
                  <a:srgbClr val="FF0000"/>
                </a:solidFill>
              </a:rPr>
              <a:t>故高危險族群為「年齡大且病毒突變歷程保持</a:t>
            </a:r>
            <a:r>
              <a:rPr lang="en-US" altLang="zh-TW" sz="2000" b="1" dirty="0">
                <a:solidFill>
                  <a:srgbClr val="FF0000"/>
                </a:solidFill>
              </a:rPr>
              <a:t>wildtype</a:t>
            </a:r>
            <a:r>
              <a:rPr lang="zh-TW" altLang="en-US" sz="2000" b="1" dirty="0">
                <a:solidFill>
                  <a:srgbClr val="FF0000"/>
                </a:solidFill>
              </a:rPr>
              <a:t>」者</a:t>
            </a:r>
          </a:p>
        </p:txBody>
      </p:sp>
    </p:spTree>
    <p:extLst>
      <p:ext uri="{BB962C8B-B14F-4D97-AF65-F5344CB8AC3E}">
        <p14:creationId xmlns:p14="http://schemas.microsoft.com/office/powerpoint/2010/main" val="249909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圓角 8">
            <a:extLst>
              <a:ext uri="{FF2B5EF4-FFF2-40B4-BE49-F238E27FC236}">
                <a16:creationId xmlns:a16="http://schemas.microsoft.com/office/drawing/2014/main" id="{1FD92E89-3EFB-42FF-B0CF-F21579EE3C09}"/>
              </a:ext>
            </a:extLst>
          </p:cNvPr>
          <p:cNvSpPr/>
          <p:nvPr/>
        </p:nvSpPr>
        <p:spPr>
          <a:xfrm>
            <a:off x="836612" y="1208008"/>
            <a:ext cx="5183189" cy="41054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個案來源與樣本數</a:t>
            </a:r>
            <a:endParaRPr lang="en-US" altLang="zh-TW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內容版面配置區 11">
            <a:extLst>
              <a:ext uri="{FF2B5EF4-FFF2-40B4-BE49-F238E27FC236}">
                <a16:creationId xmlns:a16="http://schemas.microsoft.com/office/drawing/2014/main" id="{F6669A80-B122-49CD-88C1-039B8085CEE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01618196"/>
              </p:ext>
            </p:extLst>
          </p:nvPr>
        </p:nvGraphicFramePr>
        <p:xfrm>
          <a:off x="975825" y="1796810"/>
          <a:ext cx="4904762" cy="28041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452381">
                  <a:extLst>
                    <a:ext uri="{9D8B030D-6E8A-4147-A177-3AD203B41FA5}">
                      <a16:colId xmlns:a16="http://schemas.microsoft.com/office/drawing/2014/main" val="4120265639"/>
                    </a:ext>
                  </a:extLst>
                </a:gridCol>
                <a:gridCol w="2452381">
                  <a:extLst>
                    <a:ext uri="{9D8B030D-6E8A-4147-A177-3AD203B41FA5}">
                      <a16:colId xmlns:a16="http://schemas.microsoft.com/office/drawing/2014/main" val="2125430260"/>
                    </a:ext>
                  </a:extLst>
                </a:gridCol>
              </a:tblGrid>
              <a:tr h="34285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共</a:t>
                      </a:r>
                      <a:r>
                        <a:rPr lang="en-US" altLang="zh-TW" sz="2000" dirty="0"/>
                        <a:t>22707</a:t>
                      </a:r>
                      <a:r>
                        <a:rPr lang="zh-TW" altLang="en-US" sz="2000" dirty="0"/>
                        <a:t>位台灣男性政府公務員</a:t>
                      </a:r>
                      <a:r>
                        <a:rPr lang="en-US" altLang="zh-TW" sz="2000" dirty="0"/>
                        <a:t>(</a:t>
                      </a:r>
                      <a:r>
                        <a:rPr lang="zh-TW" altLang="en-US" sz="2000" dirty="0"/>
                        <a:t>全年齡</a:t>
                      </a:r>
                      <a:r>
                        <a:rPr lang="en-US" altLang="zh-TW" sz="2000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604558"/>
                  </a:ext>
                </a:extLst>
              </a:tr>
              <a:tr h="3428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21227</a:t>
                      </a:r>
                      <a:r>
                        <a:rPr lang="zh-TW" altLang="en-US" sz="2000" dirty="0"/>
                        <a:t>人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1480</a:t>
                      </a:r>
                      <a:r>
                        <a:rPr lang="zh-TW" altLang="en-US" sz="2000" dirty="0"/>
                        <a:t>人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1182719"/>
                  </a:ext>
                </a:extLst>
              </a:tr>
              <a:tr h="3428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GECC</a:t>
                      </a:r>
                      <a:endParaRPr lang="zh-TW" altLang="en-US" sz="2000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CVDS</a:t>
                      </a:r>
                      <a:endParaRPr lang="zh-TW" altLang="en-US" sz="20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717945"/>
                  </a:ext>
                </a:extLst>
              </a:tr>
              <a:tr h="1397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常規免費身體檢查、其他診所</a:t>
                      </a:r>
                      <a:r>
                        <a:rPr lang="en-US" altLang="zh-TW" sz="2000" dirty="0"/>
                        <a:t>(</a:t>
                      </a:r>
                      <a:r>
                        <a:rPr lang="zh-TW" altLang="en-US" sz="2000" dirty="0"/>
                        <a:t>牙科、耳鼻喉科、眼科</a:t>
                      </a:r>
                      <a:r>
                        <a:rPr lang="en-US" altLang="zh-TW" sz="2000" dirty="0"/>
                        <a:t>)</a:t>
                      </a:r>
                    </a:p>
                    <a:p>
                      <a:pPr algn="ctr"/>
                      <a:endParaRPr lang="zh-TW" altLang="en-US" sz="2000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10</a:t>
                      </a:r>
                      <a:r>
                        <a:rPr lang="zh-TW" altLang="en-US" sz="2000" dirty="0"/>
                        <a:t>年前</a:t>
                      </a:r>
                      <a:r>
                        <a:rPr lang="en-US" altLang="zh-TW" sz="2000" dirty="0"/>
                        <a:t>(40-59</a:t>
                      </a:r>
                      <a:r>
                        <a:rPr lang="zh-TW" altLang="en-US" sz="2000" dirty="0"/>
                        <a:t>歲時</a:t>
                      </a:r>
                      <a:r>
                        <a:rPr lang="en-US" altLang="zh-TW" sz="2000" dirty="0"/>
                        <a:t>)</a:t>
                      </a:r>
                      <a:r>
                        <a:rPr lang="zh-TW" altLang="en-US" sz="2000" dirty="0"/>
                        <a:t>自</a:t>
                      </a:r>
                      <a:r>
                        <a:rPr lang="en-US" altLang="zh-TW" sz="2000" dirty="0"/>
                        <a:t>GECC</a:t>
                      </a:r>
                      <a:r>
                        <a:rPr lang="zh-TW" altLang="en-US" sz="2000" dirty="0"/>
                        <a:t>招募，用於心血管疾病危險因素的前瞻性研究</a:t>
                      </a:r>
                      <a:r>
                        <a:rPr lang="en-US" altLang="zh-TW" sz="2000" dirty="0"/>
                        <a:t>(</a:t>
                      </a:r>
                      <a:r>
                        <a:rPr lang="zh-TW" altLang="en-US" sz="2000" dirty="0"/>
                        <a:t>比</a:t>
                      </a:r>
                      <a:r>
                        <a:rPr lang="en-US" altLang="zh-TW" sz="2000" dirty="0"/>
                        <a:t>GECC</a:t>
                      </a:r>
                      <a:r>
                        <a:rPr lang="zh-TW" altLang="en-US" sz="2000" dirty="0"/>
                        <a:t>組老</a:t>
                      </a:r>
                      <a:r>
                        <a:rPr lang="en-US" altLang="zh-TW" sz="2000" dirty="0"/>
                        <a:t>)</a:t>
                      </a:r>
                      <a:endParaRPr lang="zh-TW" altLang="en-US" sz="20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329865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2DAB09B-D6D5-4FA7-A531-CDDB14A6784F}"/>
              </a:ext>
            </a:extLst>
          </p:cNvPr>
          <p:cNvSpPr txBox="1">
            <a:spLocks/>
          </p:cNvSpPr>
          <p:nvPr/>
        </p:nvSpPr>
        <p:spPr>
          <a:xfrm>
            <a:off x="2227633" y="327709"/>
            <a:ext cx="7889132" cy="676338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200" b="1" dirty="0"/>
              <a:t>研究設計</a:t>
            </a:r>
            <a:r>
              <a:rPr lang="en-US" altLang="zh-TW" sz="3200" b="1" dirty="0"/>
              <a:t>-Prospective cohort study</a:t>
            </a:r>
            <a:endParaRPr lang="zh-TW" altLang="en-US" sz="3200" b="1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492040A-56B4-4ACB-91F2-EE257C4B1DEA}"/>
              </a:ext>
            </a:extLst>
          </p:cNvPr>
          <p:cNvSpPr/>
          <p:nvPr/>
        </p:nvSpPr>
        <p:spPr>
          <a:xfrm>
            <a:off x="6172199" y="1208007"/>
            <a:ext cx="5183189" cy="41054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PHC</a:t>
            </a:r>
            <a:r>
              <a:rPr lang="zh-TW" altLang="en-US" sz="2400" b="1" dirty="0">
                <a:solidFill>
                  <a:schemeClr val="tx1"/>
                </a:solidFill>
              </a:rPr>
              <a:t>疾病診斷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B6544AB-807E-4B34-8654-4CB7FFAF5CAA}"/>
              </a:ext>
            </a:extLst>
          </p:cNvPr>
          <p:cNvSpPr/>
          <p:nvPr/>
        </p:nvSpPr>
        <p:spPr>
          <a:xfrm>
            <a:off x="836611" y="4779225"/>
            <a:ext cx="5183189" cy="41054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追蹤</a:t>
            </a:r>
            <a:r>
              <a:rPr lang="en-US" altLang="zh-TW" sz="2400" b="1" dirty="0">
                <a:solidFill>
                  <a:schemeClr val="tx1"/>
                </a:solidFill>
              </a:rPr>
              <a:t>-</a:t>
            </a:r>
            <a:r>
              <a:rPr lang="zh-TW" altLang="en-US" sz="2400" b="1" dirty="0">
                <a:solidFill>
                  <a:schemeClr val="tx1"/>
                </a:solidFill>
              </a:rPr>
              <a:t>主動監測</a:t>
            </a:r>
            <a:endParaRPr lang="en-US" altLang="zh-TW" sz="2400" b="1" dirty="0">
              <a:solidFill>
                <a:schemeClr val="tx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3B8622A-4301-461A-A039-517E2C84952F}"/>
              </a:ext>
            </a:extLst>
          </p:cNvPr>
          <p:cNvSpPr txBox="1"/>
          <p:nvPr/>
        </p:nvSpPr>
        <p:spPr>
          <a:xfrm>
            <a:off x="836611" y="5346488"/>
            <a:ext cx="51577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每月取得健保局的最近死亡與新取消健保的退休雇員的清單，並使用電腦比對驗證研究族群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使用信件或電話聯絡新的取消健保的退休雇員，以了解健康狀況 </a:t>
            </a:r>
            <a:r>
              <a:rPr lang="en-US" altLang="zh-TW" dirty="0"/>
              <a:t>-&gt;</a:t>
            </a:r>
            <a:r>
              <a:rPr lang="zh-TW" altLang="en-US" dirty="0"/>
              <a:t> </a:t>
            </a:r>
            <a:r>
              <a:rPr lang="en-US" altLang="zh-TW" dirty="0"/>
              <a:t>0.3%</a:t>
            </a:r>
            <a:r>
              <a:rPr lang="zh-TW" altLang="en-US" dirty="0"/>
              <a:t>失聯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共追蹤</a:t>
            </a:r>
            <a:r>
              <a:rPr lang="en-US" altLang="zh-TW" dirty="0"/>
              <a:t>75000</a:t>
            </a:r>
            <a:r>
              <a:rPr lang="zh-TW" altLang="en-US" dirty="0"/>
              <a:t>人年，</a:t>
            </a:r>
            <a:r>
              <a:rPr lang="en-US" altLang="zh-TW" dirty="0"/>
              <a:t>3.3</a:t>
            </a:r>
            <a:r>
              <a:rPr lang="zh-TW" altLang="en-US" dirty="0"/>
              <a:t>年</a:t>
            </a:r>
            <a:r>
              <a:rPr lang="en-US" altLang="zh-TW" dirty="0"/>
              <a:t>/</a:t>
            </a:r>
            <a:r>
              <a:rPr lang="zh-TW" altLang="en-US" dirty="0"/>
              <a:t>人</a:t>
            </a:r>
            <a:endParaRPr lang="en-US" altLang="zh-TW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E663B9D-23E7-4E73-A44D-D334535EB685}"/>
              </a:ext>
            </a:extLst>
          </p:cNvPr>
          <p:cNvSpPr txBox="1"/>
          <p:nvPr/>
        </p:nvSpPr>
        <p:spPr>
          <a:xfrm>
            <a:off x="6172197" y="1741993"/>
            <a:ext cx="5183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/>
              <a:t>共</a:t>
            </a:r>
            <a:r>
              <a:rPr lang="en-US" altLang="zh-TW" b="1" dirty="0"/>
              <a:t>41</a:t>
            </a:r>
            <a:r>
              <a:rPr lang="zh-TW" altLang="en-US" b="1" dirty="0"/>
              <a:t>位</a:t>
            </a:r>
            <a:r>
              <a:rPr lang="en-US" altLang="zh-TW" b="1" dirty="0"/>
              <a:t>PHC</a:t>
            </a:r>
            <a:r>
              <a:rPr lang="zh-TW" altLang="en-US" b="1" dirty="0"/>
              <a:t>死亡病例</a:t>
            </a:r>
            <a:endParaRPr lang="en-US" altLang="zh-TW" b="1" dirty="0"/>
          </a:p>
          <a:p>
            <a:pPr algn="ctr"/>
            <a:r>
              <a:rPr lang="zh-TW" altLang="en-US" b="1" dirty="0"/>
              <a:t>由組織學、</a:t>
            </a:r>
            <a:r>
              <a:rPr lang="en-US" altLang="zh-TW" b="1" dirty="0"/>
              <a:t>AFP</a:t>
            </a:r>
            <a:r>
              <a:rPr lang="zh-TW" altLang="en-US" b="1" dirty="0"/>
              <a:t>上升、肝掃描、血管造影、臨床表現診斷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575B8F3-6B67-4F9A-BA30-6E83D290CFF3}"/>
              </a:ext>
            </a:extLst>
          </p:cNvPr>
          <p:cNvSpPr/>
          <p:nvPr/>
        </p:nvSpPr>
        <p:spPr>
          <a:xfrm>
            <a:off x="6172197" y="4779225"/>
            <a:ext cx="5183189" cy="41054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測量</a:t>
            </a:r>
            <a:r>
              <a:rPr lang="en-US" altLang="zh-TW" sz="2400" b="1" dirty="0">
                <a:solidFill>
                  <a:schemeClr val="tx1"/>
                </a:solidFill>
              </a:rPr>
              <a:t>-ALT, AFP, HBV markers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26A1BEC-ED3E-4192-B4B3-F8327B2FB814}"/>
              </a:ext>
            </a:extLst>
          </p:cNvPr>
          <p:cNvSpPr/>
          <p:nvPr/>
        </p:nvSpPr>
        <p:spPr>
          <a:xfrm>
            <a:off x="6172197" y="2786509"/>
            <a:ext cx="5183189" cy="183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19</a:t>
            </a:r>
            <a:r>
              <a:rPr lang="zh-TW" altLang="en-US" dirty="0"/>
              <a:t>位</a:t>
            </a:r>
            <a:r>
              <a:rPr lang="en-US" altLang="zh-TW" dirty="0"/>
              <a:t>(46.3%)</a:t>
            </a:r>
            <a:r>
              <a:rPr lang="zh-TW" altLang="en-US" dirty="0"/>
              <a:t>組織學確診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19</a:t>
            </a:r>
            <a:r>
              <a:rPr lang="zh-TW" altLang="en-US" dirty="0"/>
              <a:t>位血清</a:t>
            </a:r>
            <a:r>
              <a:rPr lang="en-US" altLang="zh-TW" dirty="0"/>
              <a:t>AFP</a:t>
            </a:r>
            <a:r>
              <a:rPr lang="zh-TW" altLang="en-US" dirty="0"/>
              <a:t>上升</a:t>
            </a:r>
            <a:r>
              <a:rPr lang="en-US" altLang="zh-TW" dirty="0"/>
              <a:t>&amp;</a:t>
            </a:r>
            <a:r>
              <a:rPr lang="zh-TW" altLang="en-US" dirty="0"/>
              <a:t>肝臟掃描或血管造影確診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</a:t>
            </a:r>
            <a:r>
              <a:rPr lang="zh-TW" altLang="en-US" dirty="0"/>
              <a:t>位肝臟掃描確診，但未測量</a:t>
            </a:r>
            <a:r>
              <a:rPr lang="en-US" altLang="zh-TW" dirty="0"/>
              <a:t>AFP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2</a:t>
            </a:r>
            <a:r>
              <a:rPr lang="zh-TW" altLang="en-US" dirty="0"/>
              <a:t>位血清</a:t>
            </a:r>
            <a:r>
              <a:rPr lang="en-US" altLang="zh-TW" dirty="0"/>
              <a:t>AFP</a:t>
            </a:r>
            <a:r>
              <a:rPr lang="zh-TW" altLang="en-US" dirty="0"/>
              <a:t>上升</a:t>
            </a:r>
            <a:r>
              <a:rPr lang="en-US" altLang="zh-TW" dirty="0"/>
              <a:t>&amp;</a:t>
            </a:r>
            <a:r>
              <a:rPr lang="zh-TW" altLang="en-US" dirty="0"/>
              <a:t>臨床表現確診</a:t>
            </a:r>
            <a:endParaRPr lang="en-US" altLang="zh-TW" dirty="0"/>
          </a:p>
          <a:p>
            <a:r>
              <a:rPr lang="en-US" altLang="zh-TW" dirty="0"/>
              <a:t>-&gt;</a:t>
            </a:r>
            <a:r>
              <a:rPr lang="zh-TW" altLang="en-US" dirty="0"/>
              <a:t> 組織學確診病例和未確診病例的臨床表現、肝掃描和血管造影模式無差異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F0F60D-D74E-4E79-8AD2-5A91890D2E6E}"/>
              </a:ext>
            </a:extLst>
          </p:cNvPr>
          <p:cNvSpPr txBox="1"/>
          <p:nvPr/>
        </p:nvSpPr>
        <p:spPr>
          <a:xfrm>
            <a:off x="6146794" y="5346488"/>
            <a:ext cx="51577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dirty="0"/>
              <a:t>全體檢測</a:t>
            </a:r>
            <a:r>
              <a:rPr lang="en-US" altLang="zh-TW" dirty="0">
                <a:solidFill>
                  <a:srgbClr val="FF0000"/>
                </a:solidFill>
              </a:rPr>
              <a:t>ALT, AFP, </a:t>
            </a:r>
            <a:r>
              <a:rPr lang="en-US" altLang="zh-TW" dirty="0">
                <a:solidFill>
                  <a:srgbClr val="0070C0"/>
                </a:solidFill>
              </a:rPr>
              <a:t>HBsAg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dirty="0"/>
              <a:t>3661</a:t>
            </a:r>
            <a:r>
              <a:rPr lang="zh-TW" altLang="en-US" dirty="0"/>
              <a:t>人檢測</a:t>
            </a:r>
            <a:r>
              <a:rPr lang="en-US" altLang="zh-TW" dirty="0">
                <a:solidFill>
                  <a:srgbClr val="0070C0"/>
                </a:solidFill>
              </a:rPr>
              <a:t>anti-HBs</a:t>
            </a:r>
            <a:r>
              <a:rPr lang="zh-TW" altLang="en-US" dirty="0"/>
              <a:t>：</a:t>
            </a:r>
            <a:r>
              <a:rPr lang="en-US" altLang="zh-TW" dirty="0"/>
              <a:t>1020</a:t>
            </a:r>
            <a:r>
              <a:rPr lang="zh-TW" altLang="en-US" dirty="0"/>
              <a:t>名</a:t>
            </a:r>
            <a:r>
              <a:rPr lang="en-US" altLang="zh-TW" dirty="0"/>
              <a:t>CVDS</a:t>
            </a:r>
            <a:r>
              <a:rPr lang="zh-TW" altLang="en-US" dirty="0"/>
              <a:t>組</a:t>
            </a:r>
            <a:r>
              <a:rPr lang="en-US" altLang="zh-TW" dirty="0"/>
              <a:t>HBsAg</a:t>
            </a:r>
            <a:r>
              <a:rPr lang="zh-TW" altLang="en-US" dirty="0"/>
              <a:t>陰性者</a:t>
            </a:r>
            <a:r>
              <a:rPr lang="en-US" altLang="zh-TW" dirty="0"/>
              <a:t>+</a:t>
            </a:r>
            <a:r>
              <a:rPr lang="zh-TW" altLang="en-US" dirty="0"/>
              <a:t>以年齡、省籍與</a:t>
            </a:r>
            <a:r>
              <a:rPr lang="en-US" altLang="zh-TW" dirty="0"/>
              <a:t>GECC</a:t>
            </a:r>
            <a:r>
              <a:rPr lang="zh-TW" altLang="en-US" dirty="0"/>
              <a:t>組</a:t>
            </a:r>
            <a:r>
              <a:rPr lang="en-US" altLang="zh-TW" dirty="0"/>
              <a:t>HBsAg</a:t>
            </a:r>
            <a:r>
              <a:rPr lang="zh-TW" altLang="en-US" dirty="0"/>
              <a:t>陽性者配對的陰性者</a:t>
            </a:r>
            <a:endParaRPr lang="en-US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dirty="0"/>
              <a:t>615</a:t>
            </a:r>
            <a:r>
              <a:rPr lang="zh-TW" altLang="en-US" dirty="0"/>
              <a:t>人檢測</a:t>
            </a:r>
            <a:r>
              <a:rPr lang="en-US" altLang="zh-TW" dirty="0">
                <a:solidFill>
                  <a:srgbClr val="0070C0"/>
                </a:solidFill>
              </a:rPr>
              <a:t>anti-</a:t>
            </a:r>
            <a:r>
              <a:rPr lang="en-US" altLang="zh-TW" dirty="0" err="1">
                <a:solidFill>
                  <a:srgbClr val="0070C0"/>
                </a:solidFill>
              </a:rPr>
              <a:t>HBc</a:t>
            </a:r>
            <a:r>
              <a:rPr lang="zh-TW" altLang="en-US" dirty="0"/>
              <a:t>：</a:t>
            </a:r>
            <a:r>
              <a:rPr lang="en-US" altLang="zh-TW" dirty="0"/>
              <a:t>anti-HBs</a:t>
            </a:r>
            <a:r>
              <a:rPr lang="zh-TW" altLang="en-US" dirty="0"/>
              <a:t>陰性者</a:t>
            </a:r>
          </a:p>
        </p:txBody>
      </p:sp>
    </p:spTree>
    <p:extLst>
      <p:ext uri="{BB962C8B-B14F-4D97-AF65-F5344CB8AC3E}">
        <p14:creationId xmlns:p14="http://schemas.microsoft.com/office/powerpoint/2010/main" val="39071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80798128-5A4B-4C67-A569-0CC9743AD122}"/>
              </a:ext>
            </a:extLst>
          </p:cNvPr>
          <p:cNvSpPr txBox="1">
            <a:spLocks/>
          </p:cNvSpPr>
          <p:nvPr/>
        </p:nvSpPr>
        <p:spPr>
          <a:xfrm>
            <a:off x="355945" y="3003142"/>
            <a:ext cx="6076131" cy="3732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zh-TW" sz="1800" dirty="0"/>
              <a:t>Table 1</a:t>
            </a:r>
          </a:p>
          <a:p>
            <a:pPr>
              <a:lnSpc>
                <a:spcPct val="110000"/>
              </a:lnSpc>
            </a:pPr>
            <a:r>
              <a:rPr lang="zh-TW" altLang="en-US" sz="1800" dirty="0"/>
              <a:t>共</a:t>
            </a:r>
            <a:r>
              <a:rPr lang="en-US" altLang="zh-TW" sz="1800" dirty="0"/>
              <a:t>307</a:t>
            </a:r>
            <a:r>
              <a:rPr lang="zh-TW" altLang="en-US" sz="1800" dirty="0"/>
              <a:t>例死亡：</a:t>
            </a:r>
            <a:r>
              <a:rPr lang="en-US" altLang="zh-TW" sz="1800" dirty="0"/>
              <a:t>41</a:t>
            </a:r>
            <a:r>
              <a:rPr lang="zh-TW" altLang="en-US" sz="1800" dirty="0"/>
              <a:t>例死於</a:t>
            </a:r>
            <a:r>
              <a:rPr lang="en-US" altLang="zh-TW" sz="1800" dirty="0"/>
              <a:t>PHC</a:t>
            </a:r>
            <a:r>
              <a:rPr lang="zh-TW" altLang="en-US" sz="1800" dirty="0"/>
              <a:t>；</a:t>
            </a:r>
            <a:r>
              <a:rPr lang="en-US" altLang="zh-TW" sz="1800" dirty="0"/>
              <a:t>19</a:t>
            </a:r>
            <a:r>
              <a:rPr lang="zh-TW" altLang="en-US" sz="1800" dirty="0"/>
              <a:t>例死於肝硬化 </a:t>
            </a:r>
            <a:r>
              <a:rPr lang="en-US" altLang="zh-TW" sz="1800" dirty="0"/>
              <a:t>(</a:t>
            </a:r>
            <a:r>
              <a:rPr lang="zh-TW" altLang="en-US" sz="1800" dirty="0"/>
              <a:t>共</a:t>
            </a:r>
            <a:r>
              <a:rPr lang="en-US" altLang="zh-TW" sz="1800" dirty="0"/>
              <a:t>19.5%)</a:t>
            </a:r>
          </a:p>
          <a:p>
            <a:pPr>
              <a:lnSpc>
                <a:spcPct val="110000"/>
              </a:lnSpc>
            </a:pPr>
            <a:r>
              <a:rPr lang="en-US" altLang="zh-TW" sz="1800" dirty="0">
                <a:solidFill>
                  <a:srgbClr val="FF0000"/>
                </a:solidFill>
              </a:rPr>
              <a:t>PHC</a:t>
            </a:r>
            <a:r>
              <a:rPr lang="zh-TW" altLang="en-US" sz="1800" dirty="0"/>
              <a:t>：</a:t>
            </a:r>
            <a:r>
              <a:rPr lang="en-US" altLang="zh-TW" sz="1800" b="1" dirty="0"/>
              <a:t>HBsAg</a:t>
            </a:r>
            <a:r>
              <a:rPr lang="zh-TW" altLang="en-US" sz="1800" b="1" dirty="0"/>
              <a:t>陽性者中，死於</a:t>
            </a:r>
            <a:r>
              <a:rPr lang="en-US" altLang="zh-TW" sz="1800" b="1" dirty="0"/>
              <a:t>PHC</a:t>
            </a:r>
            <a:r>
              <a:rPr lang="zh-TW" altLang="en-US" sz="1800" b="1" dirty="0"/>
              <a:t>比例極高</a:t>
            </a:r>
            <a:r>
              <a:rPr lang="en-US" altLang="zh-TW" sz="1800" dirty="0">
                <a:solidFill>
                  <a:srgbClr val="FF0000"/>
                </a:solidFill>
              </a:rPr>
              <a:t>(RR=223)</a:t>
            </a:r>
          </a:p>
          <a:p>
            <a:pPr>
              <a:lnSpc>
                <a:spcPct val="110000"/>
              </a:lnSpc>
            </a:pPr>
            <a:r>
              <a:rPr lang="zh-TW" altLang="en-US" sz="1800" dirty="0">
                <a:solidFill>
                  <a:srgbClr val="FF0000"/>
                </a:solidFill>
              </a:rPr>
              <a:t>肝硬化</a:t>
            </a:r>
            <a:r>
              <a:rPr lang="zh-TW" altLang="en-US" sz="1800" dirty="0"/>
              <a:t>：</a:t>
            </a:r>
            <a:r>
              <a:rPr lang="en-US" altLang="zh-TW" sz="1800" b="1" dirty="0"/>
              <a:t>HBsAg</a:t>
            </a:r>
            <a:r>
              <a:rPr lang="zh-TW" altLang="en-US" sz="1800" b="1" dirty="0"/>
              <a:t>陽性者中，死於肝硬化比例也高</a:t>
            </a:r>
            <a:r>
              <a:rPr lang="en-US" altLang="zh-TW" sz="1800" dirty="0">
                <a:solidFill>
                  <a:srgbClr val="FF0000"/>
                </a:solidFill>
              </a:rPr>
              <a:t>(RR=47.4)</a:t>
            </a:r>
          </a:p>
          <a:p>
            <a:pPr>
              <a:lnSpc>
                <a:spcPct val="110000"/>
              </a:lnSpc>
            </a:pPr>
            <a:r>
              <a:rPr lang="en-US" altLang="zh-TW" sz="1800" dirty="0">
                <a:solidFill>
                  <a:srgbClr val="FF0000"/>
                </a:solidFill>
              </a:rPr>
              <a:t>PHC+</a:t>
            </a:r>
            <a:r>
              <a:rPr lang="zh-TW" altLang="en-US" sz="1800" dirty="0">
                <a:solidFill>
                  <a:srgbClr val="FF0000"/>
                </a:solidFill>
              </a:rPr>
              <a:t>肝硬化</a:t>
            </a:r>
            <a:r>
              <a:rPr lang="zh-TW" altLang="en-US" sz="1800" dirty="0"/>
              <a:t>：</a:t>
            </a:r>
            <a:r>
              <a:rPr lang="en-US" altLang="zh-TW" sz="1800" b="1" dirty="0"/>
              <a:t> </a:t>
            </a:r>
            <a:r>
              <a:rPr lang="en-US" altLang="zh-TW" sz="1800" dirty="0"/>
              <a:t>105</a:t>
            </a:r>
            <a:r>
              <a:rPr lang="zh-TW" altLang="en-US" sz="1800" dirty="0"/>
              <a:t>例</a:t>
            </a:r>
            <a:r>
              <a:rPr lang="en-US" altLang="zh-TW" sz="1800" dirty="0"/>
              <a:t>HBsAg</a:t>
            </a:r>
            <a:r>
              <a:rPr lang="zh-TW" altLang="en-US" sz="1800" dirty="0"/>
              <a:t>陽性死亡案例中造成</a:t>
            </a:r>
            <a:r>
              <a:rPr lang="en-US" altLang="zh-TW" sz="1800" dirty="0"/>
              <a:t>57</a:t>
            </a:r>
            <a:r>
              <a:rPr lang="zh-TW" altLang="en-US" sz="1800" dirty="0"/>
              <a:t>例</a:t>
            </a:r>
            <a:r>
              <a:rPr lang="en-US" altLang="zh-TW" sz="1800" dirty="0"/>
              <a:t>(54.3%)</a:t>
            </a:r>
            <a:r>
              <a:rPr lang="zh-TW" altLang="en-US" sz="1800" dirty="0"/>
              <a:t>；</a:t>
            </a:r>
            <a:r>
              <a:rPr lang="en-US" altLang="zh-TW" sz="1800" dirty="0"/>
              <a:t>202</a:t>
            </a:r>
            <a:r>
              <a:rPr lang="zh-TW" altLang="en-US" sz="1800" dirty="0"/>
              <a:t>例</a:t>
            </a:r>
            <a:r>
              <a:rPr lang="en-US" altLang="zh-TW" sz="1800" dirty="0"/>
              <a:t>HBsAg</a:t>
            </a:r>
            <a:r>
              <a:rPr lang="zh-TW" altLang="en-US" sz="1800" dirty="0"/>
              <a:t>陰性死亡案例中造成</a:t>
            </a:r>
            <a:r>
              <a:rPr lang="en-US" altLang="zh-TW" sz="1800" dirty="0"/>
              <a:t>3</a:t>
            </a:r>
            <a:r>
              <a:rPr lang="zh-TW" altLang="en-US" sz="1800" dirty="0"/>
              <a:t>例</a:t>
            </a:r>
            <a:r>
              <a:rPr lang="en-US" altLang="zh-TW" sz="1800" dirty="0"/>
              <a:t>(1.48%) </a:t>
            </a:r>
            <a:r>
              <a:rPr lang="zh-TW" altLang="en-US" sz="1800" dirty="0"/>
              <a:t>。</a:t>
            </a:r>
            <a:r>
              <a:rPr lang="en-US" altLang="zh-TW" sz="1800" dirty="0">
                <a:solidFill>
                  <a:srgbClr val="FF0000"/>
                </a:solidFill>
              </a:rPr>
              <a:t>RR=36.55</a:t>
            </a:r>
            <a:endParaRPr lang="en-US" altLang="zh-TW" sz="1400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TW" sz="1800" dirty="0"/>
              <a:t>HBV</a:t>
            </a:r>
            <a:r>
              <a:rPr lang="zh-TW" altLang="en-US" sz="1800" dirty="0"/>
              <a:t> </a:t>
            </a:r>
            <a:r>
              <a:rPr lang="en-US" altLang="zh-TW" sz="1800" dirty="0"/>
              <a:t>marker</a:t>
            </a:r>
            <a:r>
              <a:rPr lang="zh-TW" altLang="en-US" sz="1800" dirty="0"/>
              <a:t>：</a:t>
            </a:r>
            <a:r>
              <a:rPr lang="en-US" altLang="zh-TW" sz="1800" dirty="0"/>
              <a:t>3</a:t>
            </a:r>
            <a:r>
              <a:rPr lang="zh-TW" altLang="en-US" sz="1800" dirty="0"/>
              <a:t>個死於</a:t>
            </a:r>
            <a:r>
              <a:rPr lang="en-US" altLang="zh-TW" sz="1800" dirty="0"/>
              <a:t>PHC+</a:t>
            </a:r>
            <a:r>
              <a:rPr lang="zh-TW" altLang="en-US" sz="1800" dirty="0"/>
              <a:t>肝硬化的</a:t>
            </a:r>
            <a:r>
              <a:rPr lang="en-US" altLang="zh-TW" sz="1800" dirty="0"/>
              <a:t>HBsAg</a:t>
            </a:r>
            <a:r>
              <a:rPr lang="zh-TW" altLang="en-US" sz="1800" dirty="0"/>
              <a:t>陰性者，一個為</a:t>
            </a:r>
            <a:r>
              <a:rPr lang="en-US" altLang="zh-TW" sz="1800" dirty="0"/>
              <a:t>anti-HBs-</a:t>
            </a:r>
            <a:r>
              <a:rPr lang="zh-TW" altLang="en-US" sz="1800" dirty="0"/>
              <a:t>陽性，其餘為只有</a:t>
            </a:r>
            <a:r>
              <a:rPr lang="en-US" altLang="zh-TW" sz="1800" dirty="0"/>
              <a:t>anti-</a:t>
            </a:r>
            <a:r>
              <a:rPr lang="en-US" altLang="zh-TW" sz="1800" dirty="0" err="1"/>
              <a:t>HBc</a:t>
            </a:r>
            <a:r>
              <a:rPr lang="zh-TW" altLang="en-US" sz="1800" dirty="0"/>
              <a:t>陽性，所以就算有其他</a:t>
            </a:r>
            <a:r>
              <a:rPr lang="en-US" altLang="zh-TW" sz="1800" dirty="0"/>
              <a:t>HBV</a:t>
            </a:r>
            <a:r>
              <a:rPr lang="zh-TW" altLang="en-US" sz="1800" dirty="0"/>
              <a:t> </a:t>
            </a:r>
            <a:r>
              <a:rPr lang="en-US" altLang="zh-TW" sz="1800" dirty="0"/>
              <a:t>marker</a:t>
            </a:r>
            <a:r>
              <a:rPr lang="zh-TW" altLang="en-US" sz="1800" dirty="0"/>
              <a:t>陽性的</a:t>
            </a:r>
            <a:r>
              <a:rPr lang="en-US" altLang="zh-TW" sz="1800" dirty="0"/>
              <a:t>HBsAg</a:t>
            </a:r>
            <a:r>
              <a:rPr lang="zh-TW" altLang="en-US" sz="1800" dirty="0"/>
              <a:t>陰性者，死於</a:t>
            </a:r>
            <a:r>
              <a:rPr lang="en-US" altLang="zh-TW" sz="1800" dirty="0"/>
              <a:t>PHC</a:t>
            </a:r>
            <a:r>
              <a:rPr lang="zh-TW" altLang="en-US" sz="1800" dirty="0"/>
              <a:t>或肝硬化的機率還是遠低於</a:t>
            </a:r>
            <a:r>
              <a:rPr lang="en-US" altLang="zh-TW" sz="1800" dirty="0"/>
              <a:t>HBsAg</a:t>
            </a:r>
            <a:r>
              <a:rPr lang="zh-TW" altLang="en-US" sz="1800" dirty="0"/>
              <a:t>陽性者 </a:t>
            </a:r>
            <a:r>
              <a:rPr lang="en-US" altLang="zh-TW" sz="1800" dirty="0"/>
              <a:t>(p&lt;0.00001)</a:t>
            </a:r>
          </a:p>
          <a:p>
            <a:pPr lvl="1">
              <a:lnSpc>
                <a:spcPct val="110000"/>
              </a:lnSpc>
            </a:pPr>
            <a:endParaRPr lang="en-US" altLang="zh-TW" sz="1400" dirty="0"/>
          </a:p>
          <a:p>
            <a:pPr>
              <a:lnSpc>
                <a:spcPct val="110000"/>
              </a:lnSpc>
            </a:pPr>
            <a:endParaRPr lang="zh-TW" altLang="en-US" sz="18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2BF08B3B-D636-4056-A1B1-EB849874BAF3}"/>
              </a:ext>
            </a:extLst>
          </p:cNvPr>
          <p:cNvSpPr txBox="1">
            <a:spLocks/>
          </p:cNvSpPr>
          <p:nvPr/>
        </p:nvSpPr>
        <p:spPr>
          <a:xfrm>
            <a:off x="4471977" y="163430"/>
            <a:ext cx="3248046" cy="676338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600" b="1" dirty="0"/>
              <a:t>研究結果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D47B61D-F4AA-44D7-B3F6-CBFFB1141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485207"/>
              </p:ext>
            </p:extLst>
          </p:nvPr>
        </p:nvGraphicFramePr>
        <p:xfrm>
          <a:off x="9252943" y="163430"/>
          <a:ext cx="2583112" cy="204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91556">
                  <a:extLst>
                    <a:ext uri="{9D8B030D-6E8A-4147-A177-3AD203B41FA5}">
                      <a16:colId xmlns:a16="http://schemas.microsoft.com/office/drawing/2014/main" val="1100891921"/>
                    </a:ext>
                  </a:extLst>
                </a:gridCol>
                <a:gridCol w="1291556">
                  <a:extLst>
                    <a:ext uri="{9D8B030D-6E8A-4147-A177-3AD203B41FA5}">
                      <a16:colId xmlns:a16="http://schemas.microsoft.com/office/drawing/2014/main" val="3530898521"/>
                    </a:ext>
                  </a:extLst>
                </a:gridCol>
              </a:tblGrid>
              <a:tr h="18309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HBV markers</a:t>
                      </a:r>
                      <a:r>
                        <a:rPr lang="zh-TW" altLang="en-US" sz="1400" dirty="0"/>
                        <a:t>陽性者比例</a:t>
                      </a:r>
                      <a:endParaRPr lang="en-US" altLang="zh-TW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8292959"/>
                  </a:ext>
                </a:extLst>
              </a:tr>
              <a:tr h="1830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HBV markers</a:t>
                      </a:r>
                      <a:endParaRPr lang="zh-TW" altLang="en-US" sz="1400" b="1" dirty="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/>
                        <a:t>陽性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109789"/>
                  </a:ext>
                </a:extLst>
              </a:tr>
              <a:tr h="1830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HBsAg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3454(15.2%)</a:t>
                      </a:r>
                      <a:endParaRPr lang="zh-TW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63720595"/>
                  </a:ext>
                </a:extLst>
              </a:tr>
              <a:tr h="1830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Anti-HBs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15570(68.6%) 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058009"/>
                  </a:ext>
                </a:extLst>
              </a:tr>
              <a:tr h="1830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Anti-</a:t>
                      </a:r>
                      <a:r>
                        <a:rPr lang="en-US" altLang="zh-TW" sz="1400" dirty="0" err="1"/>
                        <a:t>HBc</a:t>
                      </a:r>
                      <a:endParaRPr lang="en-US" altLang="zh-TW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2248(9.9%)</a:t>
                      </a:r>
                      <a:r>
                        <a:rPr lang="zh-TW" altLang="en-US" sz="14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9250720"/>
                  </a:ext>
                </a:extLst>
              </a:tr>
              <a:tr h="18309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陰性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1272(5.6%)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2307962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D667B1D-FEFA-4C0A-AFFE-E661B5197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289269"/>
              </p:ext>
            </p:extLst>
          </p:nvPr>
        </p:nvGraphicFramePr>
        <p:xfrm>
          <a:off x="247145" y="986390"/>
          <a:ext cx="6184932" cy="1828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30822">
                  <a:extLst>
                    <a:ext uri="{9D8B030D-6E8A-4147-A177-3AD203B41FA5}">
                      <a16:colId xmlns:a16="http://schemas.microsoft.com/office/drawing/2014/main" val="3499525655"/>
                    </a:ext>
                  </a:extLst>
                </a:gridCol>
                <a:gridCol w="1030822">
                  <a:extLst>
                    <a:ext uri="{9D8B030D-6E8A-4147-A177-3AD203B41FA5}">
                      <a16:colId xmlns:a16="http://schemas.microsoft.com/office/drawing/2014/main" val="318089806"/>
                    </a:ext>
                  </a:extLst>
                </a:gridCol>
                <a:gridCol w="1030822">
                  <a:extLst>
                    <a:ext uri="{9D8B030D-6E8A-4147-A177-3AD203B41FA5}">
                      <a16:colId xmlns:a16="http://schemas.microsoft.com/office/drawing/2014/main" val="3837840507"/>
                    </a:ext>
                  </a:extLst>
                </a:gridCol>
                <a:gridCol w="1030822">
                  <a:extLst>
                    <a:ext uri="{9D8B030D-6E8A-4147-A177-3AD203B41FA5}">
                      <a16:colId xmlns:a16="http://schemas.microsoft.com/office/drawing/2014/main" val="1863079209"/>
                    </a:ext>
                  </a:extLst>
                </a:gridCol>
                <a:gridCol w="826675">
                  <a:extLst>
                    <a:ext uri="{9D8B030D-6E8A-4147-A177-3AD203B41FA5}">
                      <a16:colId xmlns:a16="http://schemas.microsoft.com/office/drawing/2014/main" val="2519958772"/>
                    </a:ext>
                  </a:extLst>
                </a:gridCol>
                <a:gridCol w="1234969">
                  <a:extLst>
                    <a:ext uri="{9D8B030D-6E8A-4147-A177-3AD203B41FA5}">
                      <a16:colId xmlns:a16="http://schemas.microsoft.com/office/drawing/2014/main" val="2744557526"/>
                    </a:ext>
                  </a:extLst>
                </a:gridCol>
              </a:tblGrid>
              <a:tr h="145014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Table1: </a:t>
                      </a:r>
                      <a:r>
                        <a:rPr lang="zh-TW" altLang="en-US" sz="1400" dirty="0"/>
                        <a:t>死因別死亡數 </a:t>
                      </a:r>
                      <a:r>
                        <a:rPr lang="en-US" altLang="zh-TW" sz="1400" dirty="0"/>
                        <a:t>|</a:t>
                      </a:r>
                      <a:r>
                        <a:rPr lang="zh-TW" altLang="en-US" sz="1400" dirty="0"/>
                        <a:t> 以</a:t>
                      </a:r>
                      <a:r>
                        <a:rPr lang="en-US" altLang="zh-TW" sz="1400" dirty="0"/>
                        <a:t>HBsAg</a:t>
                      </a:r>
                      <a:r>
                        <a:rPr lang="zh-TW" altLang="en-US" sz="1400" dirty="0"/>
                        <a:t>狀態分層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868980"/>
                  </a:ext>
                </a:extLst>
              </a:tr>
              <a:tr h="14501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HBsAg</a:t>
                      </a:r>
                      <a:endParaRPr lang="zh-TW" altLang="en-US" sz="1400" b="1" dirty="0"/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400" b="1" dirty="0"/>
                        <a:t>死因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400" b="1" i="0" dirty="0"/>
                        <a:t>風險族群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400" b="1" i="0" dirty="0"/>
                        <a:t>PHC</a:t>
                      </a:r>
                      <a:r>
                        <a:rPr lang="zh-TW" altLang="en-US" sz="1400" b="1" i="0" dirty="0"/>
                        <a:t>死亡發生率*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635511"/>
                  </a:ext>
                </a:extLst>
              </a:tr>
              <a:tr h="145014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PHC</a:t>
                      </a:r>
                      <a:endParaRPr lang="zh-TW" altLang="en-US" sz="1400" b="1" dirty="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/>
                        <a:t>肝硬化</a:t>
                      </a:r>
                      <a:endParaRPr lang="en-US" altLang="zh-TW" sz="1400" b="1" dirty="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/>
                        <a:t>其他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262976"/>
                  </a:ext>
                </a:extLst>
              </a:tr>
              <a:tr h="14501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/>
                        <a:t>陽性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40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17</a:t>
                      </a:r>
                      <a:endParaRPr lang="zh-TW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48</a:t>
                      </a:r>
                      <a:endParaRPr lang="zh-TW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3454</a:t>
                      </a:r>
                      <a:endParaRPr lang="zh-TW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1158</a:t>
                      </a:r>
                      <a:endParaRPr lang="zh-TW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765876"/>
                  </a:ext>
                </a:extLst>
              </a:tr>
              <a:tr h="14501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/>
                        <a:t>陰性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199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19253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745176"/>
                  </a:ext>
                </a:extLst>
              </a:tr>
              <a:tr h="14501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/>
                        <a:t>總共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41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19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247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22707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181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258082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08D21D7F-F7D7-4371-A781-78F970D9A930}"/>
              </a:ext>
            </a:extLst>
          </p:cNvPr>
          <p:cNvSpPr/>
          <p:nvPr/>
        </p:nvSpPr>
        <p:spPr>
          <a:xfrm>
            <a:off x="247145" y="61705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* </a:t>
            </a:r>
            <a:r>
              <a:rPr lang="en-US" altLang="zh-TW" b="1" dirty="0"/>
              <a:t>100000</a:t>
            </a:r>
            <a:r>
              <a:rPr lang="zh-TW" altLang="en-US" b="1" dirty="0"/>
              <a:t>人發生率</a:t>
            </a:r>
            <a:endParaRPr lang="en-US" altLang="zh-TW" b="1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EFC627B-64EF-4352-B78C-2070D521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403270"/>
              </p:ext>
            </p:extLst>
          </p:nvPr>
        </p:nvGraphicFramePr>
        <p:xfrm>
          <a:off x="6606073" y="988415"/>
          <a:ext cx="2472874" cy="12192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532708">
                  <a:extLst>
                    <a:ext uri="{9D8B030D-6E8A-4147-A177-3AD203B41FA5}">
                      <a16:colId xmlns:a16="http://schemas.microsoft.com/office/drawing/2014/main" val="4040091188"/>
                    </a:ext>
                  </a:extLst>
                </a:gridCol>
                <a:gridCol w="940166">
                  <a:extLst>
                    <a:ext uri="{9D8B030D-6E8A-4147-A177-3AD203B41FA5}">
                      <a16:colId xmlns:a16="http://schemas.microsoft.com/office/drawing/2014/main" val="1567777266"/>
                    </a:ext>
                  </a:extLst>
                </a:gridCol>
              </a:tblGrid>
              <a:tr h="1982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死因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RR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289501"/>
                  </a:ext>
                </a:extLst>
              </a:tr>
              <a:tr h="1982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PHC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223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007801"/>
                  </a:ext>
                </a:extLst>
              </a:tr>
              <a:tr h="1982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肝硬化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47.4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80088"/>
                  </a:ext>
                </a:extLst>
              </a:tr>
              <a:tr h="1982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PHC+</a:t>
                      </a:r>
                      <a:r>
                        <a:rPr lang="zh-TW" altLang="en-US" sz="1400" dirty="0"/>
                        <a:t>肝硬化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35.55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622958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E30A6D0E-29D3-444D-A32F-D4757B644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934372"/>
              </p:ext>
            </p:extLst>
          </p:nvPr>
        </p:nvGraphicFramePr>
        <p:xfrm>
          <a:off x="6606067" y="2550648"/>
          <a:ext cx="5229981" cy="243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11065">
                  <a:extLst>
                    <a:ext uri="{9D8B030D-6E8A-4147-A177-3AD203B41FA5}">
                      <a16:colId xmlns:a16="http://schemas.microsoft.com/office/drawing/2014/main" val="3361856594"/>
                    </a:ext>
                  </a:extLst>
                </a:gridCol>
                <a:gridCol w="832632">
                  <a:extLst>
                    <a:ext uri="{9D8B030D-6E8A-4147-A177-3AD203B41FA5}">
                      <a16:colId xmlns:a16="http://schemas.microsoft.com/office/drawing/2014/main" val="294456276"/>
                    </a:ext>
                  </a:extLst>
                </a:gridCol>
                <a:gridCol w="699117">
                  <a:extLst>
                    <a:ext uri="{9D8B030D-6E8A-4147-A177-3AD203B41FA5}">
                      <a16:colId xmlns:a16="http://schemas.microsoft.com/office/drawing/2014/main" val="208074976"/>
                    </a:ext>
                  </a:extLst>
                </a:gridCol>
                <a:gridCol w="988260">
                  <a:extLst>
                    <a:ext uri="{9D8B030D-6E8A-4147-A177-3AD203B41FA5}">
                      <a16:colId xmlns:a16="http://schemas.microsoft.com/office/drawing/2014/main" val="3654801119"/>
                    </a:ext>
                  </a:extLst>
                </a:gridCol>
                <a:gridCol w="604671">
                  <a:extLst>
                    <a:ext uri="{9D8B030D-6E8A-4147-A177-3AD203B41FA5}">
                      <a16:colId xmlns:a16="http://schemas.microsoft.com/office/drawing/2014/main" val="1617616033"/>
                    </a:ext>
                  </a:extLst>
                </a:gridCol>
                <a:gridCol w="697087">
                  <a:extLst>
                    <a:ext uri="{9D8B030D-6E8A-4147-A177-3AD203B41FA5}">
                      <a16:colId xmlns:a16="http://schemas.microsoft.com/office/drawing/2014/main" val="3360064684"/>
                    </a:ext>
                  </a:extLst>
                </a:gridCol>
                <a:gridCol w="797149">
                  <a:extLst>
                    <a:ext uri="{9D8B030D-6E8A-4147-A177-3AD203B41FA5}">
                      <a16:colId xmlns:a16="http://schemas.microsoft.com/office/drawing/2014/main" val="2768677750"/>
                    </a:ext>
                  </a:extLst>
                </a:gridCol>
              </a:tblGrid>
              <a:tr h="137160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Table 2: </a:t>
                      </a:r>
                      <a:r>
                        <a:rPr lang="zh-TW" altLang="en-US" sz="1400" dirty="0"/>
                        <a:t>死因比死亡數 </a:t>
                      </a:r>
                      <a:r>
                        <a:rPr lang="en-US" altLang="zh-TW" sz="1400" dirty="0"/>
                        <a:t>|</a:t>
                      </a:r>
                      <a:r>
                        <a:rPr lang="zh-TW" altLang="en-US" sz="1400" dirty="0"/>
                        <a:t> 以肝硬化史</a:t>
                      </a:r>
                      <a:r>
                        <a:rPr lang="en-US" altLang="zh-TW" sz="1400" dirty="0"/>
                        <a:t>&amp;HBsAg</a:t>
                      </a:r>
                      <a:r>
                        <a:rPr lang="zh-TW" altLang="en-US" sz="1400" dirty="0"/>
                        <a:t>狀態分層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8821846"/>
                  </a:ext>
                </a:extLst>
              </a:tr>
              <a:tr h="13716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400" b="1" dirty="0"/>
                        <a:t>肝硬化史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/>
                        <a:t>HBsAg</a:t>
                      </a:r>
                      <a:endParaRPr lang="zh-TW" altLang="en-US" sz="1400" b="1" dirty="0"/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400" b="1" dirty="0"/>
                        <a:t>死因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400" b="1" dirty="0"/>
                        <a:t>風險族群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PHC</a:t>
                      </a:r>
                    </a:p>
                    <a:p>
                      <a:pPr algn="ctr"/>
                      <a:r>
                        <a:rPr lang="zh-TW" altLang="en-US" sz="1400" b="1" dirty="0"/>
                        <a:t>發生率*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605693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PHC</a:t>
                      </a:r>
                      <a:endParaRPr lang="zh-TW" altLang="en-US" sz="1400" b="1" dirty="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/>
                        <a:t>肝硬化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/>
                        <a:t>其他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85767"/>
                  </a:ext>
                </a:extLst>
              </a:tr>
              <a:tr h="13716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400" b="1" dirty="0"/>
                        <a:t>有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/>
                        <a:t>陽性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</a:t>
                      </a:r>
                      <a:endParaRPr lang="zh-TW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40</a:t>
                      </a:r>
                      <a:endParaRPr lang="zh-TW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12500</a:t>
                      </a:r>
                      <a:endParaRPr lang="zh-TW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34956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/>
                        <a:t>陰性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30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71623"/>
                  </a:ext>
                </a:extLst>
              </a:tr>
              <a:tr h="13716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400" b="1" dirty="0"/>
                        <a:t>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/>
                        <a:t>陽性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35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10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48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3414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1025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727266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/>
                        <a:t>陰性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199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19223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582197"/>
                  </a:ext>
                </a:extLst>
              </a:tr>
              <a:tr h="13716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b="1" dirty="0"/>
                        <a:t>總共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41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19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247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22707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181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282708"/>
                  </a:ext>
                </a:extLst>
              </a:tr>
            </a:tbl>
          </a:graphicData>
        </a:graphic>
      </p:graphicFrame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A664512C-C148-4D4B-9DB5-346396E7A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302" y="5176079"/>
            <a:ext cx="4963281" cy="746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/>
              <a:t>Table 2 </a:t>
            </a:r>
          </a:p>
          <a:p>
            <a:r>
              <a:rPr lang="zh-TW" altLang="en-US" sz="1800" b="1" dirty="0"/>
              <a:t>有肝硬化史的病患會增加罹患</a:t>
            </a:r>
            <a:r>
              <a:rPr lang="en-US" altLang="zh-TW" sz="1800" b="1" dirty="0"/>
              <a:t>PHC</a:t>
            </a:r>
            <a:r>
              <a:rPr lang="zh-TW" altLang="en-US" sz="1800" b="1" dirty="0"/>
              <a:t>風險</a:t>
            </a:r>
            <a:endParaRPr lang="en-US" altLang="zh-TW" sz="1800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AACA376-0CD0-4387-9AD6-6A5723BB8093}"/>
              </a:ext>
            </a:extLst>
          </p:cNvPr>
          <p:cNvSpPr/>
          <p:nvPr/>
        </p:nvSpPr>
        <p:spPr>
          <a:xfrm>
            <a:off x="6606069" y="6109795"/>
            <a:ext cx="5229981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600" dirty="0"/>
              <a:t>此外，有肝炎史的</a:t>
            </a:r>
            <a:r>
              <a:rPr lang="en-US" altLang="zh-TW" sz="1600" dirty="0"/>
              <a:t>1257</a:t>
            </a:r>
            <a:r>
              <a:rPr lang="zh-TW" altLang="en-US" sz="1600" dirty="0"/>
              <a:t>人，</a:t>
            </a:r>
            <a:r>
              <a:rPr lang="en-US" altLang="zh-TW" sz="1600" dirty="0"/>
              <a:t>390</a:t>
            </a:r>
            <a:r>
              <a:rPr lang="zh-TW" altLang="en-US" sz="1600" dirty="0"/>
              <a:t>名</a:t>
            </a:r>
            <a:r>
              <a:rPr lang="en-US" altLang="zh-TW" sz="1600" dirty="0"/>
              <a:t>(31%)HBsAg</a:t>
            </a:r>
            <a:r>
              <a:rPr lang="zh-TW" altLang="en-US" sz="1600" dirty="0"/>
              <a:t>陽性，其中</a:t>
            </a:r>
            <a:r>
              <a:rPr lang="en-US" altLang="zh-TW" sz="1600" dirty="0"/>
              <a:t>8</a:t>
            </a:r>
            <a:r>
              <a:rPr lang="zh-TW" altLang="en-US" sz="1600" dirty="0"/>
              <a:t>人死於</a:t>
            </a:r>
            <a:r>
              <a:rPr lang="en-US" altLang="zh-TW" sz="1600" dirty="0"/>
              <a:t>PHC(2.1%)</a:t>
            </a:r>
            <a:r>
              <a:rPr lang="zh-TW" altLang="en-US" sz="1600" dirty="0"/>
              <a:t>，</a:t>
            </a:r>
            <a:r>
              <a:rPr lang="en-US" altLang="zh-TW" sz="1600" dirty="0"/>
              <a:t>867</a:t>
            </a:r>
            <a:r>
              <a:rPr lang="zh-TW" altLang="en-US" sz="1600" dirty="0"/>
              <a:t>名陰性者</a:t>
            </a:r>
            <a:r>
              <a:rPr lang="en-US" altLang="zh-TW" sz="1600" dirty="0"/>
              <a:t>0</a:t>
            </a:r>
            <a:r>
              <a:rPr lang="zh-TW" altLang="en-US" sz="1600" dirty="0"/>
              <a:t>人死於</a:t>
            </a:r>
            <a:r>
              <a:rPr lang="en-US" altLang="zh-TW" sz="1600" dirty="0"/>
              <a:t>PHC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78900499-C4CC-4A8B-BAD4-78B67DFF3A30}"/>
              </a:ext>
            </a:extLst>
          </p:cNvPr>
          <p:cNvSpPr/>
          <p:nvPr/>
        </p:nvSpPr>
        <p:spPr>
          <a:xfrm>
            <a:off x="247143" y="2961812"/>
            <a:ext cx="6184933" cy="3732758"/>
          </a:xfrm>
          <a:prstGeom prst="roundRect">
            <a:avLst>
              <a:gd name="adj" fmla="val 5419"/>
            </a:avLst>
          </a:prstGeom>
          <a:noFill/>
          <a:ln w="19050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59BDA4BB-F023-4847-97D0-0DE34946EBAD}"/>
              </a:ext>
            </a:extLst>
          </p:cNvPr>
          <p:cNvSpPr/>
          <p:nvPr/>
        </p:nvSpPr>
        <p:spPr>
          <a:xfrm>
            <a:off x="6606069" y="5113001"/>
            <a:ext cx="5229981" cy="857008"/>
          </a:xfrm>
          <a:prstGeom prst="roundRect">
            <a:avLst>
              <a:gd name="adj" fmla="val 18483"/>
            </a:avLst>
          </a:prstGeom>
          <a:noFill/>
          <a:ln w="19050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26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AFB7741-86A5-4F84-9A8E-266875932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289420"/>
              </p:ext>
            </p:extLst>
          </p:nvPr>
        </p:nvGraphicFramePr>
        <p:xfrm>
          <a:off x="262140" y="294822"/>
          <a:ext cx="6017361" cy="3048000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741555">
                  <a:extLst>
                    <a:ext uri="{9D8B030D-6E8A-4147-A177-3AD203B41FA5}">
                      <a16:colId xmlns:a16="http://schemas.microsoft.com/office/drawing/2014/main" val="3929738276"/>
                    </a:ext>
                  </a:extLst>
                </a:gridCol>
                <a:gridCol w="880769">
                  <a:extLst>
                    <a:ext uri="{9D8B030D-6E8A-4147-A177-3AD203B41FA5}">
                      <a16:colId xmlns:a16="http://schemas.microsoft.com/office/drawing/2014/main" val="458917609"/>
                    </a:ext>
                  </a:extLst>
                </a:gridCol>
                <a:gridCol w="835342">
                  <a:extLst>
                    <a:ext uri="{9D8B030D-6E8A-4147-A177-3AD203B41FA5}">
                      <a16:colId xmlns:a16="http://schemas.microsoft.com/office/drawing/2014/main" val="2756897026"/>
                    </a:ext>
                  </a:extLst>
                </a:gridCol>
                <a:gridCol w="541074">
                  <a:extLst>
                    <a:ext uri="{9D8B030D-6E8A-4147-A177-3AD203B41FA5}">
                      <a16:colId xmlns:a16="http://schemas.microsoft.com/office/drawing/2014/main" val="145171771"/>
                    </a:ext>
                  </a:extLst>
                </a:gridCol>
                <a:gridCol w="1281490">
                  <a:extLst>
                    <a:ext uri="{9D8B030D-6E8A-4147-A177-3AD203B41FA5}">
                      <a16:colId xmlns:a16="http://schemas.microsoft.com/office/drawing/2014/main" val="1153450661"/>
                    </a:ext>
                  </a:extLst>
                </a:gridCol>
                <a:gridCol w="541074">
                  <a:extLst>
                    <a:ext uri="{9D8B030D-6E8A-4147-A177-3AD203B41FA5}">
                      <a16:colId xmlns:a16="http://schemas.microsoft.com/office/drawing/2014/main" val="1956216876"/>
                    </a:ext>
                  </a:extLst>
                </a:gridCol>
                <a:gridCol w="1196057">
                  <a:extLst>
                    <a:ext uri="{9D8B030D-6E8A-4147-A177-3AD203B41FA5}">
                      <a16:colId xmlns:a16="http://schemas.microsoft.com/office/drawing/2014/main" val="1453905733"/>
                    </a:ext>
                  </a:extLst>
                </a:gridCol>
              </a:tblGrid>
              <a:tr h="246785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Table 4: PHC</a:t>
                      </a:r>
                      <a:r>
                        <a:rPr lang="zh-TW" altLang="en-US" sz="1400" dirty="0"/>
                        <a:t>發生率 </a:t>
                      </a:r>
                      <a:r>
                        <a:rPr lang="en-US" altLang="zh-TW" sz="1400" dirty="0"/>
                        <a:t>|</a:t>
                      </a:r>
                      <a:r>
                        <a:rPr lang="zh-TW" altLang="en-US" sz="1400" dirty="0"/>
                        <a:t> 以年齡分層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12901"/>
                  </a:ext>
                </a:extLst>
              </a:tr>
              <a:tr h="246785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年齡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400" b="1" dirty="0"/>
                        <a:t>總案例數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HBsAg</a:t>
                      </a:r>
                      <a:r>
                        <a:rPr lang="zh-TW" altLang="en-US" sz="1400" b="1" dirty="0"/>
                        <a:t>陽性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PHC</a:t>
                      </a:r>
                      <a:r>
                        <a:rPr lang="zh-TW" altLang="en-US" sz="1400" b="1" dirty="0"/>
                        <a:t>發生率</a:t>
                      </a:r>
                      <a:r>
                        <a:rPr lang="en-US" altLang="zh-TW" sz="1400" b="1" dirty="0"/>
                        <a:t>/100000</a:t>
                      </a:r>
                      <a:r>
                        <a:rPr lang="zh-TW" altLang="en-US" sz="1400" b="1" dirty="0"/>
                        <a:t>人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989100"/>
                  </a:ext>
                </a:extLst>
              </a:tr>
              <a:tr h="24678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/>
                        <a:t>病例數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%</a:t>
                      </a:r>
                      <a:endParaRPr lang="zh-TW" altLang="en-US" sz="1400" b="1" dirty="0"/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PHC</a:t>
                      </a:r>
                      <a:r>
                        <a:rPr lang="zh-TW" altLang="en-US" sz="1400" b="1" dirty="0"/>
                        <a:t>死亡數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/>
                        <a:t>總共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HBsAg</a:t>
                      </a:r>
                      <a:r>
                        <a:rPr lang="zh-TW" altLang="en-US" sz="1400" b="1" dirty="0"/>
                        <a:t>陽性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839560"/>
                  </a:ext>
                </a:extLst>
              </a:tr>
              <a:tr h="2467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20-29</a:t>
                      </a:r>
                      <a:endParaRPr lang="zh-TW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647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130</a:t>
                      </a:r>
                      <a:endParaRPr lang="zh-TW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21.1</a:t>
                      </a:r>
                      <a:endParaRPr lang="zh-TW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13976"/>
                  </a:ext>
                </a:extLst>
              </a:tr>
              <a:tr h="2467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30-39</a:t>
                      </a:r>
                      <a:endParaRPr lang="zh-TW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1814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398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21.9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1"/>
                          </a:solidFill>
                        </a:rPr>
                        <a:t>55</a:t>
                      </a:r>
                      <a:endParaRPr lang="zh-TW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1"/>
                          </a:solidFill>
                        </a:rPr>
                        <a:t>251</a:t>
                      </a:r>
                      <a:endParaRPr lang="zh-TW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550022"/>
                  </a:ext>
                </a:extLst>
              </a:tr>
              <a:tr h="2467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40-49</a:t>
                      </a:r>
                      <a:endParaRPr lang="zh-TW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8338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1415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17.0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4+1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1"/>
                          </a:solidFill>
                        </a:rPr>
                        <a:t>60</a:t>
                      </a:r>
                      <a:endParaRPr lang="zh-TW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1"/>
                          </a:solidFill>
                        </a:rPr>
                        <a:t>283</a:t>
                      </a:r>
                      <a:endParaRPr lang="zh-TW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535562"/>
                  </a:ext>
                </a:extLst>
              </a:tr>
              <a:tr h="2467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50-59</a:t>
                      </a:r>
                      <a:endParaRPr lang="zh-TW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9949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1303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13.1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28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1"/>
                          </a:solidFill>
                        </a:rPr>
                        <a:t>281</a:t>
                      </a:r>
                      <a:endParaRPr lang="zh-TW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1"/>
                          </a:solidFill>
                        </a:rPr>
                        <a:t>2249</a:t>
                      </a:r>
                      <a:endParaRPr lang="zh-TW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418183"/>
                  </a:ext>
                </a:extLst>
              </a:tr>
              <a:tr h="2467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60-69</a:t>
                      </a:r>
                      <a:endParaRPr lang="zh-TW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1920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206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10.7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1"/>
                          </a:solidFill>
                        </a:rPr>
                        <a:t>364</a:t>
                      </a:r>
                      <a:endParaRPr lang="zh-TW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1"/>
                          </a:solidFill>
                        </a:rPr>
                        <a:t>3398</a:t>
                      </a:r>
                      <a:endParaRPr lang="zh-TW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2688"/>
                  </a:ext>
                </a:extLst>
              </a:tr>
              <a:tr h="2467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&gt;70</a:t>
                      </a:r>
                      <a:endParaRPr lang="zh-TW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39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5.1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45827"/>
                  </a:ext>
                </a:extLst>
              </a:tr>
              <a:tr h="24678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總共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22707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3454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15.2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40+1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1"/>
                          </a:solidFill>
                        </a:rPr>
                        <a:t>181</a:t>
                      </a:r>
                      <a:endParaRPr lang="zh-TW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1"/>
                          </a:solidFill>
                        </a:rPr>
                        <a:t>1158</a:t>
                      </a:r>
                      <a:endParaRPr lang="zh-TW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295022"/>
                  </a:ext>
                </a:extLst>
              </a:tr>
            </a:tbl>
          </a:graphicData>
        </a:graphic>
      </p:graphicFrame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9F81263-1F14-4CB3-846A-0C19E6C18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363" y="382826"/>
            <a:ext cx="5159977" cy="1432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/>
              <a:t>Table 3</a:t>
            </a:r>
            <a:r>
              <a:rPr lang="zh-TW" altLang="en-US" sz="1600" dirty="0"/>
              <a:t> </a:t>
            </a:r>
            <a:endParaRPr lang="en-US" altLang="zh-TW" sz="1600" dirty="0"/>
          </a:p>
          <a:p>
            <a:r>
              <a:rPr lang="en-US" altLang="zh-TW" sz="1600" dirty="0"/>
              <a:t>PHC</a:t>
            </a:r>
            <a:r>
              <a:rPr lang="zh-TW" altLang="en-US" sz="1600" dirty="0"/>
              <a:t>總發生率：</a:t>
            </a:r>
            <a:r>
              <a:rPr lang="en-US" altLang="zh-TW" sz="1600" dirty="0"/>
              <a:t>181/100000</a:t>
            </a:r>
          </a:p>
          <a:p>
            <a:r>
              <a:rPr lang="en-US" altLang="zh-TW" sz="1600" dirty="0"/>
              <a:t>HBsAg</a:t>
            </a:r>
            <a:r>
              <a:rPr lang="zh-TW" altLang="en-US" sz="1600" dirty="0"/>
              <a:t>陽性者的</a:t>
            </a:r>
            <a:r>
              <a:rPr lang="en-US" altLang="zh-TW" sz="1600" dirty="0"/>
              <a:t>PHC</a:t>
            </a:r>
            <a:r>
              <a:rPr lang="zh-TW" altLang="en-US" sz="1600" dirty="0"/>
              <a:t>發生率：</a:t>
            </a:r>
            <a:r>
              <a:rPr lang="en-US" altLang="zh-TW" sz="1600" dirty="0"/>
              <a:t>1158/100000</a:t>
            </a:r>
          </a:p>
          <a:p>
            <a:r>
              <a:rPr lang="en-US" altLang="zh-TW" sz="1600" dirty="0">
                <a:solidFill>
                  <a:srgbClr val="FF0000"/>
                </a:solidFill>
              </a:rPr>
              <a:t>PHC</a:t>
            </a:r>
            <a:r>
              <a:rPr lang="zh-TW" altLang="en-US" sz="1600" dirty="0">
                <a:solidFill>
                  <a:srgbClr val="FF0000"/>
                </a:solidFill>
              </a:rPr>
              <a:t>與</a:t>
            </a:r>
            <a:r>
              <a:rPr lang="en-US" altLang="zh-TW" sz="1600" dirty="0">
                <a:solidFill>
                  <a:srgbClr val="FF0000"/>
                </a:solidFill>
              </a:rPr>
              <a:t>HBsAg</a:t>
            </a:r>
            <a:r>
              <a:rPr lang="zh-TW" altLang="en-US" sz="1600" dirty="0">
                <a:solidFill>
                  <a:srgbClr val="FF0000"/>
                </a:solidFill>
              </a:rPr>
              <a:t>發生率均隨年齡上升而增加</a:t>
            </a:r>
            <a:endParaRPr lang="en-US" altLang="zh-TW" sz="1600" dirty="0">
              <a:solidFill>
                <a:srgbClr val="FF0000"/>
              </a:solidFill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59B7568D-BFC5-4ED0-85CC-A32BC45AC318}"/>
              </a:ext>
            </a:extLst>
          </p:cNvPr>
          <p:cNvSpPr txBox="1">
            <a:spLocks/>
          </p:cNvSpPr>
          <p:nvPr/>
        </p:nvSpPr>
        <p:spPr>
          <a:xfrm>
            <a:off x="3589540" y="3614556"/>
            <a:ext cx="5012920" cy="676338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200" b="1" dirty="0"/>
              <a:t>偏差來源與影響</a:t>
            </a:r>
          </a:p>
        </p:txBody>
      </p:sp>
      <p:sp>
        <p:nvSpPr>
          <p:cNvPr id="8" name="內容版面配置區 5">
            <a:extLst>
              <a:ext uri="{FF2B5EF4-FFF2-40B4-BE49-F238E27FC236}">
                <a16:creationId xmlns:a16="http://schemas.microsoft.com/office/drawing/2014/main" id="{8C979BCF-CFAC-4C4B-AF8A-3B6C179969BA}"/>
              </a:ext>
            </a:extLst>
          </p:cNvPr>
          <p:cNvSpPr txBox="1">
            <a:spLocks/>
          </p:cNvSpPr>
          <p:nvPr/>
        </p:nvSpPr>
        <p:spPr>
          <a:xfrm>
            <a:off x="6833272" y="1930660"/>
            <a:ext cx="5096588" cy="14121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1600" dirty="0">
                <a:solidFill>
                  <a:srgbClr val="FF0000"/>
                </a:solidFill>
              </a:rPr>
              <a:t>HBsAg</a:t>
            </a:r>
            <a:r>
              <a:rPr lang="zh-TW" altLang="en-US" sz="1600" dirty="0"/>
              <a:t>帶原是罹患</a:t>
            </a:r>
            <a:r>
              <a:rPr lang="en-US" altLang="zh-TW" sz="1600" dirty="0"/>
              <a:t>PHC</a:t>
            </a:r>
            <a:r>
              <a:rPr lang="zh-TW" altLang="en-US" sz="1600" dirty="0"/>
              <a:t>風險因子。</a:t>
            </a:r>
            <a:r>
              <a:rPr lang="en-US" altLang="zh-TW" sz="1600" dirty="0"/>
              <a:t>RR=223, 95%CI=(28, 1479)</a:t>
            </a:r>
          </a:p>
          <a:p>
            <a:pPr>
              <a:lnSpc>
                <a:spcPct val="100000"/>
              </a:lnSpc>
            </a:pPr>
            <a:r>
              <a:rPr lang="zh-TW" altLang="en-US" sz="1600" dirty="0">
                <a:solidFill>
                  <a:srgbClr val="FF0000"/>
                </a:solidFill>
              </a:rPr>
              <a:t>有肝硬化史</a:t>
            </a:r>
            <a:r>
              <a:rPr lang="zh-TW" altLang="en-US" sz="1600" dirty="0"/>
              <a:t>增加罹患</a:t>
            </a:r>
            <a:r>
              <a:rPr lang="en-US" altLang="zh-TW" sz="1600" dirty="0"/>
              <a:t>PHC</a:t>
            </a:r>
            <a:r>
              <a:rPr lang="zh-TW" altLang="en-US" sz="1600" dirty="0"/>
              <a:t>風險 </a:t>
            </a:r>
            <a:r>
              <a:rPr lang="en-US" altLang="zh-TW" sz="1600" dirty="0"/>
              <a:t>(</a:t>
            </a:r>
            <a:r>
              <a:rPr lang="zh-TW" altLang="en-US" sz="1600" dirty="0"/>
              <a:t>與</a:t>
            </a:r>
            <a:r>
              <a:rPr lang="en-US" altLang="zh-TW" sz="1600" dirty="0"/>
              <a:t>HBsAg</a:t>
            </a:r>
            <a:r>
              <a:rPr lang="zh-TW" altLang="en-US" sz="1600" dirty="0"/>
              <a:t>陽性正向交互</a:t>
            </a:r>
            <a:r>
              <a:rPr lang="en-US" altLang="zh-TW" sz="1600" dirty="0"/>
              <a:t>)</a:t>
            </a:r>
          </a:p>
          <a:p>
            <a:pPr>
              <a:lnSpc>
                <a:spcPct val="100000"/>
              </a:lnSpc>
            </a:pPr>
            <a:r>
              <a:rPr lang="zh-TW" altLang="en-US" sz="1600" dirty="0">
                <a:solidFill>
                  <a:srgbClr val="FF0000"/>
                </a:solidFill>
              </a:rPr>
              <a:t>年齡的上升</a:t>
            </a:r>
            <a:r>
              <a:rPr lang="zh-TW" altLang="en-US" sz="1600" dirty="0"/>
              <a:t>增加罹患</a:t>
            </a:r>
            <a:r>
              <a:rPr lang="en-US" altLang="zh-TW" sz="1600" dirty="0"/>
              <a:t>PHC</a:t>
            </a:r>
            <a:r>
              <a:rPr lang="zh-TW" altLang="en-US" sz="1600" dirty="0"/>
              <a:t>風險 </a:t>
            </a:r>
            <a:r>
              <a:rPr lang="en-US" altLang="zh-TW" sz="1600" dirty="0"/>
              <a:t>(</a:t>
            </a:r>
            <a:r>
              <a:rPr lang="zh-TW" altLang="en-US" sz="1600" dirty="0"/>
              <a:t>與</a:t>
            </a:r>
            <a:r>
              <a:rPr lang="en-US" altLang="zh-TW" sz="1600" dirty="0"/>
              <a:t>HBsAg</a:t>
            </a:r>
            <a:r>
              <a:rPr lang="zh-TW" altLang="en-US" sz="1600" dirty="0"/>
              <a:t>陽性正向交互</a:t>
            </a:r>
            <a:r>
              <a:rPr lang="en-US" altLang="zh-TW" sz="1600" dirty="0"/>
              <a:t>)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9948D6E-5CCA-49B1-9FD6-DC6400B19AC3}"/>
              </a:ext>
            </a:extLst>
          </p:cNvPr>
          <p:cNvSpPr/>
          <p:nvPr/>
        </p:nvSpPr>
        <p:spPr>
          <a:xfrm>
            <a:off x="6475445" y="294823"/>
            <a:ext cx="5454416" cy="1520932"/>
          </a:xfrm>
          <a:prstGeom prst="roundRect">
            <a:avLst>
              <a:gd name="adj" fmla="val 5419"/>
            </a:avLst>
          </a:prstGeom>
          <a:noFill/>
          <a:ln w="19050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F89C073-9577-4DBD-9D9A-089E0C397459}"/>
              </a:ext>
            </a:extLst>
          </p:cNvPr>
          <p:cNvSpPr txBox="1"/>
          <p:nvPr/>
        </p:nvSpPr>
        <p:spPr>
          <a:xfrm>
            <a:off x="603822" y="4562629"/>
            <a:ext cx="3600000" cy="20005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/>
              <a:t>選樣偏差</a:t>
            </a:r>
            <a:endParaRPr lang="en-US" altLang="zh-TW" sz="2400" b="1" dirty="0"/>
          </a:p>
          <a:p>
            <a:pPr algn="ctr"/>
            <a:endParaRPr lang="en-US" altLang="zh-TW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1" dirty="0"/>
              <a:t>Loss to Follow-up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-&gt;</a:t>
            </a:r>
            <a:r>
              <a:rPr lang="zh-TW" altLang="en-US" sz="2000" b="1" dirty="0"/>
              <a:t> 錯估風險</a:t>
            </a:r>
            <a:endParaRPr lang="en-US" altLang="zh-TW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b="1" dirty="0"/>
              <a:t>樣本為公務員的健康工人效應 </a:t>
            </a:r>
            <a:r>
              <a:rPr lang="en-US" altLang="zh-TW" sz="2000" b="1" dirty="0"/>
              <a:t>-&gt;</a:t>
            </a:r>
            <a:r>
              <a:rPr lang="zh-TW" altLang="en-US" sz="2000" b="1" dirty="0"/>
              <a:t> 低估風險</a:t>
            </a:r>
            <a:endParaRPr lang="en-US" altLang="zh-TW" sz="2000" b="1" dirty="0"/>
          </a:p>
        </p:txBody>
      </p:sp>
      <p:sp>
        <p:nvSpPr>
          <p:cNvPr id="11" name="內容版面配置區 5">
            <a:extLst>
              <a:ext uri="{FF2B5EF4-FFF2-40B4-BE49-F238E27FC236}">
                <a16:creationId xmlns:a16="http://schemas.microsoft.com/office/drawing/2014/main" id="{D08CFD4A-C5F0-4624-B02D-402D6D51A644}"/>
              </a:ext>
            </a:extLst>
          </p:cNvPr>
          <p:cNvSpPr txBox="1">
            <a:spLocks/>
          </p:cNvSpPr>
          <p:nvPr/>
        </p:nvSpPr>
        <p:spPr>
          <a:xfrm>
            <a:off x="6475445" y="1930660"/>
            <a:ext cx="357827" cy="14121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TW" altLang="en-US" sz="1600" b="1" dirty="0"/>
              <a:t>結</a:t>
            </a:r>
            <a:endParaRPr lang="en-US" altLang="zh-TW" sz="1600" b="1" dirty="0"/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1600" b="1" dirty="0"/>
              <a:t>論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C36C56A-2E6A-4A1F-A4A1-6794EB691F1A}"/>
              </a:ext>
            </a:extLst>
          </p:cNvPr>
          <p:cNvSpPr/>
          <p:nvPr/>
        </p:nvSpPr>
        <p:spPr>
          <a:xfrm>
            <a:off x="4296000" y="4562629"/>
            <a:ext cx="3600000" cy="20005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400" b="1" dirty="0"/>
              <a:t>測量偏差</a:t>
            </a:r>
            <a:endParaRPr lang="en-US" altLang="zh-TW" sz="2400" b="1" dirty="0"/>
          </a:p>
          <a:p>
            <a:pPr algn="ctr"/>
            <a:endParaRPr lang="en-US" altLang="zh-TW" sz="2000" b="1" dirty="0"/>
          </a:p>
          <a:p>
            <a:r>
              <a:rPr lang="zh-TW" altLang="en-US" sz="2000" b="1" dirty="0"/>
              <a:t>不同的暴露資料測量與蒐集方式 </a:t>
            </a:r>
            <a:r>
              <a:rPr lang="en-US" altLang="zh-TW" sz="2000" b="1" dirty="0"/>
              <a:t>-&gt;</a:t>
            </a:r>
            <a:r>
              <a:rPr lang="zh-TW" altLang="en-US" sz="2000" b="1" dirty="0"/>
              <a:t> 低估風險</a:t>
            </a:r>
            <a:endParaRPr lang="en-US" altLang="zh-TW" sz="2000" b="1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3D7AA0-D075-47B2-8A7A-47D88AFCE19B}"/>
              </a:ext>
            </a:extLst>
          </p:cNvPr>
          <p:cNvSpPr/>
          <p:nvPr/>
        </p:nvSpPr>
        <p:spPr>
          <a:xfrm>
            <a:off x="7983453" y="4562629"/>
            <a:ext cx="3600000" cy="20005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400" b="1" dirty="0"/>
              <a:t>干擾作用</a:t>
            </a:r>
            <a:endParaRPr lang="en-US" altLang="zh-TW" sz="2400" b="1" dirty="0"/>
          </a:p>
          <a:p>
            <a:pPr algn="ctr"/>
            <a:endParaRPr lang="en-US" altLang="zh-TW" sz="2000" b="1" dirty="0"/>
          </a:p>
          <a:p>
            <a:r>
              <a:rPr lang="zh-TW" altLang="en-US" sz="2000" b="1" dirty="0"/>
              <a:t>可能存在其他未知的干擾因子 </a:t>
            </a:r>
            <a:r>
              <a:rPr lang="en-US" altLang="zh-TW" sz="2000" b="1" dirty="0"/>
              <a:t>-&gt;</a:t>
            </a:r>
            <a:r>
              <a:rPr lang="zh-TW" altLang="en-US" sz="2000" b="1" dirty="0"/>
              <a:t> 錯估風險</a:t>
            </a:r>
            <a:endParaRPr lang="en-US" altLang="zh-TW" sz="2000" b="1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5932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F0B96F-4FEC-4516-B042-6C39F0802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3851" y="1189198"/>
            <a:ext cx="5760000" cy="1098905"/>
          </a:xfrm>
        </p:spPr>
        <p:txBody>
          <a:bodyPr>
            <a:noAutofit/>
          </a:bodyPr>
          <a:lstStyle/>
          <a:p>
            <a:r>
              <a:rPr lang="zh-TW" altLang="en-US" sz="2000" b="1" dirty="0"/>
              <a:t>建立有史以來病毒與人類腫瘤之間的強力的關聯</a:t>
            </a:r>
            <a:endParaRPr lang="en-US" altLang="zh-TW" sz="2000" b="1" dirty="0"/>
          </a:p>
          <a:p>
            <a:r>
              <a:rPr lang="zh-TW" altLang="en-US" sz="2000" b="1" dirty="0"/>
              <a:t>找出</a:t>
            </a:r>
            <a:r>
              <a:rPr lang="en-US" altLang="zh-TW" sz="2000" b="1" dirty="0"/>
              <a:t>PHC</a:t>
            </a:r>
            <a:r>
              <a:rPr lang="zh-TW" altLang="en-US" sz="2000" b="1" dirty="0"/>
              <a:t>明確的預防方向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AE50B0-B345-4158-BADE-30A885B13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148" y="3429000"/>
            <a:ext cx="5760000" cy="279302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b="1" dirty="0"/>
              <a:t>進行肝硬化在</a:t>
            </a:r>
            <a:r>
              <a:rPr lang="en-US" altLang="zh-TW" sz="2000" b="1" dirty="0"/>
              <a:t>PHC</a:t>
            </a:r>
            <a:r>
              <a:rPr lang="zh-TW" altLang="en-US" sz="2000" b="1" dirty="0"/>
              <a:t>的病因學研究</a:t>
            </a:r>
            <a:r>
              <a:rPr lang="zh-TW" altLang="en-US" sz="2000" dirty="0"/>
              <a:t>，以了解肝硬化在其中的發病機制中起什麼作用</a:t>
            </a:r>
            <a:endParaRPr lang="en-US" altLang="zh-TW" sz="2000" dirty="0"/>
          </a:p>
          <a:p>
            <a:pPr>
              <a:lnSpc>
                <a:spcPct val="120000"/>
              </a:lnSpc>
            </a:pPr>
            <a:r>
              <a:rPr lang="zh-TW" altLang="en-US" sz="2000" b="1" dirty="0"/>
              <a:t>進行前瞻性世代研究時取樣外推至其他族群</a:t>
            </a:r>
            <a:r>
              <a:rPr lang="zh-TW" altLang="en-US" sz="2000" dirty="0"/>
              <a:t>，例如不同地域、種族、性別，以了解其他族群</a:t>
            </a:r>
            <a:r>
              <a:rPr lang="en-US" altLang="zh-TW" sz="2000" dirty="0"/>
              <a:t>HBV</a:t>
            </a:r>
            <a:r>
              <a:rPr lang="zh-TW" altLang="en-US" sz="2000" dirty="0"/>
              <a:t>帶原者與台灣華裔男性罹患</a:t>
            </a:r>
            <a:r>
              <a:rPr lang="en-US" altLang="zh-TW" sz="2000" dirty="0"/>
              <a:t>PHC</a:t>
            </a:r>
            <a:r>
              <a:rPr lang="zh-TW" altLang="en-US" sz="2000" dirty="0"/>
              <a:t>的風險是否相同</a:t>
            </a:r>
          </a:p>
          <a:p>
            <a:pPr>
              <a:lnSpc>
                <a:spcPct val="120000"/>
              </a:lnSpc>
            </a:pPr>
            <a:r>
              <a:rPr lang="zh-TW" altLang="en-US" sz="2000" b="1" dirty="0"/>
              <a:t>進行</a:t>
            </a:r>
            <a:r>
              <a:rPr lang="en-US" altLang="zh-TW" sz="2000" b="1" dirty="0"/>
              <a:t>HBV</a:t>
            </a:r>
            <a:r>
              <a:rPr lang="zh-TW" altLang="en-US" sz="2000" b="1" dirty="0"/>
              <a:t>發展為</a:t>
            </a:r>
            <a:r>
              <a:rPr lang="en-US" altLang="zh-TW" sz="2000" b="1" dirty="0"/>
              <a:t>PHC</a:t>
            </a:r>
            <a:r>
              <a:rPr lang="zh-TW" altLang="en-US" sz="2000" b="1" dirty="0"/>
              <a:t>的世代研究</a:t>
            </a:r>
            <a:r>
              <a:rPr lang="zh-TW" altLang="en-US" sz="2000" dirty="0"/>
              <a:t>，以進一步確認哪些因素決定哪些</a:t>
            </a:r>
            <a:r>
              <a:rPr lang="en-US" altLang="zh-TW" sz="2000" dirty="0"/>
              <a:t>HBV</a:t>
            </a:r>
            <a:r>
              <a:rPr lang="zh-TW" altLang="en-US" sz="2000" dirty="0"/>
              <a:t>感染者會發展為</a:t>
            </a:r>
            <a:r>
              <a:rPr lang="en-US" altLang="zh-TW" sz="2000" dirty="0"/>
              <a:t>PHC</a:t>
            </a:r>
          </a:p>
          <a:p>
            <a:pPr>
              <a:lnSpc>
                <a:spcPct val="120000"/>
              </a:lnSpc>
            </a:pPr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943EEE8E-6DF8-4B6C-A2A4-D463B80BB4B9}"/>
              </a:ext>
            </a:extLst>
          </p:cNvPr>
          <p:cNvSpPr txBox="1">
            <a:spLocks/>
          </p:cNvSpPr>
          <p:nvPr/>
        </p:nvSpPr>
        <p:spPr>
          <a:xfrm>
            <a:off x="5749212" y="2288103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A40060C9-D598-4577-BF5E-6E95C741300F}"/>
              </a:ext>
            </a:extLst>
          </p:cNvPr>
          <p:cNvSpPr txBox="1">
            <a:spLocks/>
          </p:cNvSpPr>
          <p:nvPr/>
        </p:nvSpPr>
        <p:spPr>
          <a:xfrm>
            <a:off x="6173851" y="342868"/>
            <a:ext cx="5760000" cy="676338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200" b="1" dirty="0"/>
              <a:t>研究對公衛的意義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01C92834-5D98-4927-8071-1F05504B3022}"/>
              </a:ext>
            </a:extLst>
          </p:cNvPr>
          <p:cNvSpPr txBox="1">
            <a:spLocks/>
          </p:cNvSpPr>
          <p:nvPr/>
        </p:nvSpPr>
        <p:spPr>
          <a:xfrm>
            <a:off x="258148" y="2586161"/>
            <a:ext cx="5760000" cy="676338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200" b="1" dirty="0"/>
              <a:t>調查建議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DEB9CFC3-3BFF-406B-AE0F-104E93183328}"/>
              </a:ext>
            </a:extLst>
          </p:cNvPr>
          <p:cNvSpPr txBox="1">
            <a:spLocks/>
          </p:cNvSpPr>
          <p:nvPr/>
        </p:nvSpPr>
        <p:spPr>
          <a:xfrm>
            <a:off x="258148" y="342868"/>
            <a:ext cx="5760000" cy="676338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200" b="1" dirty="0"/>
              <a:t>重要推論</a:t>
            </a: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E2FD4FAF-924B-48F8-BEF1-D2F972E62423}"/>
              </a:ext>
            </a:extLst>
          </p:cNvPr>
          <p:cNvSpPr txBox="1">
            <a:spLocks/>
          </p:cNvSpPr>
          <p:nvPr/>
        </p:nvSpPr>
        <p:spPr>
          <a:xfrm>
            <a:off x="6173851" y="2595788"/>
            <a:ext cx="5760000" cy="676338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200" b="1" dirty="0"/>
              <a:t>預防醫學與疾病控制建議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BB6D84-075E-49E9-9628-FBB4BDB0E0F1}"/>
              </a:ext>
            </a:extLst>
          </p:cNvPr>
          <p:cNvSpPr/>
          <p:nvPr/>
        </p:nvSpPr>
        <p:spPr>
          <a:xfrm>
            <a:off x="258148" y="1189198"/>
            <a:ext cx="5760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雖然此研究沒有證明</a:t>
            </a:r>
            <a:r>
              <a:rPr lang="en-US" altLang="zh-TW" sz="2000" dirty="0"/>
              <a:t>HBV</a:t>
            </a:r>
            <a:r>
              <a:rPr lang="zh-TW" altLang="en-US" sz="2000" dirty="0"/>
              <a:t>是</a:t>
            </a:r>
            <a:r>
              <a:rPr lang="en-US" altLang="zh-TW" sz="2000" dirty="0"/>
              <a:t>PHC</a:t>
            </a:r>
            <a:r>
              <a:rPr lang="zh-TW" altLang="en-US" sz="2000" dirty="0"/>
              <a:t>病因，其可能只是其他病原學媒介的輔因子，或僅是個風險因子。但極高的</a:t>
            </a:r>
            <a:r>
              <a:rPr lang="en-US" altLang="zh-TW" sz="2000" dirty="0"/>
              <a:t>RR</a:t>
            </a:r>
            <a:r>
              <a:rPr lang="zh-TW" altLang="en-US" sz="2000" dirty="0"/>
              <a:t>，顯示</a:t>
            </a:r>
            <a:r>
              <a:rPr lang="en-US" altLang="zh-TW" sz="2000" b="1" dirty="0"/>
              <a:t>HBV</a:t>
            </a:r>
            <a:r>
              <a:rPr lang="zh-TW" altLang="en-US" sz="2000" b="1" dirty="0"/>
              <a:t>與</a:t>
            </a:r>
            <a:r>
              <a:rPr lang="en-US" altLang="zh-TW" sz="2000" b="1" dirty="0"/>
              <a:t>PHC</a:t>
            </a:r>
            <a:r>
              <a:rPr lang="zh-TW" altLang="en-US" sz="2000" b="1" dirty="0"/>
              <a:t>的致病過程有極大關連，不僅是個風險因子</a:t>
            </a:r>
            <a:r>
              <a:rPr lang="zh-TW" altLang="en-US" sz="2000" dirty="0"/>
              <a:t>。</a:t>
            </a:r>
            <a:endParaRPr lang="en-US" altLang="zh-TW" sz="2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DDEFDC-246B-4E21-ADBC-2839AEA99B9A}"/>
              </a:ext>
            </a:extLst>
          </p:cNvPr>
          <p:cNvSpPr/>
          <p:nvPr/>
        </p:nvSpPr>
        <p:spPr>
          <a:xfrm>
            <a:off x="6173851" y="3429000"/>
            <a:ext cx="5760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擴大甲種胎兒蛋白及腹部超音波追蹤檢查，定期</a:t>
            </a:r>
            <a:r>
              <a:rPr lang="zh-TW" altLang="en-US" sz="2000" b="1" dirty="0"/>
              <a:t>篩檢</a:t>
            </a:r>
            <a:r>
              <a:rPr lang="en-US" altLang="zh-TW" sz="2000" b="1" dirty="0"/>
              <a:t>B</a:t>
            </a:r>
            <a:r>
              <a:rPr lang="zh-TW" altLang="en-US" sz="2000" b="1" dirty="0"/>
              <a:t>型肝炎</a:t>
            </a:r>
            <a:endParaRPr lang="en-US" altLang="zh-TW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未帶原者接受</a:t>
            </a:r>
            <a:r>
              <a:rPr lang="en-US" altLang="zh-TW" sz="2000" dirty="0"/>
              <a:t>B</a:t>
            </a:r>
            <a:r>
              <a:rPr lang="zh-TW" altLang="en-US" sz="2000" dirty="0"/>
              <a:t>型肝炎</a:t>
            </a:r>
            <a:r>
              <a:rPr lang="zh-TW" altLang="en-US" sz="2000" b="1" dirty="0"/>
              <a:t>疫苗注射</a:t>
            </a:r>
            <a:endParaRPr lang="en-US" altLang="zh-TW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針對帶原者進行</a:t>
            </a:r>
            <a:r>
              <a:rPr lang="zh-TW" altLang="en-US" sz="2000" b="1" dirty="0"/>
              <a:t>早期治療</a:t>
            </a:r>
            <a:endParaRPr lang="en-US" altLang="zh-TW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進行</a:t>
            </a:r>
            <a:r>
              <a:rPr lang="zh-TW" altLang="en-US" sz="2000" b="1" dirty="0"/>
              <a:t>衛教</a:t>
            </a:r>
            <a:r>
              <a:rPr lang="zh-TW" altLang="en-US" sz="2000" dirty="0"/>
              <a:t>，加強民眾對肝炎及肝癌防治認知，使其能夠配合定期追蹤或接受治療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34443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88F42077-70BE-42AE-A9DD-3DA57BC42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343" y="2248751"/>
            <a:ext cx="2101150" cy="43200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FC1254B4-E846-4893-9823-054D943A2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918" y="2248751"/>
            <a:ext cx="2524425" cy="4320000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06A26B-328A-4095-8052-EBD7FF87C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2703" y="1828800"/>
            <a:ext cx="2762374" cy="4739951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TW" altLang="en-US" dirty="0">
                <a:ea typeface="微軟正黑體"/>
                <a:cs typeface="Arial"/>
              </a:rPr>
              <a:t>資料處理</a:t>
            </a:r>
            <a:endParaRPr lang="en-US" altLang="zh-TW" dirty="0">
              <a:ea typeface="微軟正黑體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zh-TW" altLang="en-US" dirty="0">
                <a:ea typeface="微軟正黑體"/>
                <a:cs typeface="Arial"/>
              </a:rPr>
              <a:t>刪除研究前</a:t>
            </a:r>
            <a:r>
              <a:rPr lang="en-US" altLang="zh-TW" dirty="0">
                <a:ea typeface="微軟正黑體"/>
                <a:cs typeface="Arial"/>
              </a:rPr>
              <a:t>(</a:t>
            </a:r>
            <a:r>
              <a:rPr lang="zh-TW" altLang="en-US" dirty="0">
                <a:ea typeface="微軟正黑體"/>
                <a:cs typeface="Arial"/>
              </a:rPr>
              <a:t>INTERVIEW1</a:t>
            </a:r>
            <a:r>
              <a:rPr lang="en-US" altLang="zh-TW" dirty="0">
                <a:ea typeface="微軟正黑體"/>
                <a:cs typeface="Arial"/>
              </a:rPr>
              <a:t>)</a:t>
            </a:r>
            <a:r>
              <a:rPr lang="zh-TW" altLang="en-US" dirty="0">
                <a:ea typeface="微軟正黑體"/>
                <a:cs typeface="Arial"/>
              </a:rPr>
              <a:t>就發病</a:t>
            </a:r>
            <a:r>
              <a:rPr lang="en-US" altLang="zh-TW" dirty="0">
                <a:ea typeface="微軟正黑體"/>
                <a:cs typeface="Arial"/>
              </a:rPr>
              <a:t>(DTIME)</a:t>
            </a:r>
            <a:r>
              <a:rPr lang="zh-TW" altLang="en-US" dirty="0">
                <a:ea typeface="微軟正黑體"/>
                <a:cs typeface="Arial"/>
              </a:rPr>
              <a:t>的個案</a:t>
            </a:r>
            <a:endParaRPr lang="en-US" altLang="zh-TW" dirty="0">
              <a:ea typeface="微軟正黑體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zh-TW" altLang="en-US" dirty="0">
                <a:ea typeface="微軟正黑體"/>
                <a:cs typeface="Arial"/>
              </a:rPr>
              <a:t>若發病時間位於兩次病毒測量之間，則以第一次測量</a:t>
            </a:r>
            <a:r>
              <a:rPr lang="en-US" altLang="zh-TW" dirty="0">
                <a:ea typeface="微軟正黑體"/>
                <a:cs typeface="Arial"/>
              </a:rPr>
              <a:t>(</a:t>
            </a:r>
            <a:r>
              <a:rPr lang="zh-TW" altLang="en-US" dirty="0">
                <a:ea typeface="微軟正黑體"/>
                <a:cs typeface="Arial"/>
              </a:rPr>
              <a:t>INTERVIEW1</a:t>
            </a:r>
            <a:r>
              <a:rPr lang="en-US" altLang="zh-TW" dirty="0">
                <a:ea typeface="微軟正黑體"/>
                <a:cs typeface="Arial"/>
              </a:rPr>
              <a:t>)</a:t>
            </a:r>
            <a:r>
              <a:rPr lang="zh-TW" altLang="en-US" dirty="0">
                <a:ea typeface="微軟正黑體"/>
                <a:cs typeface="Arial"/>
              </a:rPr>
              <a:t>決定</a:t>
            </a:r>
            <a:r>
              <a:rPr lang="en-US" altLang="zh-TW" dirty="0">
                <a:ea typeface="微軟正黑體"/>
                <a:cs typeface="Arial"/>
              </a:rPr>
              <a:t>(</a:t>
            </a:r>
            <a:r>
              <a:rPr lang="zh-TW" altLang="en-US" dirty="0">
                <a:ea typeface="微軟正黑體"/>
                <a:cs typeface="Arial"/>
              </a:rPr>
              <a:t>可能為00或11</a:t>
            </a:r>
            <a:r>
              <a:rPr lang="en-US" altLang="zh-TW" dirty="0">
                <a:ea typeface="微軟正黑體"/>
                <a:cs typeface="Arial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ea typeface="微軟正黑體"/>
                <a:cs typeface="Arial"/>
              </a:rPr>
              <a:t>Mutation process </a:t>
            </a:r>
          </a:p>
          <a:p>
            <a:pPr lvl="1">
              <a:lnSpc>
                <a:spcPct val="120000"/>
              </a:lnSpc>
            </a:pPr>
            <a:r>
              <a:rPr lang="en-US" altLang="zh-TW" dirty="0">
                <a:ea typeface="微軟正黑體"/>
                <a:cs typeface="Arial"/>
              </a:rPr>
              <a:t>11:mutation</a:t>
            </a:r>
          </a:p>
          <a:p>
            <a:pPr lvl="1">
              <a:lnSpc>
                <a:spcPct val="120000"/>
              </a:lnSpc>
            </a:pPr>
            <a:r>
              <a:rPr lang="en-US" altLang="zh-TW" dirty="0">
                <a:ea typeface="微軟正黑體"/>
                <a:cs typeface="Arial"/>
              </a:rPr>
              <a:t>00:wildtype</a:t>
            </a:r>
          </a:p>
          <a:p>
            <a:pPr lvl="1">
              <a:lnSpc>
                <a:spcPct val="120000"/>
              </a:lnSpc>
            </a:pPr>
            <a:r>
              <a:rPr lang="en-US" altLang="zh-TW" dirty="0">
                <a:ea typeface="微軟正黑體"/>
                <a:cs typeface="Arial"/>
              </a:rPr>
              <a:t>10: mutation to wildtype</a:t>
            </a:r>
          </a:p>
          <a:p>
            <a:pPr lvl="1">
              <a:lnSpc>
                <a:spcPct val="120000"/>
              </a:lnSpc>
            </a:pPr>
            <a:r>
              <a:rPr lang="en-US" altLang="zh-TW" dirty="0">
                <a:ea typeface="微軟正黑體"/>
                <a:cs typeface="Arial"/>
              </a:rPr>
              <a:t>01: wildtype to mutation</a:t>
            </a:r>
          </a:p>
          <a:p>
            <a:pPr lvl="1">
              <a:lnSpc>
                <a:spcPct val="120000"/>
              </a:lnSpc>
            </a:pPr>
            <a:endParaRPr lang="en-US" altLang="zh-TW" dirty="0">
              <a:ea typeface="微軟正黑體"/>
              <a:cs typeface="Arial"/>
            </a:endParaRPr>
          </a:p>
          <a:p>
            <a:pPr>
              <a:lnSpc>
                <a:spcPct val="120000"/>
              </a:lnSpc>
            </a:pPr>
            <a:endParaRPr lang="zh-TW" altLang="en-US" dirty="0">
              <a:ea typeface="微軟正黑體"/>
              <a:cs typeface="Arial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D97D8E-D6ED-494B-98A5-09BDB30477AC}"/>
              </a:ext>
            </a:extLst>
          </p:cNvPr>
          <p:cNvSpPr/>
          <p:nvPr/>
        </p:nvSpPr>
        <p:spPr>
          <a:xfrm>
            <a:off x="3064744" y="1880192"/>
            <a:ext cx="1365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p=0.8938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140822F-4799-4D20-983A-F159C4B60227}"/>
              </a:ext>
            </a:extLst>
          </p:cNvPr>
          <p:cNvSpPr/>
          <p:nvPr/>
        </p:nvSpPr>
        <p:spPr>
          <a:xfrm>
            <a:off x="5253784" y="1880192"/>
            <a:ext cx="1291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p=0.0010</a:t>
            </a: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C02CD3E0-EF9D-4F8D-AEA4-54C7775E39D4}"/>
              </a:ext>
            </a:extLst>
          </p:cNvPr>
          <p:cNvSpPr txBox="1">
            <a:spLocks/>
          </p:cNvSpPr>
          <p:nvPr/>
        </p:nvSpPr>
        <p:spPr>
          <a:xfrm>
            <a:off x="1988976" y="561907"/>
            <a:ext cx="8214048" cy="676338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200" b="1" dirty="0"/>
              <a:t>年齡、性別、突變歷程 與 患病比例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F356DEF5-E65F-4866-8408-E6C16F951C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942" y="2248751"/>
            <a:ext cx="1974168" cy="4320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ED7FD23-CDB8-4608-9F2F-7EF8AB1F9CA8}"/>
              </a:ext>
            </a:extLst>
          </p:cNvPr>
          <p:cNvSpPr/>
          <p:nvPr/>
        </p:nvSpPr>
        <p:spPr>
          <a:xfrm>
            <a:off x="859718" y="1602420"/>
            <a:ext cx="1122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卡方檢定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p&lt;.0001 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74D33380-94DF-4377-AA64-9FF56EC9D8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0493" y="2248751"/>
            <a:ext cx="2101150" cy="43200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24438E97-2DE2-4B63-9A2D-05C3515ADB87}"/>
              </a:ext>
            </a:extLst>
          </p:cNvPr>
          <p:cNvSpPr/>
          <p:nvPr/>
        </p:nvSpPr>
        <p:spPr>
          <a:xfrm>
            <a:off x="7393009" y="1879419"/>
            <a:ext cx="1253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p=0.0002 </a:t>
            </a:r>
          </a:p>
        </p:txBody>
      </p:sp>
    </p:spTree>
    <p:extLst>
      <p:ext uri="{BB962C8B-B14F-4D97-AF65-F5344CB8AC3E}">
        <p14:creationId xmlns:p14="http://schemas.microsoft.com/office/powerpoint/2010/main" val="410707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9D4FE278-B073-430A-A4F9-76E613709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12" y="3451563"/>
            <a:ext cx="3985605" cy="340643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6C9C203-A99F-4837-9947-08AE1B4D7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12" y="45130"/>
            <a:ext cx="3985605" cy="3406435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6A8521DA-996C-47B2-B1BE-00CF06A8A768}"/>
              </a:ext>
            </a:extLst>
          </p:cNvPr>
          <p:cNvSpPr txBox="1">
            <a:spLocks/>
          </p:cNvSpPr>
          <p:nvPr/>
        </p:nvSpPr>
        <p:spPr>
          <a:xfrm>
            <a:off x="8088801" y="3607167"/>
            <a:ext cx="3521787" cy="631301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200" b="1" dirty="0">
                <a:ea typeface="微軟正黑體"/>
                <a:cs typeface="Arial"/>
              </a:rPr>
              <a:t>存活曲線</a:t>
            </a:r>
            <a:endParaRPr lang="zh-TW" altLang="en-US" sz="3200" b="1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E11AC77-729A-487B-ACBF-6F61F1560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197" y="45130"/>
            <a:ext cx="3985605" cy="340643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7296A4B3-A03B-4B07-97F5-D4D8EF8C7ACA}"/>
              </a:ext>
            </a:extLst>
          </p:cNvPr>
          <p:cNvSpPr txBox="1"/>
          <p:nvPr/>
        </p:nvSpPr>
        <p:spPr>
          <a:xfrm>
            <a:off x="8088802" y="4394070"/>
            <a:ext cx="35217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年齡</a:t>
            </a:r>
            <a:r>
              <a:rPr lang="zh-TW" altLang="en-US" dirty="0"/>
              <a:t>愈大，風險愈大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突變歷程</a:t>
            </a:r>
            <a:r>
              <a:rPr lang="zh-TW" altLang="en-US" dirty="0"/>
              <a:t>：</a:t>
            </a:r>
            <a:r>
              <a:rPr lang="en-US" altLang="zh-TW" dirty="0"/>
              <a:t>[Wildtype</a:t>
            </a:r>
            <a:r>
              <a:rPr lang="zh-TW" altLang="en-US" dirty="0"/>
              <a:t> </a:t>
            </a:r>
            <a:r>
              <a:rPr lang="en-US" altLang="zh-TW" dirty="0"/>
              <a:t>to mutation(01)</a:t>
            </a:r>
            <a:r>
              <a:rPr lang="zh-TW" altLang="en-US" dirty="0"/>
              <a:t>或</a:t>
            </a:r>
            <a:r>
              <a:rPr lang="en-US" altLang="zh-TW" dirty="0"/>
              <a:t>mutation-&gt;wildtype(10)]</a:t>
            </a:r>
            <a:r>
              <a:rPr lang="zh-TW" altLang="en-US" dirty="0"/>
              <a:t> 相較於 </a:t>
            </a:r>
            <a:r>
              <a:rPr lang="en-US" altLang="zh-TW" dirty="0"/>
              <a:t>[wildtype to wildtype(00)</a:t>
            </a:r>
            <a:r>
              <a:rPr lang="zh-TW" altLang="en-US" dirty="0"/>
              <a:t>或</a:t>
            </a:r>
            <a:r>
              <a:rPr lang="en-US" altLang="zh-TW" dirty="0"/>
              <a:t>mutation to mutation(11)]</a:t>
            </a:r>
            <a:r>
              <a:rPr lang="zh-TW" altLang="en-US" dirty="0"/>
              <a:t> 風險較大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性別無顯著影響</a:t>
            </a:r>
            <a:endParaRPr lang="en-US" altLang="zh-TW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0AE0214B-BB7E-40CB-9010-A41735FD5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3197" y="3451565"/>
            <a:ext cx="3985605" cy="3406435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59BF6677-894B-4351-A31C-FCD8873EE7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2182" y="45130"/>
            <a:ext cx="3985605" cy="3406435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C27DC0DF-8B5E-4CCD-9E01-6D2B8745187E}"/>
              </a:ext>
            </a:extLst>
          </p:cNvPr>
          <p:cNvSpPr/>
          <p:nvPr/>
        </p:nvSpPr>
        <p:spPr>
          <a:xfrm>
            <a:off x="10435007" y="2295330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p=6e-04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32712DB-9236-47B5-A377-BD91DC585A21}"/>
              </a:ext>
            </a:extLst>
          </p:cNvPr>
          <p:cNvSpPr/>
          <p:nvPr/>
        </p:nvSpPr>
        <p:spPr>
          <a:xfrm>
            <a:off x="6909679" y="2295330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p=0.8</a:t>
            </a:r>
            <a:endParaRPr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8A25F70-1325-4991-AD76-86ACAF2D1193}"/>
              </a:ext>
            </a:extLst>
          </p:cNvPr>
          <p:cNvSpPr/>
          <p:nvPr/>
        </p:nvSpPr>
        <p:spPr>
          <a:xfrm>
            <a:off x="2785815" y="5701765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p=1e-09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DE197FF-EB76-4479-9AA7-EECC16E93B6F}"/>
              </a:ext>
            </a:extLst>
          </p:cNvPr>
          <p:cNvSpPr/>
          <p:nvPr/>
        </p:nvSpPr>
        <p:spPr>
          <a:xfrm>
            <a:off x="6781438" y="5701765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p=0.003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27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7F5EFE6-81B0-4799-A2FB-EAFB5A5C0E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9320745"/>
              </p:ext>
            </p:extLst>
          </p:nvPr>
        </p:nvGraphicFramePr>
        <p:xfrm>
          <a:off x="839861" y="2053002"/>
          <a:ext cx="5429436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906">
                  <a:extLst>
                    <a:ext uri="{9D8B030D-6E8A-4147-A177-3AD203B41FA5}">
                      <a16:colId xmlns:a16="http://schemas.microsoft.com/office/drawing/2014/main" val="1695844757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2335295571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1212215105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1024674415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249062486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2083449958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kern="100" dirty="0">
                          <a:effectLst/>
                        </a:rPr>
                        <a:t>Female (0)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100" dirty="0">
                          <a:effectLst/>
                        </a:rPr>
                        <a:t>患病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100" dirty="0">
                          <a:effectLst/>
                        </a:rPr>
                        <a:t>未患病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kern="100" dirty="0">
                          <a:effectLst/>
                        </a:rPr>
                        <a:t>Male (1)</a:t>
                      </a: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100" dirty="0">
                          <a:effectLst/>
                        </a:rPr>
                        <a:t>患病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100" dirty="0">
                          <a:effectLst/>
                        </a:rPr>
                        <a:t>未患病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153296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31-50y</a:t>
                      </a:r>
                      <a:endParaRPr lang="zh-TW" altLang="en-US" sz="11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 dirty="0">
                          <a:effectLst/>
                        </a:rPr>
                        <a:t>264</a:t>
                      </a:r>
                      <a:endParaRPr lang="zh-TW" altLang="zh-TW" sz="1200" kern="100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31-50y</a:t>
                      </a:r>
                      <a:endParaRPr lang="zh-TW" altLang="en-US" sz="11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669697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51-70y</a:t>
                      </a:r>
                      <a:endParaRPr lang="zh-TW" altLang="en-US" sz="11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51-70y</a:t>
                      </a:r>
                      <a:endParaRPr lang="zh-TW" altLang="en-US" sz="11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646784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>
                          <a:effectLst/>
                        </a:rPr>
                        <a:t>Adj-RR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6.2989 (p=1.307e-08)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>
                          <a:effectLst/>
                        </a:rPr>
                        <a:t>Adj-RR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2.1831 (p=0.02146)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31793"/>
                  </a:ext>
                </a:extLst>
              </a:tr>
              <a:tr h="27000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>
                          <a:effectLst/>
                        </a:rPr>
                        <a:t>Mantel-</a:t>
                      </a:r>
                      <a:r>
                        <a:rPr lang="en-US" altLang="zh-TW" sz="1200" b="1" kern="100" dirty="0" err="1">
                          <a:effectLst/>
                        </a:rPr>
                        <a:t>Haenszel</a:t>
                      </a:r>
                      <a:r>
                        <a:rPr lang="en-US" altLang="zh-TW" sz="1200" b="1" kern="100" dirty="0">
                          <a:effectLst/>
                        </a:rPr>
                        <a:t> RR</a:t>
                      </a:r>
                      <a:endParaRPr lang="zh-TW" alt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4.1861</a:t>
                      </a:r>
                      <a:endParaRPr lang="zh-TW" altLang="zh-TW" sz="1200" b="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95%CI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2.4538 7.1416 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678151"/>
                  </a:ext>
                </a:extLst>
              </a:tr>
              <a:tr h="27000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i="0" kern="100" dirty="0">
                          <a:effectLst/>
                        </a:rPr>
                        <a:t>M-H test of Homogeneity of RR</a:t>
                      </a:r>
                      <a:endParaRPr lang="zh-TW" altLang="zh-TW" sz="1200" b="1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p-value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effectLst/>
                        </a:rPr>
                        <a:t>0.08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879962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2889456C-69A2-4F4D-8F61-1EA1A975FB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1732298"/>
              </p:ext>
            </p:extLst>
          </p:nvPr>
        </p:nvGraphicFramePr>
        <p:xfrm>
          <a:off x="839861" y="3755382"/>
          <a:ext cx="5429436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906">
                  <a:extLst>
                    <a:ext uri="{9D8B030D-6E8A-4147-A177-3AD203B41FA5}">
                      <a16:colId xmlns:a16="http://schemas.microsoft.com/office/drawing/2014/main" val="1695844757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2335295571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1212215105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1024674415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249062486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2083449958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2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 or 00</a:t>
                      </a:r>
                      <a:endParaRPr lang="zh-TW" altLang="en-US" sz="12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100" dirty="0">
                          <a:effectLst/>
                        </a:rPr>
                        <a:t>患病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100" dirty="0">
                          <a:effectLst/>
                        </a:rPr>
                        <a:t>未患病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2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r>
                        <a:rPr lang="zh-TW" altLang="en-US" sz="12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2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10</a:t>
                      </a:r>
                      <a:endParaRPr lang="zh-TW" altLang="en-US" sz="12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100" dirty="0">
                          <a:effectLst/>
                        </a:rPr>
                        <a:t>患病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100" dirty="0">
                          <a:effectLst/>
                        </a:rPr>
                        <a:t>未患病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153296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Female (0)</a:t>
                      </a:r>
                      <a:endParaRPr lang="zh-TW" altLang="en-US" sz="11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 dirty="0">
                          <a:effectLst/>
                        </a:rPr>
                        <a:t>245</a:t>
                      </a:r>
                      <a:endParaRPr lang="zh-TW" altLang="zh-TW" sz="1200" kern="100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Female (0)</a:t>
                      </a:r>
                      <a:endParaRPr lang="zh-TW" altLang="en-US" sz="11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669697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bg1"/>
                          </a:solidFill>
                          <a:effectLst/>
                        </a:rPr>
                        <a:t>Male (1)</a:t>
                      </a:r>
                      <a:endParaRPr lang="zh-TW" sz="1100" b="1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bg1"/>
                          </a:solidFill>
                          <a:effectLst/>
                        </a:rPr>
                        <a:t>Male (1)</a:t>
                      </a:r>
                      <a:endParaRPr lang="zh-TW" sz="1100" b="1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646784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>
                          <a:effectLst/>
                        </a:rPr>
                        <a:t>Adj-RR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1.0446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>
                          <a:effectLst/>
                        </a:rPr>
                        <a:t>Adj-RR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0.5946 (p=0.6658)</a:t>
                      </a:r>
                    </a:p>
                  </a:txBody>
                  <a:tcPr marL="68580" marR="68580" marT="0" marB="0" anchor="ctr"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31793"/>
                  </a:ext>
                </a:extLst>
              </a:tr>
              <a:tr h="27000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>
                          <a:effectLst/>
                        </a:rPr>
                        <a:t>Mantel-</a:t>
                      </a:r>
                      <a:r>
                        <a:rPr lang="en-US" altLang="zh-TW" sz="1200" b="1" kern="100" dirty="0" err="1">
                          <a:effectLst/>
                        </a:rPr>
                        <a:t>Haenszel</a:t>
                      </a:r>
                      <a:r>
                        <a:rPr lang="en-US" altLang="zh-TW" sz="1200" b="1" kern="100" dirty="0">
                          <a:effectLst/>
                        </a:rPr>
                        <a:t> RR</a:t>
                      </a:r>
                      <a:endParaRPr lang="zh-TW" alt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1.0194</a:t>
                      </a:r>
                      <a:endParaRPr lang="zh-TW" altLang="zh-TW" sz="1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95%CI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0.6002 1.7314 </a:t>
                      </a:r>
                      <a:endParaRPr lang="zh-TW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678151"/>
                  </a:ext>
                </a:extLst>
              </a:tr>
              <a:tr h="27000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i="0" kern="100" dirty="0">
                          <a:effectLst/>
                        </a:rPr>
                        <a:t>M-H test of Homogeneity of RR</a:t>
                      </a:r>
                      <a:endParaRPr lang="zh-TW" altLang="zh-TW" sz="1200" b="1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p-value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effectLst/>
                        </a:rPr>
                        <a:t>0.69</a:t>
                      </a:r>
                      <a:endParaRPr lang="zh-TW" sz="12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879962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BEDD7B5C-243F-4D83-BA1E-716D6C3067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2096597"/>
              </p:ext>
            </p:extLst>
          </p:nvPr>
        </p:nvGraphicFramePr>
        <p:xfrm>
          <a:off x="6399500" y="3755382"/>
          <a:ext cx="5429436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906">
                  <a:extLst>
                    <a:ext uri="{9D8B030D-6E8A-4147-A177-3AD203B41FA5}">
                      <a16:colId xmlns:a16="http://schemas.microsoft.com/office/drawing/2014/main" val="1695844757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2335295571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1212215105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1024674415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249062486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2083449958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 or 00</a:t>
                      </a:r>
                      <a:endParaRPr lang="zh-TW" altLang="en-US" sz="11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100" dirty="0">
                          <a:effectLst/>
                        </a:rPr>
                        <a:t>患病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100" dirty="0">
                          <a:effectLst/>
                        </a:rPr>
                        <a:t>未患病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r>
                        <a:rPr lang="zh-TW" altLang="en-US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10</a:t>
                      </a:r>
                      <a:endParaRPr lang="zh-TW" altLang="en-US" sz="11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100" dirty="0">
                          <a:effectLst/>
                        </a:rPr>
                        <a:t>患病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100" dirty="0">
                          <a:effectLst/>
                        </a:rPr>
                        <a:t>未患病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153296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31-50y</a:t>
                      </a:r>
                      <a:endParaRPr lang="zh-TW" altLang="en-US" sz="11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389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31-50y</a:t>
                      </a:r>
                      <a:endParaRPr lang="zh-TW" altLang="en-US" sz="11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669697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51-70y</a:t>
                      </a:r>
                      <a:endParaRPr lang="zh-TW" altLang="en-US" sz="11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51-70y</a:t>
                      </a:r>
                      <a:endParaRPr lang="zh-TW" altLang="en-US" sz="11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646784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>
                          <a:effectLst/>
                        </a:rPr>
                        <a:t>Adj-RR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3.4863 (p=9.2e-08)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>
                          <a:effectLst/>
                        </a:rPr>
                        <a:t>Adj-RR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effectLst/>
                        </a:rPr>
                        <a:t>6.5263</a:t>
                      </a: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(p=0.07551)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31793"/>
                  </a:ext>
                </a:extLst>
              </a:tr>
              <a:tr h="27000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>
                          <a:effectLst/>
                        </a:rPr>
                        <a:t>Mantel-</a:t>
                      </a:r>
                      <a:r>
                        <a:rPr lang="en-US" altLang="zh-TW" sz="1200" b="1" kern="100" dirty="0" err="1">
                          <a:effectLst/>
                        </a:rPr>
                        <a:t>Haenszel</a:t>
                      </a:r>
                      <a:r>
                        <a:rPr lang="en-US" altLang="zh-TW" sz="1200" b="1" kern="100" dirty="0">
                          <a:effectLst/>
                        </a:rPr>
                        <a:t> RR</a:t>
                      </a:r>
                      <a:endParaRPr lang="zh-TW" alt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4.3213</a:t>
                      </a:r>
                      <a:endParaRPr lang="zh-TW" altLang="zh-TW" sz="1200" b="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95%CI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2.5083 7.4449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678151"/>
                  </a:ext>
                </a:extLst>
              </a:tr>
              <a:tr h="27000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i="0" kern="100" dirty="0">
                          <a:effectLst/>
                        </a:rPr>
                        <a:t>M-H test of Homogeneity of RR</a:t>
                      </a:r>
                      <a:endParaRPr lang="zh-TW" altLang="zh-TW" sz="1200" b="1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p-value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solidFill>
                            <a:srgbClr val="FF0000"/>
                          </a:solidFill>
                          <a:effectLst/>
                        </a:rPr>
                        <a:t>0.02</a:t>
                      </a:r>
                      <a:endParaRPr lang="zh-TW" sz="12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879962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451AA5AC-FBDF-4273-8668-BAB8A10553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9715495"/>
              </p:ext>
            </p:extLst>
          </p:nvPr>
        </p:nvGraphicFramePr>
        <p:xfrm>
          <a:off x="839861" y="350622"/>
          <a:ext cx="5429436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906">
                  <a:extLst>
                    <a:ext uri="{9D8B030D-6E8A-4147-A177-3AD203B41FA5}">
                      <a16:colId xmlns:a16="http://schemas.microsoft.com/office/drawing/2014/main" val="1695844757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2335295571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1212215105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1024674415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249062486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2083449958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31-50y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100" dirty="0">
                          <a:effectLst/>
                        </a:rPr>
                        <a:t>患病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100" dirty="0">
                          <a:effectLst/>
                        </a:rPr>
                        <a:t>未患病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51-70y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100" dirty="0">
                          <a:effectLst/>
                        </a:rPr>
                        <a:t>患病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100" dirty="0">
                          <a:effectLst/>
                        </a:rPr>
                        <a:t>未患病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153296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Female (0)</a:t>
                      </a:r>
                      <a:endParaRPr lang="zh-TW" altLang="en-US" sz="11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1200" kern="1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264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Female (0)</a:t>
                      </a:r>
                      <a:endParaRPr lang="zh-TW" altLang="en-US" sz="11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67</a:t>
                      </a:r>
                      <a:endParaRPr lang="zh-TW" altLang="en-US" sz="1200" kern="1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669697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bg1"/>
                          </a:solidFill>
                          <a:effectLst/>
                        </a:rPr>
                        <a:t>Male (1)</a:t>
                      </a:r>
                      <a:endParaRPr lang="zh-TW" sz="1100" b="1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</a:t>
                      </a:r>
                      <a:endParaRPr lang="zh-TW" altLang="en-US" sz="1200" kern="1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bg1"/>
                          </a:solidFill>
                          <a:effectLst/>
                        </a:rPr>
                        <a:t>Male (1)</a:t>
                      </a:r>
                      <a:endParaRPr lang="zh-TW" sz="1100" b="1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75</a:t>
                      </a:r>
                      <a:endParaRPr lang="zh-TW" altLang="en-US" sz="1200" kern="1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646784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Adj-RR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1.854 (p=0.1027)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>
                          <a:effectLst/>
                        </a:rPr>
                        <a:t>Adj-RR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0.6426 (p=0.166)</a:t>
                      </a:r>
                      <a:endParaRPr lang="zh-TW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31793"/>
                  </a:ext>
                </a:extLst>
              </a:tr>
              <a:tr h="27000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Mantel-</a:t>
                      </a:r>
                      <a:r>
                        <a:rPr lang="en-US" sz="1200" b="1" kern="100" dirty="0" err="1">
                          <a:effectLst/>
                        </a:rPr>
                        <a:t>Haenszel</a:t>
                      </a:r>
                      <a:r>
                        <a:rPr lang="en-US" sz="1200" b="1" kern="100" dirty="0">
                          <a:effectLst/>
                        </a:rPr>
                        <a:t> RR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1.0466</a:t>
                      </a:r>
                      <a:endParaRPr lang="zh-TW" altLang="zh-TW" sz="1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95%CI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0.6134 1.7857 </a:t>
                      </a:r>
                      <a:endParaRPr lang="zh-TW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678151"/>
                  </a:ext>
                </a:extLst>
              </a:tr>
              <a:tr h="27000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i="0" kern="100" dirty="0">
                          <a:effectLst/>
                        </a:rPr>
                        <a:t>M-H test of Homogeneity of RR</a:t>
                      </a:r>
                      <a:endParaRPr lang="zh-TW" altLang="zh-TW" sz="1200" b="1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p-value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0.08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879962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3">
            <a:extLst>
              <a:ext uri="{FF2B5EF4-FFF2-40B4-BE49-F238E27FC236}">
                <a16:creationId xmlns:a16="http://schemas.microsoft.com/office/drawing/2014/main" id="{30241777-9391-49F1-8B0B-34D7785492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9246873"/>
              </p:ext>
            </p:extLst>
          </p:nvPr>
        </p:nvGraphicFramePr>
        <p:xfrm>
          <a:off x="6399500" y="350622"/>
          <a:ext cx="5429436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906">
                  <a:extLst>
                    <a:ext uri="{9D8B030D-6E8A-4147-A177-3AD203B41FA5}">
                      <a16:colId xmlns:a16="http://schemas.microsoft.com/office/drawing/2014/main" val="1695844757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2335295571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1212215105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1024674415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249062486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2083449958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31-50y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100" dirty="0">
                          <a:effectLst/>
                        </a:rPr>
                        <a:t>患病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100" dirty="0">
                          <a:effectLst/>
                        </a:rPr>
                        <a:t>未患病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51-70y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100" dirty="0">
                          <a:effectLst/>
                        </a:rPr>
                        <a:t>患病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100" dirty="0">
                          <a:effectLst/>
                        </a:rPr>
                        <a:t>未患病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153296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 or 00</a:t>
                      </a:r>
                      <a:endParaRPr lang="zh-TW" altLang="en-US" sz="11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zh-TW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389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 or 00</a:t>
                      </a:r>
                      <a:endParaRPr lang="zh-TW" altLang="en-US" sz="11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669697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r>
                        <a:rPr lang="zh-TW" altLang="en-US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10</a:t>
                      </a:r>
                      <a:endParaRPr lang="zh-TW" altLang="en-US" sz="11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r>
                        <a:rPr lang="zh-TW" altLang="en-US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10</a:t>
                      </a:r>
                      <a:endParaRPr lang="zh-TW" altLang="en-US" sz="11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646784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00" dirty="0">
                          <a:effectLst/>
                        </a:rPr>
                        <a:t>Adj-RR</a:t>
                      </a:r>
                      <a:endParaRPr lang="zh-TW" alt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0.1242 (p=0.01231)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>
                          <a:effectLst/>
                        </a:rPr>
                        <a:t>Adj-RR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0.2326 (p=0.01577)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31793"/>
                  </a:ext>
                </a:extLst>
              </a:tr>
              <a:tr h="27000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>
                          <a:effectLst/>
                        </a:rPr>
                        <a:t>Mantel-</a:t>
                      </a:r>
                      <a:r>
                        <a:rPr lang="en-US" altLang="zh-TW" sz="1200" b="1" kern="100" dirty="0" err="1">
                          <a:effectLst/>
                        </a:rPr>
                        <a:t>Haenszel</a:t>
                      </a:r>
                      <a:r>
                        <a:rPr lang="en-US" altLang="zh-TW" sz="1200" b="1" kern="100" dirty="0">
                          <a:effectLst/>
                        </a:rPr>
                        <a:t> RR</a:t>
                      </a:r>
                      <a:endParaRPr lang="zh-TW" alt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0.1542</a:t>
                      </a:r>
                      <a:endParaRPr lang="zh-TW" altLang="zh-TW" sz="1200" b="0" i="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95%CI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0.0468 0.5079 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678151"/>
                  </a:ext>
                </a:extLst>
              </a:tr>
              <a:tr h="27000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i="0" kern="100" dirty="0">
                          <a:effectLst/>
                        </a:rPr>
                        <a:t>M-H test of Homogeneity of RR</a:t>
                      </a:r>
                      <a:endParaRPr lang="zh-TW" altLang="zh-TW" sz="1200" b="1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p-value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0.02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879962"/>
                  </a:ext>
                </a:extLst>
              </a:tr>
            </a:tbl>
          </a:graphicData>
        </a:graphic>
      </p:graphicFrame>
      <p:graphicFrame>
        <p:nvGraphicFramePr>
          <p:cNvPr id="9" name="內容版面配置區 3">
            <a:extLst>
              <a:ext uri="{FF2B5EF4-FFF2-40B4-BE49-F238E27FC236}">
                <a16:creationId xmlns:a16="http://schemas.microsoft.com/office/drawing/2014/main" id="{D8E388C2-BECA-4EDF-8C3C-2E01A047BE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439022"/>
              </p:ext>
            </p:extLst>
          </p:nvPr>
        </p:nvGraphicFramePr>
        <p:xfrm>
          <a:off x="6399500" y="2053002"/>
          <a:ext cx="5429436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906">
                  <a:extLst>
                    <a:ext uri="{9D8B030D-6E8A-4147-A177-3AD203B41FA5}">
                      <a16:colId xmlns:a16="http://schemas.microsoft.com/office/drawing/2014/main" val="1695844757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2335295571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1212215105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1024674415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249062486"/>
                    </a:ext>
                  </a:extLst>
                </a:gridCol>
                <a:gridCol w="904906">
                  <a:extLst>
                    <a:ext uri="{9D8B030D-6E8A-4147-A177-3AD203B41FA5}">
                      <a16:colId xmlns:a16="http://schemas.microsoft.com/office/drawing/2014/main" val="2083449958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kern="100" dirty="0">
                          <a:effectLst/>
                        </a:rPr>
                        <a:t>Female (0)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100" dirty="0">
                          <a:effectLst/>
                        </a:rPr>
                        <a:t>患病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100" dirty="0">
                          <a:effectLst/>
                        </a:rPr>
                        <a:t>未患病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kern="100" dirty="0">
                          <a:effectLst/>
                        </a:rPr>
                        <a:t>Male (1)</a:t>
                      </a: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100" dirty="0">
                          <a:effectLst/>
                        </a:rPr>
                        <a:t>患病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100" dirty="0">
                          <a:effectLst/>
                        </a:rPr>
                        <a:t>未患病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153296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 or 00</a:t>
                      </a:r>
                      <a:endParaRPr lang="zh-TW" altLang="en-US" sz="11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245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 or 00</a:t>
                      </a:r>
                      <a:endParaRPr lang="zh-TW" altLang="en-US" sz="11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669697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r>
                        <a:rPr lang="zh-TW" altLang="en-US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10</a:t>
                      </a:r>
                      <a:endParaRPr lang="zh-TW" altLang="en-US" sz="11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86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r>
                        <a:rPr lang="zh-TW" altLang="en-US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1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10</a:t>
                      </a:r>
                      <a:endParaRPr lang="zh-TW" altLang="en-US" sz="11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646784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>
                          <a:effectLst/>
                        </a:rPr>
                        <a:t>Adj-RR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0.2216 (p=0.01847)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>
                          <a:effectLst/>
                        </a:rPr>
                        <a:t>Adj-RR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0.1261 (p=0.01139)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31793"/>
                  </a:ext>
                </a:extLst>
              </a:tr>
              <a:tr h="27000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>
                          <a:effectLst/>
                        </a:rPr>
                        <a:t>Mantel-</a:t>
                      </a:r>
                      <a:r>
                        <a:rPr lang="en-US" altLang="zh-TW" sz="1200" b="1" kern="100" dirty="0" err="1">
                          <a:effectLst/>
                        </a:rPr>
                        <a:t>Haenszel</a:t>
                      </a:r>
                      <a:r>
                        <a:rPr lang="en-US" altLang="zh-TW" sz="1200" b="1" kern="100" dirty="0">
                          <a:effectLst/>
                        </a:rPr>
                        <a:t> RR</a:t>
                      </a:r>
                      <a:endParaRPr lang="zh-TW" alt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0.1605</a:t>
                      </a:r>
                      <a:endParaRPr lang="zh-TW" altLang="zh-TW" sz="1200" b="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95%CI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0.0495 0.5205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678151"/>
                  </a:ext>
                </a:extLst>
              </a:tr>
              <a:tr h="27000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i="0" kern="100" dirty="0">
                          <a:effectLst/>
                        </a:rPr>
                        <a:t>M-H test of Homogeneity of RR</a:t>
                      </a:r>
                      <a:endParaRPr lang="zh-TW" altLang="zh-TW" sz="1200" b="1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p-value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effectLst/>
                        </a:rPr>
                        <a:t>0.69</a:t>
                      </a:r>
                      <a:endParaRPr lang="zh-TW" sz="12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879962"/>
                  </a:ext>
                </a:extLst>
              </a:tr>
            </a:tbl>
          </a:graphicData>
        </a:graphic>
      </p:graphicFrame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FA3F9AA3-9E8E-4F98-B89D-49255FAAB3FD}"/>
              </a:ext>
            </a:extLst>
          </p:cNvPr>
          <p:cNvSpPr txBox="1">
            <a:spLocks/>
          </p:cNvSpPr>
          <p:nvPr/>
        </p:nvSpPr>
        <p:spPr>
          <a:xfrm>
            <a:off x="2500604" y="5578703"/>
            <a:ext cx="5075853" cy="1097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10800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TW" altLang="en-US" sz="2400" b="1" dirty="0">
                <a:solidFill>
                  <a:srgbClr val="002060"/>
                </a:solidFill>
              </a:rPr>
              <a:t>年齡與突變歷程有正向交互作用</a:t>
            </a:r>
            <a:endParaRPr lang="en-US" altLang="zh-TW" sz="2400" b="1" dirty="0">
              <a:solidFill>
                <a:srgbClr val="002060"/>
              </a:solidFill>
            </a:endParaRPr>
          </a:p>
          <a:p>
            <a:pPr algn="just"/>
            <a:r>
              <a:rPr lang="zh-TW" altLang="en-US" sz="2400" b="1" dirty="0">
                <a:solidFill>
                  <a:srgbClr val="002060"/>
                </a:solidFill>
              </a:rPr>
              <a:t>無干擾作用</a:t>
            </a:r>
            <a:endParaRPr lang="en-US" altLang="zh-TW" sz="2400" b="1" dirty="0">
              <a:solidFill>
                <a:srgbClr val="00206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5D2896-D014-45DD-88BA-46FC5567C200}"/>
              </a:ext>
            </a:extLst>
          </p:cNvPr>
          <p:cNvSpPr txBox="1"/>
          <p:nvPr/>
        </p:nvSpPr>
        <p:spPr>
          <a:xfrm>
            <a:off x="263982" y="350622"/>
            <a:ext cx="510778" cy="162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002060"/>
                </a:solidFill>
              </a:rPr>
              <a:t>以年齡分層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D8C5827E-23CC-4797-8895-07EF715C7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62085"/>
              </p:ext>
            </p:extLst>
          </p:nvPr>
        </p:nvGraphicFramePr>
        <p:xfrm>
          <a:off x="7702962" y="5578703"/>
          <a:ext cx="4125974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7626">
                  <a:extLst>
                    <a:ext uri="{9D8B030D-6E8A-4147-A177-3AD203B41FA5}">
                      <a16:colId xmlns:a16="http://schemas.microsoft.com/office/drawing/2014/main" val="3278110435"/>
                    </a:ext>
                  </a:extLst>
                </a:gridCol>
                <a:gridCol w="760496">
                  <a:extLst>
                    <a:ext uri="{9D8B030D-6E8A-4147-A177-3AD203B41FA5}">
                      <a16:colId xmlns:a16="http://schemas.microsoft.com/office/drawing/2014/main" val="602074020"/>
                    </a:ext>
                  </a:extLst>
                </a:gridCol>
                <a:gridCol w="930486">
                  <a:extLst>
                    <a:ext uri="{9D8B030D-6E8A-4147-A177-3AD203B41FA5}">
                      <a16:colId xmlns:a16="http://schemas.microsoft.com/office/drawing/2014/main" val="4264792085"/>
                    </a:ext>
                  </a:extLst>
                </a:gridCol>
                <a:gridCol w="1267366">
                  <a:extLst>
                    <a:ext uri="{9D8B030D-6E8A-4147-A177-3AD203B41FA5}">
                      <a16:colId xmlns:a16="http://schemas.microsoft.com/office/drawing/2014/main" val="920702816"/>
                    </a:ext>
                  </a:extLst>
                </a:gridCol>
              </a:tblGrid>
              <a:tr h="253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變項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Crude-RR</a:t>
                      </a:r>
                      <a:endParaRPr lang="zh-TW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95%</a:t>
                      </a:r>
                      <a:r>
                        <a:rPr lang="zh-TW" altLang="en-US" sz="1200" dirty="0"/>
                        <a:t> </a:t>
                      </a:r>
                      <a:r>
                        <a:rPr lang="en-US" altLang="zh-TW" sz="1200" dirty="0"/>
                        <a:t>C.I.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467954"/>
                  </a:ext>
                </a:extLst>
              </a:tr>
              <a:tr h="15230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年齡</a:t>
                      </a:r>
                      <a:r>
                        <a:rPr lang="en-US" altLang="zh-TW" sz="1200" dirty="0"/>
                        <a:t>(</a:t>
                      </a:r>
                      <a:r>
                        <a:rPr lang="zh-TW" altLang="en-US" sz="1200" dirty="0"/>
                        <a:t>歲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51+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  <a:effectLst/>
                        </a:rPr>
                        <a:t>3.636735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effectLst/>
                        </a:rPr>
                        <a:t>2.264 5.841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289815"/>
                  </a:ext>
                </a:extLst>
              </a:tr>
              <a:tr h="20306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性別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Male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effectLst/>
                        </a:rPr>
                        <a:t>1.053766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effectLst/>
                        </a:rPr>
                        <a:t>0.652 1.703</a:t>
                      </a:r>
                      <a:endParaRPr lang="en-US" altLang="zh-TW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712758"/>
                  </a:ext>
                </a:extLst>
              </a:tr>
              <a:tr h="15230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突變歷程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</a:t>
                      </a:r>
                      <a:r>
                        <a:rPr lang="zh-TW" altLang="en-US" sz="1200" dirty="0"/>
                        <a:t>或</a:t>
                      </a:r>
                      <a:r>
                        <a:rPr lang="en-US" altLang="zh-TW" sz="1200" dirty="0"/>
                        <a:t>01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b="1" dirty="0">
                          <a:solidFill>
                            <a:srgbClr val="FF0000"/>
                          </a:solidFill>
                          <a:effectLst/>
                        </a:rPr>
                        <a:t>0.1765645</a:t>
                      </a:r>
                      <a:endParaRPr lang="en-US" altLang="zh-TW" sz="1200" b="1" i="0" dirty="0">
                        <a:solidFill>
                          <a:srgbClr val="FF0000"/>
                        </a:solidFill>
                        <a:effectLst/>
                        <a:latin typeface="HeiT" panose="020B0502000000000001" pitchFamily="34" charset="-120"/>
                        <a:ea typeface="HeiT" panose="020B0502000000000001" pitchFamily="34" charset="-12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effectLst/>
                        </a:rPr>
                        <a:t>0.056 0.556</a:t>
                      </a:r>
                      <a:endParaRPr lang="en-US" altLang="zh-TW" sz="1200" b="0" i="0" dirty="0">
                        <a:solidFill>
                          <a:srgbClr val="000000"/>
                        </a:solidFill>
                        <a:effectLst/>
                        <a:latin typeface="HeiT" panose="020B0502000000000001" pitchFamily="34" charset="-120"/>
                        <a:ea typeface="HeiT" panose="020B0502000000000001" pitchFamily="34" charset="-12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579397809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1E649CF6-F1D9-4076-9A1A-99471416FFEC}"/>
              </a:ext>
            </a:extLst>
          </p:cNvPr>
          <p:cNvSpPr txBox="1"/>
          <p:nvPr/>
        </p:nvSpPr>
        <p:spPr>
          <a:xfrm>
            <a:off x="263982" y="2053002"/>
            <a:ext cx="510778" cy="162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002060"/>
                </a:solidFill>
              </a:rPr>
              <a:t>以性別分層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80D0A32-BDF7-464F-9027-1D86CD358FE1}"/>
              </a:ext>
            </a:extLst>
          </p:cNvPr>
          <p:cNvSpPr txBox="1"/>
          <p:nvPr/>
        </p:nvSpPr>
        <p:spPr>
          <a:xfrm>
            <a:off x="263982" y="3755382"/>
            <a:ext cx="510778" cy="162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002060"/>
                </a:solidFill>
              </a:rPr>
              <a:t>以突變分層</a:t>
            </a:r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EA06992D-DFB4-440D-BCFA-B0722A8E4C5F}"/>
              </a:ext>
            </a:extLst>
          </p:cNvPr>
          <p:cNvSpPr txBox="1">
            <a:spLocks/>
          </p:cNvSpPr>
          <p:nvPr/>
        </p:nvSpPr>
        <p:spPr>
          <a:xfrm>
            <a:off x="263982" y="5578703"/>
            <a:ext cx="2111201" cy="1097280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200" b="1" dirty="0"/>
              <a:t>分層分析</a:t>
            </a:r>
          </a:p>
        </p:txBody>
      </p:sp>
    </p:spTree>
    <p:extLst>
      <p:ext uri="{BB962C8B-B14F-4D97-AF65-F5344CB8AC3E}">
        <p14:creationId xmlns:p14="http://schemas.microsoft.com/office/powerpoint/2010/main" val="1675922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E8B001F-F739-41F9-A773-FE86613A7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39" y="1856792"/>
            <a:ext cx="6906858" cy="16608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1600" dirty="0"/>
              <a:t>年齡與突變歷程有交互作用</a:t>
            </a:r>
            <a:endParaRPr lang="en-US" altLang="zh-TW" sz="1600" dirty="0"/>
          </a:p>
          <a:p>
            <a:pPr>
              <a:lnSpc>
                <a:spcPct val="100000"/>
              </a:lnSpc>
            </a:pPr>
            <a:r>
              <a:rPr lang="zh-TW" altLang="en-US" sz="1600" dirty="0"/>
              <a:t>隨著年齡上升，突變歷程始終保持為</a:t>
            </a:r>
            <a:r>
              <a:rPr lang="en-US" altLang="zh-TW" sz="1600" dirty="0"/>
              <a:t>wildtype</a:t>
            </a:r>
            <a:r>
              <a:rPr lang="zh-TW" altLang="en-US" sz="1600" dirty="0"/>
              <a:t>或</a:t>
            </a:r>
            <a:r>
              <a:rPr lang="en-US" altLang="zh-TW" sz="1600" dirty="0"/>
              <a:t>mutation</a:t>
            </a:r>
            <a:r>
              <a:rPr lang="zh-TW" altLang="en-US" sz="1600" dirty="0"/>
              <a:t>疾病風險增加。可由存活曲線愈低觀察到。</a:t>
            </a:r>
            <a:endParaRPr lang="en-US" altLang="zh-TW" sz="1600" dirty="0"/>
          </a:p>
          <a:p>
            <a:pPr>
              <a:lnSpc>
                <a:spcPct val="100000"/>
              </a:lnSpc>
            </a:pPr>
            <a:r>
              <a:rPr lang="zh-TW" altLang="en-US" sz="1600" dirty="0"/>
              <a:t>但突變歷程為</a:t>
            </a:r>
            <a:r>
              <a:rPr lang="en-US" altLang="zh-TW" sz="1600" dirty="0"/>
              <a:t>wildtype</a:t>
            </a:r>
            <a:r>
              <a:rPr lang="zh-TW" altLang="en-US" sz="1600" dirty="0"/>
              <a:t>轉換為</a:t>
            </a:r>
            <a:r>
              <a:rPr lang="en-US" altLang="zh-TW" sz="1600" dirty="0"/>
              <a:t>mutation</a:t>
            </a:r>
            <a:r>
              <a:rPr lang="zh-TW" altLang="en-US" sz="1600" dirty="0"/>
              <a:t>或反之者，也隨年齡增加而減少相對保護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F95B5D7-D92A-4ECF-B3A0-BD397B527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451565"/>
            <a:ext cx="3985605" cy="340643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8B0F887-0C33-4990-8E8D-536C58640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509" y="3448332"/>
            <a:ext cx="3985605" cy="340643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AD97FD4A-9E15-4738-A74F-0AD306B58980}"/>
              </a:ext>
            </a:extLst>
          </p:cNvPr>
          <p:cNvSpPr/>
          <p:nvPr/>
        </p:nvSpPr>
        <p:spPr>
          <a:xfrm>
            <a:off x="6345877" y="5701490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p= 0.02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F58F01B-DC97-4EF7-949E-CCB18E7B0F84}"/>
              </a:ext>
            </a:extLst>
          </p:cNvPr>
          <p:cNvSpPr/>
          <p:nvPr/>
        </p:nvSpPr>
        <p:spPr>
          <a:xfrm>
            <a:off x="2654367" y="5701490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p= 0.01</a:t>
            </a:r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5F652E01-7622-422D-8948-BD86C066CE5D}"/>
              </a:ext>
            </a:extLst>
          </p:cNvPr>
          <p:cNvSpPr txBox="1">
            <a:spLocks/>
          </p:cNvSpPr>
          <p:nvPr/>
        </p:nvSpPr>
        <p:spPr>
          <a:xfrm>
            <a:off x="399538" y="299263"/>
            <a:ext cx="6906858" cy="676338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200" b="1" dirty="0">
                <a:ea typeface="微軟正黑體"/>
                <a:cs typeface="Arial"/>
              </a:rPr>
              <a:t>存活曲線分層</a:t>
            </a:r>
            <a:r>
              <a:rPr lang="zh-TW" altLang="zh-TW" sz="3200" b="1" dirty="0">
                <a:ea typeface="微軟正黑體"/>
                <a:cs typeface="Arial"/>
              </a:rPr>
              <a:t>分析</a:t>
            </a:r>
            <a:endParaRPr lang="zh-TW" altLang="en-US" sz="3200" b="1" dirty="0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F1B14EC7-B9D9-40BF-B275-606E87A63889}"/>
              </a:ext>
            </a:extLst>
          </p:cNvPr>
          <p:cNvSpPr/>
          <p:nvPr/>
        </p:nvSpPr>
        <p:spPr>
          <a:xfrm>
            <a:off x="399538" y="1239355"/>
            <a:ext cx="3215348" cy="41054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年齡</a:t>
            </a:r>
            <a:r>
              <a:rPr lang="en-US" altLang="zh-TW" sz="2400" b="1" dirty="0">
                <a:solidFill>
                  <a:schemeClr val="tx1"/>
                </a:solidFill>
              </a:rPr>
              <a:t>x</a:t>
            </a:r>
            <a:r>
              <a:rPr lang="zh-TW" altLang="en-US" sz="2400" b="1" dirty="0">
                <a:solidFill>
                  <a:schemeClr val="tx1"/>
                </a:solidFill>
              </a:rPr>
              <a:t>突變歷程</a:t>
            </a:r>
          </a:p>
        </p:txBody>
      </p:sp>
      <p:sp>
        <p:nvSpPr>
          <p:cNvPr id="24" name="標題 1">
            <a:extLst>
              <a:ext uri="{FF2B5EF4-FFF2-40B4-BE49-F238E27FC236}">
                <a16:creationId xmlns:a16="http://schemas.microsoft.com/office/drawing/2014/main" id="{1A193B96-6E63-466C-A6AD-6E27E89D9F15}"/>
              </a:ext>
            </a:extLst>
          </p:cNvPr>
          <p:cNvSpPr txBox="1">
            <a:spLocks/>
          </p:cNvSpPr>
          <p:nvPr/>
        </p:nvSpPr>
        <p:spPr>
          <a:xfrm>
            <a:off x="7677114" y="299263"/>
            <a:ext cx="4115347" cy="676338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zh-TW" sz="3200" b="1" dirty="0">
                <a:ea typeface="+mj-lt"/>
                <a:cs typeface="+mj-lt"/>
              </a:rPr>
              <a:t>Cox PH model </a:t>
            </a:r>
            <a:endParaRPr lang="zh-TW" altLang="en-US" sz="3200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9369CC2-F918-4A2F-A8B0-F5E234454F18}"/>
              </a:ext>
            </a:extLst>
          </p:cNvPr>
          <p:cNvSpPr/>
          <p:nvPr/>
        </p:nvSpPr>
        <p:spPr>
          <a:xfrm>
            <a:off x="7676636" y="1082053"/>
            <a:ext cx="411534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dirty="0"/>
              <a:t>log( HR(x) ) = log( h(</a:t>
            </a:r>
            <a:r>
              <a:rPr lang="en-US" altLang="zh-TW" sz="1600" dirty="0" err="1"/>
              <a:t>t|x</a:t>
            </a:r>
            <a:r>
              <a:rPr lang="en-US" altLang="zh-TW" sz="1600" dirty="0"/>
              <a:t>)h0(t) )</a:t>
            </a:r>
          </a:p>
          <a:p>
            <a:r>
              <a:rPr lang="en-US" altLang="zh-TW" sz="1600" dirty="0"/>
              <a:t>=</a:t>
            </a:r>
            <a:r>
              <a:rPr lang="zh-TW" altLang="en-US" sz="1600" dirty="0"/>
              <a:t> 年齡 </a:t>
            </a:r>
            <a:r>
              <a:rPr lang="en-US" altLang="zh-TW" sz="1600" dirty="0"/>
              <a:t>+</a:t>
            </a:r>
            <a:r>
              <a:rPr lang="zh-TW" altLang="en-US" sz="1600" dirty="0"/>
              <a:t> 突變歷程</a:t>
            </a:r>
            <a:r>
              <a:rPr lang="en-US" altLang="zh-TW" sz="1600" dirty="0"/>
              <a:t>(4)</a:t>
            </a:r>
            <a:r>
              <a:rPr lang="zh-TW" altLang="en-US" sz="1600" dirty="0"/>
              <a:t> </a:t>
            </a:r>
            <a:r>
              <a:rPr lang="en-US" altLang="zh-TW" sz="1600" dirty="0"/>
              <a:t>+</a:t>
            </a:r>
            <a:r>
              <a:rPr lang="zh-TW" altLang="en-US" sz="1600" dirty="0"/>
              <a:t> 年齡*突變歷程</a:t>
            </a:r>
            <a:r>
              <a:rPr lang="en-US" altLang="zh-TW" sz="1600" dirty="0"/>
              <a:t>(4)</a:t>
            </a:r>
            <a:endParaRPr lang="zh-TW" altLang="en-US" sz="1600" dirty="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6734E0FA-0D10-40FC-AD5C-A470BCCFC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267921"/>
              </p:ext>
            </p:extLst>
          </p:nvPr>
        </p:nvGraphicFramePr>
        <p:xfrm>
          <a:off x="7676635" y="1748854"/>
          <a:ext cx="411534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482">
                  <a:extLst>
                    <a:ext uri="{9D8B030D-6E8A-4147-A177-3AD203B41FA5}">
                      <a16:colId xmlns:a16="http://schemas.microsoft.com/office/drawing/2014/main" val="434638486"/>
                    </a:ext>
                  </a:extLst>
                </a:gridCol>
                <a:gridCol w="1184987">
                  <a:extLst>
                    <a:ext uri="{9D8B030D-6E8A-4147-A177-3AD203B41FA5}">
                      <a16:colId xmlns:a16="http://schemas.microsoft.com/office/drawing/2014/main" val="1717993965"/>
                    </a:ext>
                  </a:extLst>
                </a:gridCol>
                <a:gridCol w="1220877">
                  <a:extLst>
                    <a:ext uri="{9D8B030D-6E8A-4147-A177-3AD203B41FA5}">
                      <a16:colId xmlns:a16="http://schemas.microsoft.com/office/drawing/2014/main" val="1461641335"/>
                    </a:ext>
                  </a:extLst>
                </a:gridCol>
              </a:tblGrid>
              <a:tr h="211670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變項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RR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P-value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4752166"/>
                  </a:ext>
                </a:extLst>
              </a:tr>
              <a:tr h="211670">
                <a:tc>
                  <a:txBody>
                    <a:bodyPr/>
                    <a:lstStyle/>
                    <a:p>
                      <a:r>
                        <a:rPr lang="zh-TW" altLang="en-US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年齡</a:t>
                      </a:r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歲</a:t>
                      </a:r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1.0740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&lt;.0001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662492"/>
                  </a:ext>
                </a:extLst>
              </a:tr>
              <a:tr h="211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突變歷程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Ref.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6333054"/>
                  </a:ext>
                </a:extLst>
              </a:tr>
              <a:tr h="2116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突變歷程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2.6694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0.7947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0706366"/>
                  </a:ext>
                </a:extLst>
              </a:tr>
              <a:tr h="2116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突變歷程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0.0006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0.3656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44117"/>
                  </a:ext>
                </a:extLst>
              </a:tr>
              <a:tr h="2116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突變歷程</a:t>
                      </a:r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0.0006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0.0271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27547"/>
                  </a:ext>
                </a:extLst>
              </a:tr>
              <a:tr h="211670">
                <a:tc>
                  <a:txBody>
                    <a:bodyPr/>
                    <a:lstStyle/>
                    <a:p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年齡*突變歷程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0.9484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0.5112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57882601"/>
                  </a:ext>
                </a:extLst>
              </a:tr>
              <a:tr h="211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年齡*突變歷程</a:t>
                      </a:r>
                      <a:r>
                        <a:rPr lang="en-US" altLang="zh-TW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TW" altLang="en-US" sz="12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1.0949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0.5096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906377"/>
                  </a:ext>
                </a:extLst>
              </a:tr>
              <a:tr h="211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年齡*突變歷程</a:t>
                      </a:r>
                      <a:r>
                        <a:rPr lang="en-US" altLang="zh-TW" sz="1200" kern="1200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200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1.1286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0.0326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29544"/>
                  </a:ext>
                </a:extLst>
              </a:tr>
            </a:tbl>
          </a:graphicData>
        </a:graphic>
      </p:graphicFrame>
      <p:sp>
        <p:nvSpPr>
          <p:cNvPr id="31" name="矩形 30">
            <a:extLst>
              <a:ext uri="{FF2B5EF4-FFF2-40B4-BE49-F238E27FC236}">
                <a16:creationId xmlns:a16="http://schemas.microsoft.com/office/drawing/2014/main" id="{4982F052-3436-49C4-8346-F432CEFBE0D4}"/>
              </a:ext>
            </a:extLst>
          </p:cNvPr>
          <p:cNvSpPr/>
          <p:nvPr/>
        </p:nvSpPr>
        <p:spPr>
          <a:xfrm>
            <a:off x="7676635" y="4361316"/>
            <a:ext cx="4115346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dirty="0"/>
              <a:t>log( HR(x) ) = log( h(</a:t>
            </a:r>
            <a:r>
              <a:rPr lang="en-US" altLang="zh-TW" sz="1600" dirty="0" err="1"/>
              <a:t>t|x</a:t>
            </a:r>
            <a:r>
              <a:rPr lang="en-US" altLang="zh-TW" sz="1600" dirty="0"/>
              <a:t>)h0(t) )</a:t>
            </a:r>
          </a:p>
          <a:p>
            <a:r>
              <a:rPr lang="en-US" altLang="zh-TW" sz="1600" dirty="0"/>
              <a:t>=</a:t>
            </a:r>
            <a:r>
              <a:rPr lang="zh-TW" altLang="en-US" sz="1600" dirty="0"/>
              <a:t> 年齡 </a:t>
            </a:r>
            <a:r>
              <a:rPr lang="en-US" altLang="zh-TW" sz="1600" dirty="0"/>
              <a:t>+</a:t>
            </a:r>
            <a:r>
              <a:rPr lang="zh-TW" altLang="en-US" sz="1600" dirty="0"/>
              <a:t> 突變歷程</a:t>
            </a:r>
            <a:r>
              <a:rPr lang="en-US" altLang="zh-TW" sz="1600" dirty="0"/>
              <a:t>(4 levels)</a:t>
            </a:r>
            <a:endParaRPr lang="zh-TW" altLang="en-US" sz="1600" dirty="0"/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98D73427-06D1-4A98-8D52-017F053DF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058171"/>
              </p:ext>
            </p:extLst>
          </p:nvPr>
        </p:nvGraphicFramePr>
        <p:xfrm>
          <a:off x="7676635" y="5044545"/>
          <a:ext cx="4115347" cy="1645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09482">
                  <a:extLst>
                    <a:ext uri="{9D8B030D-6E8A-4147-A177-3AD203B41FA5}">
                      <a16:colId xmlns:a16="http://schemas.microsoft.com/office/drawing/2014/main" val="434638486"/>
                    </a:ext>
                  </a:extLst>
                </a:gridCol>
                <a:gridCol w="1184988">
                  <a:extLst>
                    <a:ext uri="{9D8B030D-6E8A-4147-A177-3AD203B41FA5}">
                      <a16:colId xmlns:a16="http://schemas.microsoft.com/office/drawing/2014/main" val="1717993965"/>
                    </a:ext>
                  </a:extLst>
                </a:gridCol>
                <a:gridCol w="1220877">
                  <a:extLst>
                    <a:ext uri="{9D8B030D-6E8A-4147-A177-3AD203B41FA5}">
                      <a16:colId xmlns:a16="http://schemas.microsoft.com/office/drawing/2014/main" val="1461641335"/>
                    </a:ext>
                  </a:extLst>
                </a:gridCol>
              </a:tblGrid>
              <a:tr h="171750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變項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RR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P-value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4752166"/>
                  </a:ext>
                </a:extLst>
              </a:tr>
              <a:tr h="17175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年齡</a:t>
                      </a:r>
                      <a:r>
                        <a:rPr lang="en-US" altLang="zh-TW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歲</a:t>
                      </a:r>
                      <a:r>
                        <a:rPr lang="en-US" altLang="zh-TW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1.0877</a:t>
                      </a:r>
                      <a:endParaRPr lang="zh-TW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&lt;.0001</a:t>
                      </a:r>
                      <a:endParaRPr lang="zh-TW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662492"/>
                  </a:ext>
                </a:extLst>
              </a:tr>
              <a:tr h="171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突變歷程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Ref.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0901939"/>
                  </a:ext>
                </a:extLst>
              </a:tr>
              <a:tr h="17175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突變歷程</a:t>
                      </a:r>
                      <a:r>
                        <a:rPr lang="en-US" altLang="zh-TW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zh-TW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0.2076</a:t>
                      </a:r>
                      <a:endParaRPr lang="zh-TW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0.0293</a:t>
                      </a:r>
                      <a:endParaRPr lang="zh-TW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7882601"/>
                  </a:ext>
                </a:extLst>
              </a:tr>
              <a:tr h="17175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突變歷程</a:t>
                      </a:r>
                      <a:r>
                        <a:rPr lang="en-US" altLang="zh-TW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TW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0.0931</a:t>
                      </a:r>
                      <a:endParaRPr lang="zh-TW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0.0188</a:t>
                      </a:r>
                      <a:endParaRPr lang="zh-TW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1194322"/>
                  </a:ext>
                </a:extLst>
              </a:tr>
              <a:tr h="17175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突變歷程</a:t>
                      </a:r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0.5262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0.0773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707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54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2218</Words>
  <Application>Microsoft Office PowerPoint</Application>
  <PresentationFormat>寬螢幕</PresentationFormat>
  <Paragraphs>589</Paragraphs>
  <Slides>11</Slides>
  <Notes>3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HeiT</vt:lpstr>
      <vt:lpstr>微軟正黑體</vt:lpstr>
      <vt:lpstr>新細明體</vt:lpstr>
      <vt:lpstr>Arial</vt:lpstr>
      <vt:lpstr>Calibri</vt:lpstr>
      <vt:lpstr>Times New Roman</vt:lpstr>
      <vt:lpstr>Office 佈景主題</vt:lpstr>
      <vt:lpstr>研究背景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研究背景</dc:title>
  <dc:creator>梁嫚芳</dc:creator>
  <cp:lastModifiedBy>梁嫚芳</cp:lastModifiedBy>
  <cp:revision>121</cp:revision>
  <dcterms:created xsi:type="dcterms:W3CDTF">2020-11-16T12:46:44Z</dcterms:created>
  <dcterms:modified xsi:type="dcterms:W3CDTF">2020-12-07T14:37:47Z</dcterms:modified>
</cp:coreProperties>
</file>