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0" r:id="rId4"/>
    <p:sldId id="269" r:id="rId5"/>
    <p:sldId id="263" r:id="rId6"/>
    <p:sldId id="261" r:id="rId7"/>
    <p:sldId id="264" r:id="rId8"/>
    <p:sldId id="266" r:id="rId9"/>
    <p:sldId id="265" r:id="rId10"/>
    <p:sldId id="267" r:id="rId11"/>
    <p:sldId id="268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2" r:id="rId22"/>
    <p:sldId id="281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790-F8E4-6B1D-239C-1E13AEFB725A}" v="4" dt="2021-01-12T06:23:43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梁嫚芳" userId="7cf1b7ef-79d7-4706-a840-83215abc4025" providerId="ADAL" clId="{3EAD5C05-B7BE-1F4E-B1C8-8C895E28C15E}"/>
    <pc:docChg chg="modSld">
      <pc:chgData name="梁嫚芳" userId="7cf1b7ef-79d7-4706-a840-83215abc4025" providerId="ADAL" clId="{3EAD5C05-B7BE-1F4E-B1C8-8C895E28C15E}" dt="2020-12-30T03:16:13.232" v="1" actId="20577"/>
      <pc:docMkLst>
        <pc:docMk/>
      </pc:docMkLst>
      <pc:sldChg chg="modSp">
        <pc:chgData name="梁嫚芳" userId="7cf1b7ef-79d7-4706-a840-83215abc4025" providerId="ADAL" clId="{3EAD5C05-B7BE-1F4E-B1C8-8C895E28C15E}" dt="2020-12-30T03:16:13.232" v="1" actId="20577"/>
        <pc:sldMkLst>
          <pc:docMk/>
          <pc:sldMk cId="2090423397" sldId="270"/>
        </pc:sldMkLst>
        <pc:spChg chg="mod">
          <ac:chgData name="梁嫚芳" userId="7cf1b7ef-79d7-4706-a840-83215abc4025" providerId="ADAL" clId="{3EAD5C05-B7BE-1F4E-B1C8-8C895E28C15E}" dt="2020-12-30T03:16:13.232" v="1" actId="20577"/>
          <ac:spMkLst>
            <pc:docMk/>
            <pc:sldMk cId="2090423397" sldId="270"/>
            <ac:spMk id="2" creationId="{7A258BF3-63EB-4F43-8DBA-D224737D4DBB}"/>
          </ac:spMkLst>
        </pc:spChg>
      </pc:sldChg>
    </pc:docChg>
  </pc:docChgLst>
  <pc:docChgLst>
    <pc:chgData name="梁嫚芳" userId="7cf1b7ef-79d7-4706-a840-83215abc4025" providerId="ADAL" clId="{5F21496A-2215-1947-BE0C-86EE66F44720}"/>
    <pc:docChg chg="undo custSel addSld delSld modSld">
      <pc:chgData name="梁嫚芳" userId="7cf1b7ef-79d7-4706-a840-83215abc4025" providerId="ADAL" clId="{5F21496A-2215-1947-BE0C-86EE66F44720}" dt="2020-12-18T03:41:44.028" v="4542" actId="20577"/>
      <pc:docMkLst>
        <pc:docMk/>
      </pc:docMkLst>
      <pc:sldChg chg="modSp">
        <pc:chgData name="梁嫚芳" userId="7cf1b7ef-79d7-4706-a840-83215abc4025" providerId="ADAL" clId="{5F21496A-2215-1947-BE0C-86EE66F44720}" dt="2020-12-18T02:46:11.708" v="30" actId="20577"/>
        <pc:sldMkLst>
          <pc:docMk/>
          <pc:sldMk cId="2184623099" sldId="260"/>
        </pc:sldMkLst>
        <pc:spChg chg="mod">
          <ac:chgData name="梁嫚芳" userId="7cf1b7ef-79d7-4706-a840-83215abc4025" providerId="ADAL" clId="{5F21496A-2215-1947-BE0C-86EE66F44720}" dt="2020-12-18T02:46:11.708" v="30" actId="20577"/>
          <ac:spMkLst>
            <pc:docMk/>
            <pc:sldMk cId="2184623099" sldId="260"/>
            <ac:spMk id="2" creationId="{DF9CE565-6579-436F-BE15-46E6348ECBAB}"/>
          </ac:spMkLst>
        </pc:spChg>
      </pc:sldChg>
      <pc:sldChg chg="modSp">
        <pc:chgData name="梁嫚芳" userId="7cf1b7ef-79d7-4706-a840-83215abc4025" providerId="ADAL" clId="{5F21496A-2215-1947-BE0C-86EE66F44720}" dt="2020-12-18T02:47:38.812" v="31" actId="113"/>
        <pc:sldMkLst>
          <pc:docMk/>
          <pc:sldMk cId="1137378876" sldId="264"/>
        </pc:sldMkLst>
        <pc:spChg chg="mod">
          <ac:chgData name="梁嫚芳" userId="7cf1b7ef-79d7-4706-a840-83215abc4025" providerId="ADAL" clId="{5F21496A-2215-1947-BE0C-86EE66F44720}" dt="2020-12-18T02:47:38.812" v="31" actId="113"/>
          <ac:spMkLst>
            <pc:docMk/>
            <pc:sldMk cId="1137378876" sldId="264"/>
            <ac:spMk id="2" creationId="{DF9CE565-6579-436F-BE15-46E6348ECBAB}"/>
          </ac:spMkLst>
        </pc:spChg>
      </pc:sldChg>
      <pc:sldChg chg="modSp">
        <pc:chgData name="梁嫚芳" userId="7cf1b7ef-79d7-4706-a840-83215abc4025" providerId="ADAL" clId="{5F21496A-2215-1947-BE0C-86EE66F44720}" dt="2020-12-18T02:50:30.126" v="298" actId="20577"/>
        <pc:sldMkLst>
          <pc:docMk/>
          <pc:sldMk cId="2479573515" sldId="268"/>
        </pc:sldMkLst>
        <pc:spChg chg="mod">
          <ac:chgData name="梁嫚芳" userId="7cf1b7ef-79d7-4706-a840-83215abc4025" providerId="ADAL" clId="{5F21496A-2215-1947-BE0C-86EE66F44720}" dt="2020-12-18T02:50:30.126" v="298" actId="20577"/>
          <ac:spMkLst>
            <pc:docMk/>
            <pc:sldMk cId="2479573515" sldId="268"/>
            <ac:spMk id="2" creationId="{DF9CE565-6579-436F-BE15-46E6348ECBAB}"/>
          </ac:spMkLst>
        </pc:spChg>
      </pc:sldChg>
      <pc:sldChg chg="modSp">
        <pc:chgData name="梁嫚芳" userId="7cf1b7ef-79d7-4706-a840-83215abc4025" providerId="ADAL" clId="{5F21496A-2215-1947-BE0C-86EE66F44720}" dt="2020-12-18T02:52:13.335" v="461" actId="255"/>
        <pc:sldMkLst>
          <pc:docMk/>
          <pc:sldMk cId="1505442971" sldId="271"/>
        </pc:sldMkLst>
        <pc:spChg chg="mod">
          <ac:chgData name="梁嫚芳" userId="7cf1b7ef-79d7-4706-a840-83215abc4025" providerId="ADAL" clId="{5F21496A-2215-1947-BE0C-86EE66F44720}" dt="2020-12-18T02:52:13.335" v="461" actId="255"/>
          <ac:spMkLst>
            <pc:docMk/>
            <pc:sldMk cId="1505442971" sldId="271"/>
            <ac:spMk id="2" creationId="{DF9CE565-6579-436F-BE15-46E6348ECBAB}"/>
          </ac:spMkLst>
        </pc:spChg>
      </pc:sldChg>
      <pc:sldChg chg="addSp modSp mod setBg">
        <pc:chgData name="梁嫚芳" userId="7cf1b7ef-79d7-4706-a840-83215abc4025" providerId="ADAL" clId="{5F21496A-2215-1947-BE0C-86EE66F44720}" dt="2020-12-18T03:41:44.028" v="4542" actId="20577"/>
        <pc:sldMkLst>
          <pc:docMk/>
          <pc:sldMk cId="3298931214" sldId="272"/>
        </pc:sldMkLst>
        <pc:spChg chg="mod">
          <ac:chgData name="梁嫚芳" userId="7cf1b7ef-79d7-4706-a840-83215abc4025" providerId="ADAL" clId="{5F21496A-2215-1947-BE0C-86EE66F44720}" dt="2020-12-18T03:19:34.185" v="2763" actId="20577"/>
          <ac:spMkLst>
            <pc:docMk/>
            <pc:sldMk cId="3298931214" sldId="272"/>
            <ac:spMk id="2" creationId="{E74F48B2-2EF6-4071-BD06-AF03412CBF71}"/>
          </ac:spMkLst>
        </pc:spChg>
        <pc:spChg chg="mod">
          <ac:chgData name="梁嫚芳" userId="7cf1b7ef-79d7-4706-a840-83215abc4025" providerId="ADAL" clId="{5F21496A-2215-1947-BE0C-86EE66F44720}" dt="2020-12-18T03:41:44.028" v="4542" actId="20577"/>
          <ac:spMkLst>
            <pc:docMk/>
            <pc:sldMk cId="3298931214" sldId="272"/>
            <ac:spMk id="3" creationId="{F54E183C-BB37-431A-8E02-3C09151101A5}"/>
          </ac:spMkLst>
        </pc:spChg>
        <pc:spChg chg="add">
          <ac:chgData name="梁嫚芳" userId="7cf1b7ef-79d7-4706-a840-83215abc4025" providerId="ADAL" clId="{5F21496A-2215-1947-BE0C-86EE66F44720}" dt="2020-12-18T03:18:53.398" v="2682" actId="26606"/>
          <ac:spMkLst>
            <pc:docMk/>
            <pc:sldMk cId="3298931214" sldId="272"/>
            <ac:spMk id="8" creationId="{09588DA8-065E-4F6F-8EFD-43104AB2E0CF}"/>
          </ac:spMkLst>
        </pc:spChg>
        <pc:spChg chg="add">
          <ac:chgData name="梁嫚芳" userId="7cf1b7ef-79d7-4706-a840-83215abc4025" providerId="ADAL" clId="{5F21496A-2215-1947-BE0C-86EE66F44720}" dt="2020-12-18T03:18:53.398" v="2682" actId="26606"/>
          <ac:spMkLst>
            <pc:docMk/>
            <pc:sldMk cId="3298931214" sldId="272"/>
            <ac:spMk id="10" creationId="{C4285719-470E-454C-AF62-8323075F1F5B}"/>
          </ac:spMkLst>
        </pc:spChg>
        <pc:spChg chg="add">
          <ac:chgData name="梁嫚芳" userId="7cf1b7ef-79d7-4706-a840-83215abc4025" providerId="ADAL" clId="{5F21496A-2215-1947-BE0C-86EE66F44720}" dt="2020-12-18T03:18:53.398" v="2682" actId="26606"/>
          <ac:spMkLst>
            <pc:docMk/>
            <pc:sldMk cId="3298931214" sldId="272"/>
            <ac:spMk id="12" creationId="{CD9FE4EF-C4D8-49A0-B2FF-81D8DB7D8A24}"/>
          </ac:spMkLst>
        </pc:spChg>
        <pc:spChg chg="add">
          <ac:chgData name="梁嫚芳" userId="7cf1b7ef-79d7-4706-a840-83215abc4025" providerId="ADAL" clId="{5F21496A-2215-1947-BE0C-86EE66F44720}" dt="2020-12-18T03:18:53.398" v="2682" actId="26606"/>
          <ac:spMkLst>
            <pc:docMk/>
            <pc:sldMk cId="3298931214" sldId="272"/>
            <ac:spMk id="14" creationId="{4300840D-0A0B-4512-BACA-B439D5B9C57C}"/>
          </ac:spMkLst>
        </pc:spChg>
        <pc:spChg chg="add">
          <ac:chgData name="梁嫚芳" userId="7cf1b7ef-79d7-4706-a840-83215abc4025" providerId="ADAL" clId="{5F21496A-2215-1947-BE0C-86EE66F44720}" dt="2020-12-18T03:18:53.398" v="2682" actId="26606"/>
          <ac:spMkLst>
            <pc:docMk/>
            <pc:sldMk cId="3298931214" sldId="272"/>
            <ac:spMk id="16" creationId="{D2B78728-A580-49A7-84F9-6EF6F583ADE0}"/>
          </ac:spMkLst>
        </pc:spChg>
        <pc:spChg chg="add">
          <ac:chgData name="梁嫚芳" userId="7cf1b7ef-79d7-4706-a840-83215abc4025" providerId="ADAL" clId="{5F21496A-2215-1947-BE0C-86EE66F44720}" dt="2020-12-18T03:18:53.398" v="2682" actId="26606"/>
          <ac:spMkLst>
            <pc:docMk/>
            <pc:sldMk cId="3298931214" sldId="272"/>
            <ac:spMk id="18" creationId="{38FAA1A1-D861-433F-88FA-1E9D6FD31D11}"/>
          </ac:spMkLst>
        </pc:spChg>
        <pc:spChg chg="add">
          <ac:chgData name="梁嫚芳" userId="7cf1b7ef-79d7-4706-a840-83215abc4025" providerId="ADAL" clId="{5F21496A-2215-1947-BE0C-86EE66F44720}" dt="2020-12-18T03:18:53.398" v="2682" actId="26606"/>
          <ac:spMkLst>
            <pc:docMk/>
            <pc:sldMk cId="3298931214" sldId="272"/>
            <ac:spMk id="20" creationId="{8D71EDA1-87BF-4D5D-AB79-F346FD19278A}"/>
          </ac:spMkLst>
        </pc:spChg>
      </pc:sldChg>
      <pc:sldChg chg="modSp">
        <pc:chgData name="梁嫚芳" userId="7cf1b7ef-79d7-4706-a840-83215abc4025" providerId="ADAL" clId="{5F21496A-2215-1947-BE0C-86EE66F44720}" dt="2020-12-18T02:58:08.161" v="995" actId="20577"/>
        <pc:sldMkLst>
          <pc:docMk/>
          <pc:sldMk cId="4220140569" sldId="274"/>
        </pc:sldMkLst>
        <pc:spChg chg="mod">
          <ac:chgData name="梁嫚芳" userId="7cf1b7ef-79d7-4706-a840-83215abc4025" providerId="ADAL" clId="{5F21496A-2215-1947-BE0C-86EE66F44720}" dt="2020-12-18T02:58:08.161" v="995" actId="20577"/>
          <ac:spMkLst>
            <pc:docMk/>
            <pc:sldMk cId="4220140569" sldId="274"/>
            <ac:spMk id="2" creationId="{DF9CE565-6579-436F-BE15-46E6348ECBAB}"/>
          </ac:spMkLst>
        </pc:spChg>
        <pc:graphicFrameChg chg="mod">
          <ac:chgData name="梁嫚芳" userId="7cf1b7ef-79d7-4706-a840-83215abc4025" providerId="ADAL" clId="{5F21496A-2215-1947-BE0C-86EE66F44720}" dt="2020-12-18T02:56:45.008" v="791" actId="1076"/>
          <ac:graphicFrameMkLst>
            <pc:docMk/>
            <pc:sldMk cId="4220140569" sldId="274"/>
            <ac:graphicFrameMk id="7" creationId="{02A2A258-C254-4BFC-847A-8272FDC70B08}"/>
          </ac:graphicFrameMkLst>
        </pc:graphicFrameChg>
      </pc:sldChg>
      <pc:sldChg chg="modSp">
        <pc:chgData name="梁嫚芳" userId="7cf1b7ef-79d7-4706-a840-83215abc4025" providerId="ADAL" clId="{5F21496A-2215-1947-BE0C-86EE66F44720}" dt="2020-12-18T02:58:53.512" v="1017" actId="255"/>
        <pc:sldMkLst>
          <pc:docMk/>
          <pc:sldMk cId="3584022988" sldId="275"/>
        </pc:sldMkLst>
        <pc:spChg chg="mod">
          <ac:chgData name="梁嫚芳" userId="7cf1b7ef-79d7-4706-a840-83215abc4025" providerId="ADAL" clId="{5F21496A-2215-1947-BE0C-86EE66F44720}" dt="2020-12-18T02:58:53.512" v="1017" actId="255"/>
          <ac:spMkLst>
            <pc:docMk/>
            <pc:sldMk cId="3584022988" sldId="275"/>
            <ac:spMk id="2" creationId="{DF9CE565-6579-436F-BE15-46E6348ECBAB}"/>
          </ac:spMkLst>
        </pc:spChg>
        <pc:graphicFrameChg chg="mod">
          <ac:chgData name="梁嫚芳" userId="7cf1b7ef-79d7-4706-a840-83215abc4025" providerId="ADAL" clId="{5F21496A-2215-1947-BE0C-86EE66F44720}" dt="2020-12-18T02:56:36.369" v="790" actId="1076"/>
          <ac:graphicFrameMkLst>
            <pc:docMk/>
            <pc:sldMk cId="3584022988" sldId="275"/>
            <ac:graphicFrameMk id="8" creationId="{73867AC4-E056-4BF9-8F57-D4140F182D3F}"/>
          </ac:graphicFrameMkLst>
        </pc:graphicFrameChg>
      </pc:sldChg>
      <pc:sldChg chg="modSp">
        <pc:chgData name="梁嫚芳" userId="7cf1b7ef-79d7-4706-a840-83215abc4025" providerId="ADAL" clId="{5F21496A-2215-1947-BE0C-86EE66F44720}" dt="2020-12-18T03:01:14.743" v="1312" actId="20577"/>
        <pc:sldMkLst>
          <pc:docMk/>
          <pc:sldMk cId="3745035142" sldId="278"/>
        </pc:sldMkLst>
        <pc:spChg chg="mod">
          <ac:chgData name="梁嫚芳" userId="7cf1b7ef-79d7-4706-a840-83215abc4025" providerId="ADAL" clId="{5F21496A-2215-1947-BE0C-86EE66F44720}" dt="2020-12-18T03:01:14.743" v="1312" actId="20577"/>
          <ac:spMkLst>
            <pc:docMk/>
            <pc:sldMk cId="3745035142" sldId="278"/>
            <ac:spMk id="2" creationId="{DF9CE565-6579-436F-BE15-46E6348ECBAB}"/>
          </ac:spMkLst>
        </pc:spChg>
      </pc:sldChg>
      <pc:sldChg chg="modSp">
        <pc:chgData name="梁嫚芳" userId="7cf1b7ef-79d7-4706-a840-83215abc4025" providerId="ADAL" clId="{5F21496A-2215-1947-BE0C-86EE66F44720}" dt="2020-12-18T03:40:43.924" v="4517" actId="22"/>
        <pc:sldMkLst>
          <pc:docMk/>
          <pc:sldMk cId="1482737483" sldId="285"/>
        </pc:sldMkLst>
        <pc:spChg chg="mod">
          <ac:chgData name="梁嫚芳" userId="7cf1b7ef-79d7-4706-a840-83215abc4025" providerId="ADAL" clId="{5F21496A-2215-1947-BE0C-86EE66F44720}" dt="2020-12-18T03:40:43.924" v="4517" actId="22"/>
          <ac:spMkLst>
            <pc:docMk/>
            <pc:sldMk cId="1482737483" sldId="285"/>
            <ac:spMk id="2" creationId="{DF9CE565-6579-436F-BE15-46E6348ECBAB}"/>
          </ac:spMkLst>
        </pc:spChg>
      </pc:sldChg>
      <pc:sldChg chg="modSp">
        <pc:chgData name="梁嫚芳" userId="7cf1b7ef-79d7-4706-a840-83215abc4025" providerId="ADAL" clId="{5F21496A-2215-1947-BE0C-86EE66F44720}" dt="2020-12-18T03:40:40.005" v="4515" actId="21"/>
        <pc:sldMkLst>
          <pc:docMk/>
          <pc:sldMk cId="2859793153" sldId="286"/>
        </pc:sldMkLst>
        <pc:spChg chg="mod">
          <ac:chgData name="梁嫚芳" userId="7cf1b7ef-79d7-4706-a840-83215abc4025" providerId="ADAL" clId="{5F21496A-2215-1947-BE0C-86EE66F44720}" dt="2020-12-18T03:40:40.005" v="4515" actId="21"/>
          <ac:spMkLst>
            <pc:docMk/>
            <pc:sldMk cId="2859793153" sldId="286"/>
            <ac:spMk id="2" creationId="{DF9CE565-6579-436F-BE15-46E6348ECBAB}"/>
          </ac:spMkLst>
        </pc:spChg>
      </pc:sldChg>
      <pc:sldChg chg="new del">
        <pc:chgData name="梁嫚芳" userId="7cf1b7ef-79d7-4706-a840-83215abc4025" providerId="ADAL" clId="{5F21496A-2215-1947-BE0C-86EE66F44720}" dt="2020-12-18T03:01:39.620" v="1314" actId="680"/>
        <pc:sldMkLst>
          <pc:docMk/>
          <pc:sldMk cId="709553489" sldId="287"/>
        </pc:sldMkLst>
      </pc:sldChg>
    </pc:docChg>
  </pc:docChgLst>
  <pc:docChgLst>
    <pc:chgData name="Guest User" userId="S::urn:spo:anon#ac04970eb1de59a444efea262048cfceef7b5e8f95f0ea25a1c847e1eedc27df::" providerId="AD" clId="Web-{8D276790-F8E4-6B1D-239C-1E13AEFB725A}"/>
    <pc:docChg chg="modSld">
      <pc:chgData name="Guest User" userId="S::urn:spo:anon#ac04970eb1de59a444efea262048cfceef7b5e8f95f0ea25a1c847e1eedc27df::" providerId="AD" clId="Web-{8D276790-F8E4-6B1D-239C-1E13AEFB725A}" dt="2021-01-12T06:23:43.243" v="3" actId="1076"/>
      <pc:docMkLst>
        <pc:docMk/>
      </pc:docMkLst>
      <pc:sldChg chg="addSp delSp modSp">
        <pc:chgData name="Guest User" userId="S::urn:spo:anon#ac04970eb1de59a444efea262048cfceef7b5e8f95f0ea25a1c847e1eedc27df::" providerId="AD" clId="Web-{8D276790-F8E4-6B1D-239C-1E13AEFB725A}" dt="2021-01-12T06:23:43.243" v="3" actId="1076"/>
        <pc:sldMkLst>
          <pc:docMk/>
          <pc:sldMk cId="2184623099" sldId="260"/>
        </pc:sldMkLst>
        <pc:picChg chg="add del">
          <ac:chgData name="Guest User" userId="S::urn:spo:anon#ac04970eb1de59a444efea262048cfceef7b5e8f95f0ea25a1c847e1eedc27df::" providerId="AD" clId="Web-{8D276790-F8E4-6B1D-239C-1E13AEFB725A}" dt="2021-01-12T06:23:27.979" v="1"/>
          <ac:picMkLst>
            <pc:docMk/>
            <pc:sldMk cId="2184623099" sldId="260"/>
            <ac:picMk id="3" creationId="{DB4285C9-812D-48D8-BEB3-EB3A34E7CD93}"/>
          </ac:picMkLst>
        </pc:picChg>
        <pc:picChg chg="mod">
          <ac:chgData name="Guest User" userId="S::urn:spo:anon#ac04970eb1de59a444efea262048cfceef7b5e8f95f0ea25a1c847e1eedc27df::" providerId="AD" clId="Web-{8D276790-F8E4-6B1D-239C-1E13AEFB725A}" dt="2021-01-12T06:23:43.243" v="3" actId="1076"/>
          <ac:picMkLst>
            <pc:docMk/>
            <pc:sldMk cId="2184623099" sldId="260"/>
            <ac:picMk id="4" creationId="{5F32DB3F-F70F-4D1F-997D-366348F387F7}"/>
          </ac:picMkLst>
        </pc:picChg>
      </pc:sldChg>
    </pc:docChg>
  </pc:docChgLst>
  <pc:docChgLst>
    <pc:chgData name="梁嫚芳" userId="S::b07801003@ntu.edu.tw::7cf1b7ef-79d7-4706-a840-83215abc4025" providerId="AD" clId="Web-{B39C2A6A-8990-4681-98BA-B44F64C6A807}"/>
    <pc:docChg chg="modSld">
      <pc:chgData name="梁嫚芳" userId="S::b07801003@ntu.edu.tw::7cf1b7ef-79d7-4706-a840-83215abc4025" providerId="AD" clId="Web-{B39C2A6A-8990-4681-98BA-B44F64C6A807}" dt="2020-12-16T03:36:41.118" v="2397" actId="20577"/>
      <pc:docMkLst>
        <pc:docMk/>
      </pc:docMkLst>
      <pc:sldChg chg="modSp">
        <pc:chgData name="梁嫚芳" userId="S::b07801003@ntu.edu.tw::7cf1b7ef-79d7-4706-a840-83215abc4025" providerId="AD" clId="Web-{B39C2A6A-8990-4681-98BA-B44F64C6A807}" dt="2020-12-16T02:56:04.740" v="630" actId="20577"/>
        <pc:sldMkLst>
          <pc:docMk/>
          <pc:sldMk cId="3502403519" sldId="256"/>
        </pc:sldMkLst>
        <pc:spChg chg="mod">
          <ac:chgData name="梁嫚芳" userId="S::b07801003@ntu.edu.tw::7cf1b7ef-79d7-4706-a840-83215abc4025" providerId="AD" clId="Web-{B39C2A6A-8990-4681-98BA-B44F64C6A807}" dt="2020-12-16T02:56:04.740" v="630" actId="20577"/>
          <ac:spMkLst>
            <pc:docMk/>
            <pc:sldMk cId="3502403519" sldId="256"/>
            <ac:spMk id="2" creationId="{70C41B4D-6847-48F3-A91D-C10990713587}"/>
          </ac:spMkLst>
        </pc:spChg>
        <pc:spChg chg="mod">
          <ac:chgData name="梁嫚芳" userId="S::b07801003@ntu.edu.tw::7cf1b7ef-79d7-4706-a840-83215abc4025" providerId="AD" clId="Web-{B39C2A6A-8990-4681-98BA-B44F64C6A807}" dt="2020-12-16T02:26:23.046" v="48" actId="20577"/>
          <ac:spMkLst>
            <pc:docMk/>
            <pc:sldMk cId="3502403519" sldId="256"/>
            <ac:spMk id="3" creationId="{CAC3307A-406F-41E3-97C5-47564F262A8E}"/>
          </ac:spMkLst>
        </pc:spChg>
      </pc:sldChg>
      <pc:sldChg chg="modSp">
        <pc:chgData name="梁嫚芳" userId="S::b07801003@ntu.edu.tw::7cf1b7ef-79d7-4706-a840-83215abc4025" providerId="AD" clId="Web-{B39C2A6A-8990-4681-98BA-B44F64C6A807}" dt="2020-12-16T03:22:04.038" v="1591" actId="20577"/>
        <pc:sldMkLst>
          <pc:docMk/>
          <pc:sldMk cId="2184623099" sldId="260"/>
        </pc:sldMkLst>
        <pc:spChg chg="mod">
          <ac:chgData name="梁嫚芳" userId="S::b07801003@ntu.edu.tw::7cf1b7ef-79d7-4706-a840-83215abc4025" providerId="AD" clId="Web-{B39C2A6A-8990-4681-98BA-B44F64C6A807}" dt="2020-12-16T03:22:04.038" v="1591" actId="20577"/>
          <ac:spMkLst>
            <pc:docMk/>
            <pc:sldMk cId="2184623099" sldId="260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B39C2A6A-8990-4681-98BA-B44F64C6A807}" dt="2020-12-16T03:11:05.102" v="1388" actId="20577"/>
        <pc:sldMkLst>
          <pc:docMk/>
          <pc:sldMk cId="444846150" sldId="263"/>
        </pc:sldMkLst>
        <pc:spChg chg="mod">
          <ac:chgData name="梁嫚芳" userId="S::b07801003@ntu.edu.tw::7cf1b7ef-79d7-4706-a840-83215abc4025" providerId="AD" clId="Web-{B39C2A6A-8990-4681-98BA-B44F64C6A807}" dt="2020-12-16T03:11:05.102" v="1388" actId="20577"/>
          <ac:spMkLst>
            <pc:docMk/>
            <pc:sldMk cId="444846150" sldId="263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B39C2A6A-8990-4681-98BA-B44F64C6A807}" dt="2020-12-16T03:34:44.678" v="2193" actId="20577"/>
        <pc:sldMkLst>
          <pc:docMk/>
          <pc:sldMk cId="1137378876" sldId="264"/>
        </pc:sldMkLst>
        <pc:spChg chg="mod">
          <ac:chgData name="梁嫚芳" userId="S::b07801003@ntu.edu.tw::7cf1b7ef-79d7-4706-a840-83215abc4025" providerId="AD" clId="Web-{B39C2A6A-8990-4681-98BA-B44F64C6A807}" dt="2020-12-16T03:34:44.678" v="2193" actId="20577"/>
          <ac:spMkLst>
            <pc:docMk/>
            <pc:sldMk cId="1137378876" sldId="264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B39C2A6A-8990-4681-98BA-B44F64C6A807}" dt="2020-12-16T03:36:41.118" v="2396" actId="20577"/>
        <pc:sldMkLst>
          <pc:docMk/>
          <pc:sldMk cId="4123144988" sldId="265"/>
        </pc:sldMkLst>
        <pc:spChg chg="mod">
          <ac:chgData name="梁嫚芳" userId="S::b07801003@ntu.edu.tw::7cf1b7ef-79d7-4706-a840-83215abc4025" providerId="AD" clId="Web-{B39C2A6A-8990-4681-98BA-B44F64C6A807}" dt="2020-12-16T03:36:41.118" v="2396" actId="20577"/>
          <ac:spMkLst>
            <pc:docMk/>
            <pc:sldMk cId="4123144988" sldId="265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B39C2A6A-8990-4681-98BA-B44F64C6A807}" dt="2020-12-16T03:34:50.694" v="2217" actId="20577"/>
        <pc:sldMkLst>
          <pc:docMk/>
          <pc:sldMk cId="2473533644" sldId="266"/>
        </pc:sldMkLst>
        <pc:spChg chg="mod">
          <ac:chgData name="梁嫚芳" userId="S::b07801003@ntu.edu.tw::7cf1b7ef-79d7-4706-a840-83215abc4025" providerId="AD" clId="Web-{B39C2A6A-8990-4681-98BA-B44F64C6A807}" dt="2020-12-16T03:34:50.694" v="2217" actId="20577"/>
          <ac:spMkLst>
            <pc:docMk/>
            <pc:sldMk cId="2473533644" sldId="266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B39C2A6A-8990-4681-98BA-B44F64C6A807}" dt="2020-12-16T03:26:15.511" v="1704" actId="20577"/>
        <pc:sldMkLst>
          <pc:docMk/>
          <pc:sldMk cId="2479573515" sldId="268"/>
        </pc:sldMkLst>
        <pc:spChg chg="mod">
          <ac:chgData name="梁嫚芳" userId="S::b07801003@ntu.edu.tw::7cf1b7ef-79d7-4706-a840-83215abc4025" providerId="AD" clId="Web-{B39C2A6A-8990-4681-98BA-B44F64C6A807}" dt="2020-12-16T03:26:15.511" v="1704" actId="20577"/>
          <ac:spMkLst>
            <pc:docMk/>
            <pc:sldMk cId="2479573515" sldId="268"/>
            <ac:spMk id="2" creationId="{DF9CE565-6579-436F-BE15-46E6348ECBAB}"/>
          </ac:spMkLst>
        </pc:spChg>
      </pc:sldChg>
    </pc:docChg>
  </pc:docChgLst>
  <pc:docChgLst>
    <pc:chgData name="梁嫚芳" userId="7cf1b7ef-79d7-4706-a840-83215abc4025" providerId="ADAL" clId="{2991037D-B4DE-4940-96DE-C10EEDB95CCB}"/>
    <pc:docChg chg="undo redo custSel mod addSld delSld modSld sldOrd modMainMaster">
      <pc:chgData name="梁嫚芳" userId="7cf1b7ef-79d7-4706-a840-83215abc4025" providerId="ADAL" clId="{2991037D-B4DE-4940-96DE-C10EEDB95CCB}" dt="2020-12-13T13:27:33.808" v="878"/>
      <pc:docMkLst>
        <pc:docMk/>
      </pc:docMkLst>
      <pc:sldChg chg="add">
        <pc:chgData name="梁嫚芳" userId="7cf1b7ef-79d7-4706-a840-83215abc4025" providerId="ADAL" clId="{2991037D-B4DE-4940-96DE-C10EEDB95CCB}" dt="2020-12-13T05:27:35.609" v="0"/>
        <pc:sldMkLst>
          <pc:docMk/>
          <pc:sldMk cId="3502403519" sldId="256"/>
        </pc:sldMkLst>
      </pc:sldChg>
      <pc:sldChg chg="addSp delSp modSp add del mod setBg setClrOvrMap delDesignElem">
        <pc:chgData name="梁嫚芳" userId="7cf1b7ef-79d7-4706-a840-83215abc4025" providerId="ADAL" clId="{2991037D-B4DE-4940-96DE-C10EEDB95CCB}" dt="2020-12-13T07:41:32.418" v="74" actId="2696"/>
        <pc:sldMkLst>
          <pc:docMk/>
          <pc:sldMk cId="2343405827" sldId="257"/>
        </pc:sldMkLst>
        <pc:spChg chg="mod">
          <ac:chgData name="梁嫚芳" userId="7cf1b7ef-79d7-4706-a840-83215abc4025" providerId="ADAL" clId="{2991037D-B4DE-4940-96DE-C10EEDB95CCB}" dt="2020-12-13T05:33:23.770" v="55"/>
          <ac:spMkLst>
            <pc:docMk/>
            <pc:sldMk cId="2343405827" sldId="257"/>
            <ac:spMk id="2" creationId="{DF9CE565-6579-436F-BE15-46E6348ECBAB}"/>
          </ac:spMkLst>
        </pc:spChg>
        <pc:spChg chg="mod">
          <ac:chgData name="梁嫚芳" userId="7cf1b7ef-79d7-4706-a840-83215abc4025" providerId="ADAL" clId="{2991037D-B4DE-4940-96DE-C10EEDB95CCB}" dt="2020-12-13T05:28:24.338" v="6" actId="26606"/>
          <ac:spMkLst>
            <pc:docMk/>
            <pc:sldMk cId="2343405827" sldId="257"/>
            <ac:spMk id="3" creationId="{4B8E5E49-162C-4E39-9974-46C267F3B94E}"/>
          </ac:spMkLst>
        </pc:spChg>
        <pc:spChg chg="add del">
          <ac:chgData name="梁嫚芳" userId="7cf1b7ef-79d7-4706-a840-83215abc4025" providerId="ADAL" clId="{2991037D-B4DE-4940-96DE-C10EEDB95CCB}" dt="2020-12-13T05:28:17.011" v="3" actId="26606"/>
          <ac:spMkLst>
            <pc:docMk/>
            <pc:sldMk cId="2343405827" sldId="257"/>
            <ac:spMk id="8" creationId="{DFF2AC85-FAA0-4844-813F-83C04D7382E2}"/>
          </ac:spMkLst>
        </pc:spChg>
        <pc:spChg chg="add del">
          <ac:chgData name="梁嫚芳" userId="7cf1b7ef-79d7-4706-a840-83215abc4025" providerId="ADAL" clId="{2991037D-B4DE-4940-96DE-C10EEDB95CCB}" dt="2020-12-13T05:28:17.011" v="3" actId="26606"/>
          <ac:spMkLst>
            <pc:docMk/>
            <pc:sldMk cId="2343405827" sldId="257"/>
            <ac:spMk id="10" creationId="{89CC0F1E-BAA2-47B1-8F83-7ECB9FD9E009}"/>
          </ac:spMkLst>
        </pc:spChg>
        <pc:spChg chg="add del">
          <ac:chgData name="梁嫚芳" userId="7cf1b7ef-79d7-4706-a840-83215abc4025" providerId="ADAL" clId="{2991037D-B4DE-4940-96DE-C10EEDB95CCB}" dt="2020-12-13T05:28:24.326" v="5" actId="26606"/>
          <ac:spMkLst>
            <pc:docMk/>
            <pc:sldMk cId="2343405827" sldId="257"/>
            <ac:spMk id="12" creationId="{8B3AF0F1-707A-463E-B5EE-33C63A40CFC9}"/>
          </ac:spMkLst>
        </pc:spChg>
        <pc:spChg chg="add del">
          <ac:chgData name="梁嫚芳" userId="7cf1b7ef-79d7-4706-a840-83215abc4025" providerId="ADAL" clId="{2991037D-B4DE-4940-96DE-C10EEDB95CCB}" dt="2020-12-13T05:28:24.326" v="5" actId="26606"/>
          <ac:spMkLst>
            <pc:docMk/>
            <pc:sldMk cId="2343405827" sldId="257"/>
            <ac:spMk id="13" creationId="{7264F718-7FAC-4056-9FA9-A603EC682FE7}"/>
          </ac:spMkLst>
        </pc:spChg>
        <pc:spChg chg="add del">
          <ac:chgData name="梁嫚芳" userId="7cf1b7ef-79d7-4706-a840-83215abc4025" providerId="ADAL" clId="{2991037D-B4DE-4940-96DE-C10EEDB95CCB}" dt="2020-12-13T05:28:24.326" v="5" actId="26606"/>
          <ac:spMkLst>
            <pc:docMk/>
            <pc:sldMk cId="2343405827" sldId="257"/>
            <ac:spMk id="14" creationId="{F74639F7-E3C7-4165-A83E-6386A86BA1DA}"/>
          </ac:spMkLst>
        </pc:spChg>
        <pc:spChg chg="add del">
          <ac:chgData name="梁嫚芳" userId="7cf1b7ef-79d7-4706-a840-83215abc4025" providerId="ADAL" clId="{2991037D-B4DE-4940-96DE-C10EEDB95CCB}" dt="2020-12-13T05:30:48.048" v="30"/>
          <ac:spMkLst>
            <pc:docMk/>
            <pc:sldMk cId="2343405827" sldId="257"/>
            <ac:spMk id="16" creationId="{DFF2AC85-FAA0-4844-813F-83C04D7382E2}"/>
          </ac:spMkLst>
        </pc:spChg>
        <pc:spChg chg="add del">
          <ac:chgData name="梁嫚芳" userId="7cf1b7ef-79d7-4706-a840-83215abc4025" providerId="ADAL" clId="{2991037D-B4DE-4940-96DE-C10EEDB95CCB}" dt="2020-12-13T05:30:48.048" v="30"/>
          <ac:spMkLst>
            <pc:docMk/>
            <pc:sldMk cId="2343405827" sldId="257"/>
            <ac:spMk id="17" creationId="{89CC0F1E-BAA2-47B1-8F83-7ECB9FD9E009}"/>
          </ac:spMkLst>
        </pc:spChg>
      </pc:sldChg>
      <pc:sldChg chg="addSp delSp modSp add del mod setBg setClrOvrMap">
        <pc:chgData name="梁嫚芳" userId="7cf1b7ef-79d7-4706-a840-83215abc4025" providerId="ADAL" clId="{2991037D-B4DE-4940-96DE-C10EEDB95CCB}" dt="2020-12-13T12:13:34.616" v="672" actId="2696"/>
        <pc:sldMkLst>
          <pc:docMk/>
          <pc:sldMk cId="2039643312" sldId="258"/>
        </pc:sldMkLst>
        <pc:spChg chg="mod">
          <ac:chgData name="梁嫚芳" userId="7cf1b7ef-79d7-4706-a840-83215abc4025" providerId="ADAL" clId="{2991037D-B4DE-4940-96DE-C10EEDB95CCB}" dt="2020-12-13T05:31:22.479" v="31"/>
          <ac:spMkLst>
            <pc:docMk/>
            <pc:sldMk cId="2039643312" sldId="258"/>
            <ac:spMk id="2" creationId="{B5B023B8-D496-458A-B9B7-DE7F6B03C8C0}"/>
          </ac:spMkLst>
        </pc:spChg>
        <pc:spChg chg="mod">
          <ac:chgData name="梁嫚芳" userId="7cf1b7ef-79d7-4706-a840-83215abc4025" providerId="ADAL" clId="{2991037D-B4DE-4940-96DE-C10EEDB95CCB}" dt="2020-12-13T05:31:30.236" v="34"/>
          <ac:spMkLst>
            <pc:docMk/>
            <pc:sldMk cId="2039643312" sldId="258"/>
            <ac:spMk id="3" creationId="{91228534-55E1-4EE5-B05B-899B55E5ACF2}"/>
          </ac:spMkLst>
        </pc:spChg>
        <pc:spChg chg="add del">
          <ac:chgData name="梁嫚芳" userId="7cf1b7ef-79d7-4706-a840-83215abc4025" providerId="ADAL" clId="{2991037D-B4DE-4940-96DE-C10EEDB95CCB}" dt="2020-12-13T05:29:57.032" v="11" actId="26606"/>
          <ac:spMkLst>
            <pc:docMk/>
            <pc:sldMk cId="2039643312" sldId="258"/>
            <ac:spMk id="8" creationId="{DFF2AC85-FAA0-4844-813F-83C04D7382E2}"/>
          </ac:spMkLst>
        </pc:spChg>
        <pc:spChg chg="add del">
          <ac:chgData name="梁嫚芳" userId="7cf1b7ef-79d7-4706-a840-83215abc4025" providerId="ADAL" clId="{2991037D-B4DE-4940-96DE-C10EEDB95CCB}" dt="2020-12-13T05:29:57.032" v="11" actId="26606"/>
          <ac:spMkLst>
            <pc:docMk/>
            <pc:sldMk cId="2039643312" sldId="258"/>
            <ac:spMk id="10" creationId="{89CC0F1E-BAA2-47B1-8F83-7ECB9FD9E009}"/>
          </ac:spMkLst>
        </pc:spChg>
        <pc:spChg chg="add del">
          <ac:chgData name="梁嫚芳" userId="7cf1b7ef-79d7-4706-a840-83215abc4025" providerId="ADAL" clId="{2991037D-B4DE-4940-96DE-C10EEDB95CCB}" dt="2020-12-13T05:29:59.535" v="13" actId="26606"/>
          <ac:spMkLst>
            <pc:docMk/>
            <pc:sldMk cId="2039643312" sldId="258"/>
            <ac:spMk id="12" creationId="{FF9DEA15-78BD-4750-AA18-B9F28A6D5AB8}"/>
          </ac:spMkLst>
        </pc:spChg>
        <pc:spChg chg="add del">
          <ac:chgData name="梁嫚芳" userId="7cf1b7ef-79d7-4706-a840-83215abc4025" providerId="ADAL" clId="{2991037D-B4DE-4940-96DE-C10EEDB95CCB}" dt="2020-12-13T05:29:59.535" v="13" actId="26606"/>
          <ac:spMkLst>
            <pc:docMk/>
            <pc:sldMk cId="2039643312" sldId="258"/>
            <ac:spMk id="13" creationId="{C7FA33FF-088D-4F16-95A2-2C64D353DEA8}"/>
          </ac:spMkLst>
        </pc:spChg>
        <pc:spChg chg="add del">
          <ac:chgData name="梁嫚芳" userId="7cf1b7ef-79d7-4706-a840-83215abc4025" providerId="ADAL" clId="{2991037D-B4DE-4940-96DE-C10EEDB95CCB}" dt="2020-12-13T05:29:59.535" v="13" actId="26606"/>
          <ac:spMkLst>
            <pc:docMk/>
            <pc:sldMk cId="2039643312" sldId="258"/>
            <ac:spMk id="14" creationId="{A376EFB1-01CF-419F-ABF1-2AF02BBFCBD1}"/>
          </ac:spMkLst>
        </pc:spChg>
      </pc:sldChg>
      <pc:sldChg chg="addSp delSp modSp add del mod setBg setClrOvrMap delDesignElem">
        <pc:chgData name="梁嫚芳" userId="7cf1b7ef-79d7-4706-a840-83215abc4025" providerId="ADAL" clId="{2991037D-B4DE-4940-96DE-C10EEDB95CCB}" dt="2020-12-13T07:41:33.063" v="75" actId="2696"/>
        <pc:sldMkLst>
          <pc:docMk/>
          <pc:sldMk cId="1105332565" sldId="259"/>
        </pc:sldMkLst>
        <pc:spChg chg="mod">
          <ac:chgData name="梁嫚芳" userId="7cf1b7ef-79d7-4706-a840-83215abc4025" providerId="ADAL" clId="{2991037D-B4DE-4940-96DE-C10EEDB95CCB}" dt="2020-12-13T05:33:26.261" v="64"/>
          <ac:spMkLst>
            <pc:docMk/>
            <pc:sldMk cId="1105332565" sldId="259"/>
            <ac:spMk id="2" creationId="{DF9CE565-6579-436F-BE15-46E6348ECBAB}"/>
          </ac:spMkLst>
        </pc:spChg>
        <pc:spChg chg="add del">
          <ac:chgData name="梁嫚芳" userId="7cf1b7ef-79d7-4706-a840-83215abc4025" providerId="ADAL" clId="{2991037D-B4DE-4940-96DE-C10EEDB95CCB}" dt="2020-12-13T05:30:48.048" v="30"/>
          <ac:spMkLst>
            <pc:docMk/>
            <pc:sldMk cId="1105332565" sldId="259"/>
            <ac:spMk id="8" creationId="{DFF2AC85-FAA0-4844-813F-83C04D7382E2}"/>
          </ac:spMkLst>
        </pc:spChg>
        <pc:spChg chg="add del">
          <ac:chgData name="梁嫚芳" userId="7cf1b7ef-79d7-4706-a840-83215abc4025" providerId="ADAL" clId="{2991037D-B4DE-4940-96DE-C10EEDB95CCB}" dt="2020-12-13T05:30:48.048" v="30"/>
          <ac:spMkLst>
            <pc:docMk/>
            <pc:sldMk cId="1105332565" sldId="259"/>
            <ac:spMk id="10" creationId="{89CC0F1E-BAA2-47B1-8F83-7ECB9FD9E009}"/>
          </ac:spMkLst>
        </pc:spChg>
        <pc:spChg chg="del">
          <ac:chgData name="梁嫚芳" userId="7cf1b7ef-79d7-4706-a840-83215abc4025" providerId="ADAL" clId="{2991037D-B4DE-4940-96DE-C10EEDB95CCB}" dt="2020-12-13T05:30:03.389" v="15"/>
          <ac:spMkLst>
            <pc:docMk/>
            <pc:sldMk cId="1105332565" sldId="259"/>
            <ac:spMk id="16" creationId="{DFF2AC85-FAA0-4844-813F-83C04D7382E2}"/>
          </ac:spMkLst>
        </pc:spChg>
        <pc:spChg chg="del">
          <ac:chgData name="梁嫚芳" userId="7cf1b7ef-79d7-4706-a840-83215abc4025" providerId="ADAL" clId="{2991037D-B4DE-4940-96DE-C10EEDB95CCB}" dt="2020-12-13T05:30:03.389" v="15"/>
          <ac:spMkLst>
            <pc:docMk/>
            <pc:sldMk cId="1105332565" sldId="259"/>
            <ac:spMk id="17" creationId="{89CC0F1E-BAA2-47B1-8F83-7ECB9FD9E009}"/>
          </ac:spMkLst>
        </pc:spChg>
      </pc:sldChg>
      <pc:sldChg chg="addSp delSp modSp add mod setBg setClrOvrMap delDesignElem">
        <pc:chgData name="梁嫚芳" userId="7cf1b7ef-79d7-4706-a840-83215abc4025" providerId="ADAL" clId="{2991037D-B4DE-4940-96DE-C10EEDB95CCB}" dt="2020-12-13T07:42:00.317" v="81"/>
        <pc:sldMkLst>
          <pc:docMk/>
          <pc:sldMk cId="2184623099" sldId="260"/>
        </pc:sldMkLst>
        <pc:spChg chg="mod">
          <ac:chgData name="梁嫚芳" userId="7cf1b7ef-79d7-4706-a840-83215abc4025" providerId="ADAL" clId="{2991037D-B4DE-4940-96DE-C10EEDB95CCB}" dt="2020-12-13T07:41:46.435" v="80"/>
          <ac:spMkLst>
            <pc:docMk/>
            <pc:sldMk cId="2184623099" sldId="260"/>
            <ac:spMk id="2" creationId="{DF9CE565-6579-436F-BE15-46E6348ECBAB}"/>
          </ac:spMkLst>
        </pc:spChg>
        <pc:spChg chg="del">
          <ac:chgData name="梁嫚芳" userId="7cf1b7ef-79d7-4706-a840-83215abc4025" providerId="ADAL" clId="{2991037D-B4DE-4940-96DE-C10EEDB95CCB}" dt="2020-12-13T07:42:00.317" v="81"/>
          <ac:spMkLst>
            <pc:docMk/>
            <pc:sldMk cId="2184623099" sldId="260"/>
            <ac:spMk id="3" creationId="{4B8E5E49-162C-4E39-9974-46C267F3B94E}"/>
          </ac:spMkLst>
        </pc:spChg>
        <pc:spChg chg="add del">
          <ac:chgData name="梁嫚芳" userId="7cf1b7ef-79d7-4706-a840-83215abc4025" providerId="ADAL" clId="{2991037D-B4DE-4940-96DE-C10EEDB95CCB}" dt="2020-12-13T05:30:48.048" v="30"/>
          <ac:spMkLst>
            <pc:docMk/>
            <pc:sldMk cId="2184623099" sldId="260"/>
            <ac:spMk id="5" creationId="{DFF2AC85-FAA0-4844-813F-83C04D7382E2}"/>
          </ac:spMkLst>
        </pc:spChg>
        <pc:spChg chg="add del">
          <ac:chgData name="梁嫚芳" userId="7cf1b7ef-79d7-4706-a840-83215abc4025" providerId="ADAL" clId="{2991037D-B4DE-4940-96DE-C10EEDB95CCB}" dt="2020-12-13T05:30:48.048" v="30"/>
          <ac:spMkLst>
            <pc:docMk/>
            <pc:sldMk cId="2184623099" sldId="260"/>
            <ac:spMk id="6" creationId="{89CC0F1E-BAA2-47B1-8F83-7ECB9FD9E009}"/>
          </ac:spMkLst>
        </pc:spChg>
        <pc:spChg chg="del">
          <ac:chgData name="梁嫚芳" userId="7cf1b7ef-79d7-4706-a840-83215abc4025" providerId="ADAL" clId="{2991037D-B4DE-4940-96DE-C10EEDB95CCB}" dt="2020-12-13T05:30:07.105" v="18"/>
          <ac:spMkLst>
            <pc:docMk/>
            <pc:sldMk cId="2184623099" sldId="260"/>
            <ac:spMk id="8" creationId="{DFF2AC85-FAA0-4844-813F-83C04D7382E2}"/>
          </ac:spMkLst>
        </pc:spChg>
        <pc:spChg chg="del">
          <ac:chgData name="梁嫚芳" userId="7cf1b7ef-79d7-4706-a840-83215abc4025" providerId="ADAL" clId="{2991037D-B4DE-4940-96DE-C10EEDB95CCB}" dt="2020-12-13T05:30:07.105" v="18"/>
          <ac:spMkLst>
            <pc:docMk/>
            <pc:sldMk cId="2184623099" sldId="260"/>
            <ac:spMk id="10" creationId="{89CC0F1E-BAA2-47B1-8F83-7ECB9FD9E009}"/>
          </ac:spMkLst>
        </pc:spChg>
        <pc:picChg chg="add mod">
          <ac:chgData name="梁嫚芳" userId="7cf1b7ef-79d7-4706-a840-83215abc4025" providerId="ADAL" clId="{2991037D-B4DE-4940-96DE-C10EEDB95CCB}" dt="2020-12-13T07:42:00.317" v="81"/>
          <ac:picMkLst>
            <pc:docMk/>
            <pc:sldMk cId="2184623099" sldId="260"/>
            <ac:picMk id="4" creationId="{5F32DB3F-F70F-4D1F-997D-366348F387F7}"/>
          </ac:picMkLst>
        </pc:picChg>
      </pc:sldChg>
      <pc:sldChg chg="addSp modSp add mod ord setBg setClrOvrMap">
        <pc:chgData name="梁嫚芳" userId="7cf1b7ef-79d7-4706-a840-83215abc4025" providerId="ADAL" clId="{2991037D-B4DE-4940-96DE-C10EEDB95CCB}" dt="2020-12-13T07:53:24.994" v="130"/>
        <pc:sldMkLst>
          <pc:docMk/>
          <pc:sldMk cId="1671716727" sldId="261"/>
        </pc:sldMkLst>
        <pc:spChg chg="mod">
          <ac:chgData name="梁嫚芳" userId="7cf1b7ef-79d7-4706-a840-83215abc4025" providerId="ADAL" clId="{2991037D-B4DE-4940-96DE-C10EEDB95CCB}" dt="2020-12-13T07:53:24.994" v="130"/>
          <ac:spMkLst>
            <pc:docMk/>
            <pc:sldMk cId="1671716727" sldId="261"/>
            <ac:spMk id="2" creationId="{7A258BF3-63EB-4F43-8DBA-D224737D4DBB}"/>
          </ac:spMkLst>
        </pc:spChg>
        <pc:spChg chg="mod">
          <ac:chgData name="梁嫚芳" userId="7cf1b7ef-79d7-4706-a840-83215abc4025" providerId="ADAL" clId="{2991037D-B4DE-4940-96DE-C10EEDB95CCB}" dt="2020-12-13T05:33:08.256" v="42" actId="26606"/>
          <ac:spMkLst>
            <pc:docMk/>
            <pc:sldMk cId="1671716727" sldId="261"/>
            <ac:spMk id="3" creationId="{54CDC0A3-2518-4A68-BACE-DE53E7571804}"/>
          </ac:spMkLst>
        </pc:spChg>
        <pc:spChg chg="add">
          <ac:chgData name="梁嫚芳" userId="7cf1b7ef-79d7-4706-a840-83215abc4025" providerId="ADAL" clId="{2991037D-B4DE-4940-96DE-C10EEDB95CCB}" dt="2020-12-13T05:33:08.256" v="42" actId="26606"/>
          <ac:spMkLst>
            <pc:docMk/>
            <pc:sldMk cId="1671716727" sldId="261"/>
            <ac:spMk id="13" creationId="{053FB2EE-284F-4C87-AB3D-BBF87A9FAB97}"/>
          </ac:spMkLst>
        </pc:spChg>
        <pc:grpChg chg="add">
          <ac:chgData name="梁嫚芳" userId="7cf1b7ef-79d7-4706-a840-83215abc4025" providerId="ADAL" clId="{2991037D-B4DE-4940-96DE-C10EEDB95CCB}" dt="2020-12-13T05:33:08.256" v="42" actId="26606"/>
          <ac:grpSpMkLst>
            <pc:docMk/>
            <pc:sldMk cId="1671716727" sldId="261"/>
            <ac:grpSpMk id="8" creationId="{D2C4BFA1-2075-4901-9E24-E41D1FDD51FD}"/>
          </ac:grpSpMkLst>
        </pc:grpChg>
      </pc:sldChg>
      <pc:sldChg chg="delSp add del setBg delDesignElem">
        <pc:chgData name="梁嫚芳" userId="7cf1b7ef-79d7-4706-a840-83215abc4025" providerId="ADAL" clId="{2991037D-B4DE-4940-96DE-C10EEDB95CCB}" dt="2020-12-13T07:42:47.178" v="86" actId="2696"/>
        <pc:sldMkLst>
          <pc:docMk/>
          <pc:sldMk cId="893862953" sldId="262"/>
        </pc:sldMkLst>
        <pc:spChg chg="del">
          <ac:chgData name="梁嫚芳" userId="7cf1b7ef-79d7-4706-a840-83215abc4025" providerId="ADAL" clId="{2991037D-B4DE-4940-96DE-C10EEDB95CCB}" dt="2020-12-13T07:42:27.496" v="84"/>
          <ac:spMkLst>
            <pc:docMk/>
            <pc:sldMk cId="893862953" sldId="262"/>
            <ac:spMk id="5" creationId="{DFF2AC85-FAA0-4844-813F-83C04D7382E2}"/>
          </ac:spMkLst>
        </pc:spChg>
        <pc:spChg chg="del">
          <ac:chgData name="梁嫚芳" userId="7cf1b7ef-79d7-4706-a840-83215abc4025" providerId="ADAL" clId="{2991037D-B4DE-4940-96DE-C10EEDB95CCB}" dt="2020-12-13T07:42:27.496" v="84"/>
          <ac:spMkLst>
            <pc:docMk/>
            <pc:sldMk cId="893862953" sldId="262"/>
            <ac:spMk id="6" creationId="{89CC0F1E-BAA2-47B1-8F83-7ECB9FD9E009}"/>
          </ac:spMkLst>
        </pc:spChg>
      </pc:sldChg>
      <pc:sldChg chg="modSp add del">
        <pc:chgData name="梁嫚芳" userId="7cf1b7ef-79d7-4706-a840-83215abc4025" providerId="ADAL" clId="{2991037D-B4DE-4940-96DE-C10EEDB95CCB}" dt="2020-12-13T07:42:25.509" v="82" actId="2696"/>
        <pc:sldMkLst>
          <pc:docMk/>
          <pc:sldMk cId="3028685418" sldId="262"/>
        </pc:sldMkLst>
        <pc:spChg chg="mod">
          <ac:chgData name="梁嫚芳" userId="7cf1b7ef-79d7-4706-a840-83215abc4025" providerId="ADAL" clId="{2991037D-B4DE-4940-96DE-C10EEDB95CCB}" dt="2020-12-13T05:32:36.740" v="41" actId="20577"/>
          <ac:spMkLst>
            <pc:docMk/>
            <pc:sldMk cId="3028685418" sldId="262"/>
            <ac:spMk id="2" creationId="{7748A28C-A760-4107-A26A-A933F0E9CC1C}"/>
          </ac:spMkLst>
        </pc:spChg>
      </pc:sldChg>
      <pc:sldChg chg="addSp delSp modSp add">
        <pc:chgData name="梁嫚芳" userId="7cf1b7ef-79d7-4706-a840-83215abc4025" providerId="ADAL" clId="{2991037D-B4DE-4940-96DE-C10EEDB95CCB}" dt="2020-12-13T07:52:15.194" v="106"/>
        <pc:sldMkLst>
          <pc:docMk/>
          <pc:sldMk cId="444846150" sldId="263"/>
        </pc:sldMkLst>
        <pc:spChg chg="mod">
          <ac:chgData name="梁嫚芳" userId="7cf1b7ef-79d7-4706-a840-83215abc4025" providerId="ADAL" clId="{2991037D-B4DE-4940-96DE-C10EEDB95CCB}" dt="2020-12-13T07:43:14.619" v="87"/>
          <ac:spMkLst>
            <pc:docMk/>
            <pc:sldMk cId="444846150" sldId="263"/>
            <ac:spMk id="2" creationId="{DF9CE565-6579-436F-BE15-46E6348ECBAB}"/>
          </ac:spMkLst>
        </pc:spChg>
        <pc:spChg chg="add del mod">
          <ac:chgData name="梁嫚芳" userId="7cf1b7ef-79d7-4706-a840-83215abc4025" providerId="ADAL" clId="{2991037D-B4DE-4940-96DE-C10EEDB95CCB}" dt="2020-12-13T07:48:42.768" v="95" actId="478"/>
          <ac:spMkLst>
            <pc:docMk/>
            <pc:sldMk cId="444846150" sldId="263"/>
            <ac:spMk id="8" creationId="{3F3AB70E-8CEA-49C0-B68A-4AB75FD42915}"/>
          </ac:spMkLst>
        </pc:spChg>
        <pc:picChg chg="add del mod">
          <ac:chgData name="梁嫚芳" userId="7cf1b7ef-79d7-4706-a840-83215abc4025" providerId="ADAL" clId="{2991037D-B4DE-4940-96DE-C10EEDB95CCB}" dt="2020-12-13T07:48:38.491" v="92"/>
          <ac:picMkLst>
            <pc:docMk/>
            <pc:sldMk cId="444846150" sldId="263"/>
            <ac:picMk id="3" creationId="{83E20844-AD7C-4764-93DF-2B49E9A91B83}"/>
          </ac:picMkLst>
        </pc:picChg>
        <pc:picChg chg="del">
          <ac:chgData name="梁嫚芳" userId="7cf1b7ef-79d7-4706-a840-83215abc4025" providerId="ADAL" clId="{2991037D-B4DE-4940-96DE-C10EEDB95CCB}" dt="2020-12-13T07:48:39.506" v="93" actId="478"/>
          <ac:picMkLst>
            <pc:docMk/>
            <pc:sldMk cId="444846150" sldId="263"/>
            <ac:picMk id="4" creationId="{5F32DB3F-F70F-4D1F-997D-366348F387F7}"/>
          </ac:picMkLst>
        </pc:picChg>
        <pc:picChg chg="add del">
          <ac:chgData name="梁嫚芳" userId="7cf1b7ef-79d7-4706-a840-83215abc4025" providerId="ADAL" clId="{2991037D-B4DE-4940-96DE-C10EEDB95CCB}" dt="2020-12-13T07:52:14.943" v="105" actId="478"/>
          <ac:picMkLst>
            <pc:docMk/>
            <pc:sldMk cId="444846150" sldId="263"/>
            <ac:picMk id="9" creationId="{BD5CE1C5-EF0C-44C7-8F5D-D41384CD5326}"/>
          </ac:picMkLst>
        </pc:picChg>
        <pc:picChg chg="add del">
          <ac:chgData name="梁嫚芳" userId="7cf1b7ef-79d7-4706-a840-83215abc4025" providerId="ADAL" clId="{2991037D-B4DE-4940-96DE-C10EEDB95CCB}" dt="2020-12-13T07:52:08.111" v="98"/>
          <ac:picMkLst>
            <pc:docMk/>
            <pc:sldMk cId="444846150" sldId="263"/>
            <ac:picMk id="10" creationId="{8BCADE0D-1B6C-4866-9037-2B15EC18E7A9}"/>
          </ac:picMkLst>
        </pc:picChg>
        <pc:picChg chg="add del mod">
          <ac:chgData name="梁嫚芳" userId="7cf1b7ef-79d7-4706-a840-83215abc4025" providerId="ADAL" clId="{2991037D-B4DE-4940-96DE-C10EEDB95CCB}" dt="2020-12-13T07:52:14.030" v="104"/>
          <ac:picMkLst>
            <pc:docMk/>
            <pc:sldMk cId="444846150" sldId="263"/>
            <ac:picMk id="11" creationId="{96398B9B-E511-42DF-8D57-C078825ED9A3}"/>
          </ac:picMkLst>
        </pc:picChg>
        <pc:picChg chg="add">
          <ac:chgData name="梁嫚芳" userId="7cf1b7ef-79d7-4706-a840-83215abc4025" providerId="ADAL" clId="{2991037D-B4DE-4940-96DE-C10EEDB95CCB}" dt="2020-12-13T07:52:15.194" v="106"/>
          <ac:picMkLst>
            <pc:docMk/>
            <pc:sldMk cId="444846150" sldId="263"/>
            <ac:picMk id="12" creationId="{E672B0F1-6C16-4561-BEF0-3669F6092DA2}"/>
          </ac:picMkLst>
        </pc:picChg>
      </pc:sldChg>
      <pc:sldChg chg="addSp delSp modSp add">
        <pc:chgData name="梁嫚芳" userId="7cf1b7ef-79d7-4706-a840-83215abc4025" providerId="ADAL" clId="{2991037D-B4DE-4940-96DE-C10EEDB95CCB}" dt="2020-12-13T11:13:37.931" v="416" actId="1076"/>
        <pc:sldMkLst>
          <pc:docMk/>
          <pc:sldMk cId="1137378876" sldId="264"/>
        </pc:sldMkLst>
        <pc:spChg chg="mod">
          <ac:chgData name="梁嫚芳" userId="7cf1b7ef-79d7-4706-a840-83215abc4025" providerId="ADAL" clId="{2991037D-B4DE-4940-96DE-C10EEDB95CCB}" dt="2020-12-13T07:53:59.642" v="139"/>
          <ac:spMkLst>
            <pc:docMk/>
            <pc:sldMk cId="1137378876" sldId="264"/>
            <ac:spMk id="2" creationId="{DF9CE565-6579-436F-BE15-46E6348ECBAB}"/>
          </ac:spMkLst>
        </pc:spChg>
        <pc:picChg chg="add del mod modCrop">
          <ac:chgData name="梁嫚芳" userId="7cf1b7ef-79d7-4706-a840-83215abc4025" providerId="ADAL" clId="{2991037D-B4DE-4940-96DE-C10EEDB95CCB}" dt="2020-12-13T11:13:16.016" v="409" actId="478"/>
          <ac:picMkLst>
            <pc:docMk/>
            <pc:sldMk cId="1137378876" sldId="264"/>
            <ac:picMk id="3" creationId="{0E06F396-2500-42A1-B739-F1CE1B363A00}"/>
          </ac:picMkLst>
        </pc:picChg>
        <pc:picChg chg="add del mod modCrop">
          <ac:chgData name="梁嫚芳" userId="7cf1b7ef-79d7-4706-a840-83215abc4025" providerId="ADAL" clId="{2991037D-B4DE-4940-96DE-C10EEDB95CCB}" dt="2020-12-13T11:12:55.974" v="383"/>
          <ac:picMkLst>
            <pc:docMk/>
            <pc:sldMk cId="1137378876" sldId="264"/>
            <ac:picMk id="4" creationId="{B93DE670-471D-4E94-B3FF-5DF590E7B90B}"/>
          </ac:picMkLst>
        </pc:picChg>
        <pc:picChg chg="add del mod modCrop">
          <ac:chgData name="梁嫚芳" userId="7cf1b7ef-79d7-4706-a840-83215abc4025" providerId="ADAL" clId="{2991037D-B4DE-4940-96DE-C10EEDB95CCB}" dt="2020-12-13T10:25:49.818" v="268" actId="478"/>
          <ac:picMkLst>
            <pc:docMk/>
            <pc:sldMk cId="1137378876" sldId="264"/>
            <ac:picMk id="7" creationId="{B031E55F-3291-4FB2-939C-30606BC6867B}"/>
          </ac:picMkLst>
        </pc:picChg>
        <pc:picChg chg="add mod modCrop">
          <ac:chgData name="梁嫚芳" userId="7cf1b7ef-79d7-4706-a840-83215abc4025" providerId="ADAL" clId="{2991037D-B4DE-4940-96DE-C10EEDB95CCB}" dt="2020-12-13T11:13:28.612" v="413" actId="1076"/>
          <ac:picMkLst>
            <pc:docMk/>
            <pc:sldMk cId="1137378876" sldId="264"/>
            <ac:picMk id="8" creationId="{A95E7B38-049F-425B-8359-349B079B91E5}"/>
          </ac:picMkLst>
        </pc:picChg>
        <pc:picChg chg="add del mod modCrop">
          <ac:chgData name="梁嫚芳" userId="7cf1b7ef-79d7-4706-a840-83215abc4025" providerId="ADAL" clId="{2991037D-B4DE-4940-96DE-C10EEDB95CCB}" dt="2020-12-13T11:12:54.973" v="381"/>
          <ac:picMkLst>
            <pc:docMk/>
            <pc:sldMk cId="1137378876" sldId="264"/>
            <ac:picMk id="9" creationId="{97668779-B35E-44BE-88BB-713BF1A8AAE8}"/>
          </ac:picMkLst>
        </pc:picChg>
        <pc:picChg chg="add mod modCrop">
          <ac:chgData name="梁嫚芳" userId="7cf1b7ef-79d7-4706-a840-83215abc4025" providerId="ADAL" clId="{2991037D-B4DE-4940-96DE-C10EEDB95CCB}" dt="2020-12-13T11:13:37.931" v="416" actId="1076"/>
          <ac:picMkLst>
            <pc:docMk/>
            <pc:sldMk cId="1137378876" sldId="264"/>
            <ac:picMk id="10" creationId="{98FAD0BA-B9CA-4B71-8056-44AAF7E7F290}"/>
          </ac:picMkLst>
        </pc:picChg>
        <pc:picChg chg="del">
          <ac:chgData name="梁嫚芳" userId="7cf1b7ef-79d7-4706-a840-83215abc4025" providerId="ADAL" clId="{2991037D-B4DE-4940-96DE-C10EEDB95CCB}" dt="2020-12-13T07:54:14.180" v="165" actId="478"/>
          <ac:picMkLst>
            <pc:docMk/>
            <pc:sldMk cId="1137378876" sldId="264"/>
            <ac:picMk id="12" creationId="{E672B0F1-6C16-4561-BEF0-3669F6092DA2}"/>
          </ac:picMkLst>
        </pc:picChg>
      </pc:sldChg>
      <pc:sldChg chg="addSp delSp add del setBg delDesignElem">
        <pc:chgData name="梁嫚芳" userId="7cf1b7ef-79d7-4706-a840-83215abc4025" providerId="ADAL" clId="{2991037D-B4DE-4940-96DE-C10EEDB95CCB}" dt="2020-12-13T07:54:03.753" v="144"/>
        <pc:sldMkLst>
          <pc:docMk/>
          <pc:sldMk cId="834127731" sldId="265"/>
        </pc:sldMkLst>
        <pc:spChg chg="add del">
          <ac:chgData name="梁嫚芳" userId="7cf1b7ef-79d7-4706-a840-83215abc4025" providerId="ADAL" clId="{2991037D-B4DE-4940-96DE-C10EEDB95CCB}" dt="2020-12-13T07:54:03.753" v="144"/>
          <ac:spMkLst>
            <pc:docMk/>
            <pc:sldMk cId="834127731" sldId="265"/>
            <ac:spMk id="5" creationId="{DFF2AC85-FAA0-4844-813F-83C04D7382E2}"/>
          </ac:spMkLst>
        </pc:spChg>
        <pc:spChg chg="add del">
          <ac:chgData name="梁嫚芳" userId="7cf1b7ef-79d7-4706-a840-83215abc4025" providerId="ADAL" clId="{2991037D-B4DE-4940-96DE-C10EEDB95CCB}" dt="2020-12-13T07:54:03.753" v="144"/>
          <ac:spMkLst>
            <pc:docMk/>
            <pc:sldMk cId="834127731" sldId="265"/>
            <ac:spMk id="6" creationId="{89CC0F1E-BAA2-47B1-8F83-7ECB9FD9E009}"/>
          </ac:spMkLst>
        </pc:spChg>
      </pc:sldChg>
      <pc:sldChg chg="add del">
        <pc:chgData name="梁嫚芳" userId="7cf1b7ef-79d7-4706-a840-83215abc4025" providerId="ADAL" clId="{2991037D-B4DE-4940-96DE-C10EEDB95CCB}" dt="2020-12-13T07:54:02.087" v="141"/>
        <pc:sldMkLst>
          <pc:docMk/>
          <pc:sldMk cId="983035399" sldId="265"/>
        </pc:sldMkLst>
      </pc:sldChg>
      <pc:sldChg chg="addSp delSp modSp add">
        <pc:chgData name="梁嫚芳" userId="7cf1b7ef-79d7-4706-a840-83215abc4025" providerId="ADAL" clId="{2991037D-B4DE-4940-96DE-C10EEDB95CCB}" dt="2020-12-13T11:07:14.884" v="350" actId="1076"/>
        <pc:sldMkLst>
          <pc:docMk/>
          <pc:sldMk cId="4123144988" sldId="265"/>
        </pc:sldMkLst>
        <pc:spChg chg="mod">
          <ac:chgData name="梁嫚芳" userId="7cf1b7ef-79d7-4706-a840-83215abc4025" providerId="ADAL" clId="{2991037D-B4DE-4940-96DE-C10EEDB95CCB}" dt="2020-12-13T07:54:12.015" v="164"/>
          <ac:spMkLst>
            <pc:docMk/>
            <pc:sldMk cId="4123144988" sldId="265"/>
            <ac:spMk id="2" creationId="{DF9CE565-6579-436F-BE15-46E6348ECBAB}"/>
          </ac:spMkLst>
        </pc:spChg>
        <pc:picChg chg="add del mod modCrop">
          <ac:chgData name="梁嫚芳" userId="7cf1b7ef-79d7-4706-a840-83215abc4025" providerId="ADAL" clId="{2991037D-B4DE-4940-96DE-C10EEDB95CCB}" dt="2020-12-13T09:49:52.653" v="248" actId="478"/>
          <ac:picMkLst>
            <pc:docMk/>
            <pc:sldMk cId="4123144988" sldId="265"/>
            <ac:picMk id="3" creationId="{961E35D4-90AE-4829-8F53-F61A3037D6F1}"/>
          </ac:picMkLst>
        </pc:picChg>
        <pc:picChg chg="add del mod modCrop">
          <ac:chgData name="梁嫚芳" userId="7cf1b7ef-79d7-4706-a840-83215abc4025" providerId="ADAL" clId="{2991037D-B4DE-4940-96DE-C10EEDB95CCB}" dt="2020-12-13T11:06:45.519" v="337" actId="478"/>
          <ac:picMkLst>
            <pc:docMk/>
            <pc:sldMk cId="4123144988" sldId="265"/>
            <ac:picMk id="4" creationId="{550168BF-2245-4BF2-B12D-40D2C7BC2CCD}"/>
          </ac:picMkLst>
        </pc:picChg>
        <pc:picChg chg="add del mod modCrop">
          <ac:chgData name="梁嫚芳" userId="7cf1b7ef-79d7-4706-a840-83215abc4025" providerId="ADAL" clId="{2991037D-B4DE-4940-96DE-C10EEDB95CCB}" dt="2020-12-13T09:49:53.167" v="249" actId="478"/>
          <ac:picMkLst>
            <pc:docMk/>
            <pc:sldMk cId="4123144988" sldId="265"/>
            <ac:picMk id="7" creationId="{4F9BACE6-681C-4B35-9900-B1001F080B43}"/>
          </ac:picMkLst>
        </pc:picChg>
        <pc:picChg chg="add del mod">
          <ac:chgData name="梁嫚芳" userId="7cf1b7ef-79d7-4706-a840-83215abc4025" providerId="ADAL" clId="{2991037D-B4DE-4940-96DE-C10EEDB95CCB}" dt="2020-12-13T11:05:29.420" v="336" actId="478"/>
          <ac:picMkLst>
            <pc:docMk/>
            <pc:sldMk cId="4123144988" sldId="265"/>
            <ac:picMk id="8" creationId="{A5357C91-0969-411F-8C67-93FA1862A201}"/>
          </ac:picMkLst>
        </pc:picChg>
        <pc:picChg chg="add del mod modCrop">
          <ac:chgData name="梁嫚芳" userId="7cf1b7ef-79d7-4706-a840-83215abc4025" providerId="ADAL" clId="{2991037D-B4DE-4940-96DE-C10EEDB95CCB}" dt="2020-12-13T11:06:46.500" v="338" actId="478"/>
          <ac:picMkLst>
            <pc:docMk/>
            <pc:sldMk cId="4123144988" sldId="265"/>
            <ac:picMk id="9" creationId="{D14274F6-2AA1-4467-8503-E46F21BE5E24}"/>
          </ac:picMkLst>
        </pc:picChg>
        <pc:picChg chg="add mod modCrop">
          <ac:chgData name="梁嫚芳" userId="7cf1b7ef-79d7-4706-a840-83215abc4025" providerId="ADAL" clId="{2991037D-B4DE-4940-96DE-C10EEDB95CCB}" dt="2020-12-13T11:07:14.884" v="350" actId="1076"/>
          <ac:picMkLst>
            <pc:docMk/>
            <pc:sldMk cId="4123144988" sldId="265"/>
            <ac:picMk id="10" creationId="{ADEAAD9B-8190-463C-B10C-9F1A3BCADC8C}"/>
          </ac:picMkLst>
        </pc:picChg>
        <pc:picChg chg="del">
          <ac:chgData name="梁嫚芳" userId="7cf1b7ef-79d7-4706-a840-83215abc4025" providerId="ADAL" clId="{2991037D-B4DE-4940-96DE-C10EEDB95CCB}" dt="2020-12-13T07:54:16.266" v="167" actId="478"/>
          <ac:picMkLst>
            <pc:docMk/>
            <pc:sldMk cId="4123144988" sldId="265"/>
            <ac:picMk id="12" creationId="{E672B0F1-6C16-4561-BEF0-3669F6092DA2}"/>
          </ac:picMkLst>
        </pc:picChg>
        <pc:picChg chg="add mod modCrop">
          <ac:chgData name="梁嫚芳" userId="7cf1b7ef-79d7-4706-a840-83215abc4025" providerId="ADAL" clId="{2991037D-B4DE-4940-96DE-C10EEDB95CCB}" dt="2020-12-13T11:07:13.516" v="349" actId="1076"/>
          <ac:picMkLst>
            <pc:docMk/>
            <pc:sldMk cId="4123144988" sldId="265"/>
            <ac:picMk id="13" creationId="{29D82C2F-F564-4776-8F47-03B5B1C93E3B}"/>
          </ac:picMkLst>
        </pc:picChg>
      </pc:sldChg>
      <pc:sldChg chg="addSp delSp modSp add">
        <pc:chgData name="梁嫚芳" userId="7cf1b7ef-79d7-4706-a840-83215abc4025" providerId="ADAL" clId="{2991037D-B4DE-4940-96DE-C10EEDB95CCB}" dt="2020-12-13T13:02:54.950" v="835" actId="1076"/>
        <pc:sldMkLst>
          <pc:docMk/>
          <pc:sldMk cId="2473533644" sldId="266"/>
        </pc:sldMkLst>
        <pc:spChg chg="mod">
          <ac:chgData name="梁嫚芳" userId="7cf1b7ef-79d7-4706-a840-83215abc4025" providerId="ADAL" clId="{2991037D-B4DE-4940-96DE-C10EEDB95CCB}" dt="2020-12-13T07:54:09.122" v="155"/>
          <ac:spMkLst>
            <pc:docMk/>
            <pc:sldMk cId="2473533644" sldId="266"/>
            <ac:spMk id="2" creationId="{DF9CE565-6579-436F-BE15-46E6348ECBAB}"/>
          </ac:spMkLst>
        </pc:spChg>
        <pc:picChg chg="add del mod modCrop">
          <ac:chgData name="梁嫚芳" userId="7cf1b7ef-79d7-4706-a840-83215abc4025" providerId="ADAL" clId="{2991037D-B4DE-4940-96DE-C10EEDB95CCB}" dt="2020-12-13T11:09:54.256" v="351" actId="478"/>
          <ac:picMkLst>
            <pc:docMk/>
            <pc:sldMk cId="2473533644" sldId="266"/>
            <ac:picMk id="3" creationId="{84FE7F64-CD8E-44F1-A972-1F2144BD4064}"/>
          </ac:picMkLst>
        </pc:picChg>
        <pc:picChg chg="add del mod modCrop">
          <ac:chgData name="梁嫚芳" userId="7cf1b7ef-79d7-4706-a840-83215abc4025" providerId="ADAL" clId="{2991037D-B4DE-4940-96DE-C10EEDB95CCB}" dt="2020-12-13T13:02:24.746" v="823" actId="478"/>
          <ac:picMkLst>
            <pc:docMk/>
            <pc:sldMk cId="2473533644" sldId="266"/>
            <ac:picMk id="4" creationId="{BA00B996-EDA1-4186-A111-A0DD20DFC11D}"/>
          </ac:picMkLst>
        </pc:picChg>
        <pc:picChg chg="add del mod modCrop">
          <ac:chgData name="梁嫚芳" userId="7cf1b7ef-79d7-4706-a840-83215abc4025" providerId="ADAL" clId="{2991037D-B4DE-4940-96DE-C10EEDB95CCB}" dt="2020-12-13T10:26:22.339" v="279" actId="478"/>
          <ac:picMkLst>
            <pc:docMk/>
            <pc:sldMk cId="2473533644" sldId="266"/>
            <ac:picMk id="7" creationId="{17500AD6-338E-4A31-A83A-63AB10D61E27}"/>
          </ac:picMkLst>
        </pc:picChg>
        <pc:picChg chg="add del mod">
          <ac:chgData name="梁嫚芳" userId="7cf1b7ef-79d7-4706-a840-83215abc4025" providerId="ADAL" clId="{2991037D-B4DE-4940-96DE-C10EEDB95CCB}" dt="2020-12-13T12:59:36.074" v="820" actId="478"/>
          <ac:picMkLst>
            <pc:docMk/>
            <pc:sldMk cId="2473533644" sldId="266"/>
            <ac:picMk id="8" creationId="{A2540DCD-DA16-44B8-B96C-6B1661B5B8DD}"/>
          </ac:picMkLst>
        </pc:picChg>
        <pc:picChg chg="add del mod modCrop">
          <ac:chgData name="梁嫚芳" userId="7cf1b7ef-79d7-4706-a840-83215abc4025" providerId="ADAL" clId="{2991037D-B4DE-4940-96DE-C10EEDB95CCB}" dt="2020-12-13T13:02:26.176" v="824" actId="478"/>
          <ac:picMkLst>
            <pc:docMk/>
            <pc:sldMk cId="2473533644" sldId="266"/>
            <ac:picMk id="9" creationId="{88E7E3DB-C0AD-4560-B8E1-D16B5DFB1CCC}"/>
          </ac:picMkLst>
        </pc:picChg>
        <pc:picChg chg="add mod modCrop">
          <ac:chgData name="梁嫚芳" userId="7cf1b7ef-79d7-4706-a840-83215abc4025" providerId="ADAL" clId="{2991037D-B4DE-4940-96DE-C10EEDB95CCB}" dt="2020-12-13T13:02:48.863" v="834" actId="1076"/>
          <ac:picMkLst>
            <pc:docMk/>
            <pc:sldMk cId="2473533644" sldId="266"/>
            <ac:picMk id="10" creationId="{74163667-D256-4079-BE74-7D96CA3EE084}"/>
          </ac:picMkLst>
        </pc:picChg>
        <pc:picChg chg="del">
          <ac:chgData name="梁嫚芳" userId="7cf1b7ef-79d7-4706-a840-83215abc4025" providerId="ADAL" clId="{2991037D-B4DE-4940-96DE-C10EEDB95CCB}" dt="2020-12-13T07:54:15.250" v="166" actId="478"/>
          <ac:picMkLst>
            <pc:docMk/>
            <pc:sldMk cId="2473533644" sldId="266"/>
            <ac:picMk id="12" creationId="{E672B0F1-6C16-4561-BEF0-3669F6092DA2}"/>
          </ac:picMkLst>
        </pc:picChg>
        <pc:picChg chg="add mod modCrop">
          <ac:chgData name="梁嫚芳" userId="7cf1b7ef-79d7-4706-a840-83215abc4025" providerId="ADAL" clId="{2991037D-B4DE-4940-96DE-C10EEDB95CCB}" dt="2020-12-13T13:02:54.950" v="835" actId="1076"/>
          <ac:picMkLst>
            <pc:docMk/>
            <pc:sldMk cId="2473533644" sldId="266"/>
            <ac:picMk id="13" creationId="{65C98395-ED26-409B-B83A-1A473F55F4B2}"/>
          </ac:picMkLst>
        </pc:picChg>
      </pc:sldChg>
      <pc:sldChg chg="add del">
        <pc:chgData name="梁嫚芳" userId="7cf1b7ef-79d7-4706-a840-83215abc4025" providerId="ADAL" clId="{2991037D-B4DE-4940-96DE-C10EEDB95CCB}" dt="2020-12-13T09:47:39.593" v="192"/>
        <pc:sldMkLst>
          <pc:docMk/>
          <pc:sldMk cId="376169942" sldId="267"/>
        </pc:sldMkLst>
      </pc:sldChg>
      <pc:sldChg chg="addSp delSp add del setBg delDesignElem">
        <pc:chgData name="梁嫚芳" userId="7cf1b7ef-79d7-4706-a840-83215abc4025" providerId="ADAL" clId="{2991037D-B4DE-4940-96DE-C10EEDB95CCB}" dt="2020-12-13T09:47:42.258" v="195"/>
        <pc:sldMkLst>
          <pc:docMk/>
          <pc:sldMk cId="1406740333" sldId="267"/>
        </pc:sldMkLst>
        <pc:spChg chg="add del">
          <ac:chgData name="梁嫚芳" userId="7cf1b7ef-79d7-4706-a840-83215abc4025" providerId="ADAL" clId="{2991037D-B4DE-4940-96DE-C10EEDB95CCB}" dt="2020-12-13T09:47:42.258" v="195"/>
          <ac:spMkLst>
            <pc:docMk/>
            <pc:sldMk cId="1406740333" sldId="267"/>
            <ac:spMk id="13" creationId="{053FB2EE-284F-4C87-AB3D-BBF87A9FAB97}"/>
          </ac:spMkLst>
        </pc:spChg>
        <pc:grpChg chg="add del">
          <ac:chgData name="梁嫚芳" userId="7cf1b7ef-79d7-4706-a840-83215abc4025" providerId="ADAL" clId="{2991037D-B4DE-4940-96DE-C10EEDB95CCB}" dt="2020-12-13T09:47:42.258" v="195"/>
          <ac:grpSpMkLst>
            <pc:docMk/>
            <pc:sldMk cId="1406740333" sldId="267"/>
            <ac:grpSpMk id="8" creationId="{D2C4BFA1-2075-4901-9E24-E41D1FDD51FD}"/>
          </ac:grpSpMkLst>
        </pc:grpChg>
      </pc:sldChg>
      <pc:sldChg chg="modSp add ord">
        <pc:chgData name="梁嫚芳" userId="7cf1b7ef-79d7-4706-a840-83215abc4025" providerId="ADAL" clId="{2991037D-B4DE-4940-96DE-C10EEDB95CCB}" dt="2020-12-13T09:48:17.398" v="203"/>
        <pc:sldMkLst>
          <pc:docMk/>
          <pc:sldMk cId="3541296315" sldId="267"/>
        </pc:sldMkLst>
        <pc:spChg chg="mod">
          <ac:chgData name="梁嫚芳" userId="7cf1b7ef-79d7-4706-a840-83215abc4025" providerId="ADAL" clId="{2991037D-B4DE-4940-96DE-C10EEDB95CCB}" dt="2020-12-13T09:48:17.398" v="203"/>
          <ac:spMkLst>
            <pc:docMk/>
            <pc:sldMk cId="3541296315" sldId="267"/>
            <ac:spMk id="2" creationId="{7A258BF3-63EB-4F43-8DBA-D224737D4DBB}"/>
          </ac:spMkLst>
        </pc:spChg>
      </pc:sldChg>
      <pc:sldChg chg="addSp delSp modSp add ord">
        <pc:chgData name="梁嫚芳" userId="7cf1b7ef-79d7-4706-a840-83215abc4025" providerId="ADAL" clId="{2991037D-B4DE-4940-96DE-C10EEDB95CCB}" dt="2020-12-13T10:59:50.948" v="334" actId="1076"/>
        <pc:sldMkLst>
          <pc:docMk/>
          <pc:sldMk cId="2479573515" sldId="268"/>
        </pc:sldMkLst>
        <pc:spChg chg="mod">
          <ac:chgData name="梁嫚芳" userId="7cf1b7ef-79d7-4706-a840-83215abc4025" providerId="ADAL" clId="{2991037D-B4DE-4940-96DE-C10EEDB95CCB}" dt="2020-12-13T10:51:55.568" v="319"/>
          <ac:spMkLst>
            <pc:docMk/>
            <pc:sldMk cId="2479573515" sldId="268"/>
            <ac:spMk id="2" creationId="{DF9CE565-6579-436F-BE15-46E6348ECBAB}"/>
          </ac:spMkLst>
        </pc:spChg>
        <pc:picChg chg="add del mod modCrop">
          <ac:chgData name="梁嫚芳" userId="7cf1b7ef-79d7-4706-a840-83215abc4025" providerId="ADAL" clId="{2991037D-B4DE-4940-96DE-C10EEDB95CCB}" dt="2020-12-13T10:52:03.704" v="322" actId="478"/>
          <ac:picMkLst>
            <pc:docMk/>
            <pc:sldMk cId="2479573515" sldId="268"/>
            <ac:picMk id="3" creationId="{2F6CBFB5-ACBA-45AD-A9D9-69B3D8547DB2}"/>
          </ac:picMkLst>
        </pc:picChg>
        <pc:picChg chg="add del mod modCrop">
          <ac:chgData name="梁嫚芳" userId="7cf1b7ef-79d7-4706-a840-83215abc4025" providerId="ADAL" clId="{2991037D-B4DE-4940-96DE-C10EEDB95CCB}" dt="2020-12-13T10:52:03.255" v="321" actId="478"/>
          <ac:picMkLst>
            <pc:docMk/>
            <pc:sldMk cId="2479573515" sldId="268"/>
            <ac:picMk id="4" creationId="{B08AD8B1-391D-488A-9418-AF39FA340B12}"/>
          </ac:picMkLst>
        </pc:picChg>
        <pc:picChg chg="add del mod">
          <ac:chgData name="梁嫚芳" userId="7cf1b7ef-79d7-4706-a840-83215abc4025" providerId="ADAL" clId="{2991037D-B4DE-4940-96DE-C10EEDB95CCB}" dt="2020-12-13T10:58:48.655" v="328" actId="478"/>
          <ac:picMkLst>
            <pc:docMk/>
            <pc:sldMk cId="2479573515" sldId="268"/>
            <ac:picMk id="7" creationId="{F364E98F-C0DF-480C-AE10-1EF43FB9F7D3}"/>
          </ac:picMkLst>
        </pc:picChg>
        <pc:picChg chg="add mod modCrop">
          <ac:chgData name="梁嫚芳" userId="7cf1b7ef-79d7-4706-a840-83215abc4025" providerId="ADAL" clId="{2991037D-B4DE-4940-96DE-C10EEDB95CCB}" dt="2020-12-13T10:59:50.948" v="334" actId="1076"/>
          <ac:picMkLst>
            <pc:docMk/>
            <pc:sldMk cId="2479573515" sldId="268"/>
            <ac:picMk id="8" creationId="{27E38A8F-198E-4C9A-8A25-74985DC401D5}"/>
          </ac:picMkLst>
        </pc:picChg>
      </pc:sldChg>
      <pc:sldChg chg="modSp add ord">
        <pc:chgData name="梁嫚芳" userId="7cf1b7ef-79d7-4706-a840-83215abc4025" providerId="ADAL" clId="{2991037D-B4DE-4940-96DE-C10EEDB95CCB}" dt="2020-12-13T10:03:36.246" v="263"/>
        <pc:sldMkLst>
          <pc:docMk/>
          <pc:sldMk cId="2904129468" sldId="269"/>
        </pc:sldMkLst>
        <pc:spChg chg="mod">
          <ac:chgData name="梁嫚芳" userId="7cf1b7ef-79d7-4706-a840-83215abc4025" providerId="ADAL" clId="{2991037D-B4DE-4940-96DE-C10EEDB95CCB}" dt="2020-12-13T10:03:36.246" v="263"/>
          <ac:spMkLst>
            <pc:docMk/>
            <pc:sldMk cId="2904129468" sldId="269"/>
            <ac:spMk id="2" creationId="{7A258BF3-63EB-4F43-8DBA-D224737D4DBB}"/>
          </ac:spMkLst>
        </pc:spChg>
      </pc:sldChg>
      <pc:sldChg chg="modSp add ord">
        <pc:chgData name="梁嫚芳" userId="7cf1b7ef-79d7-4706-a840-83215abc4025" providerId="ADAL" clId="{2991037D-B4DE-4940-96DE-C10EEDB95CCB}" dt="2020-12-13T10:03:44.746" v="267"/>
        <pc:sldMkLst>
          <pc:docMk/>
          <pc:sldMk cId="2090423397" sldId="270"/>
        </pc:sldMkLst>
        <pc:spChg chg="mod">
          <ac:chgData name="梁嫚芳" userId="7cf1b7ef-79d7-4706-a840-83215abc4025" providerId="ADAL" clId="{2991037D-B4DE-4940-96DE-C10EEDB95CCB}" dt="2020-12-13T10:03:44.746" v="267"/>
          <ac:spMkLst>
            <pc:docMk/>
            <pc:sldMk cId="2090423397" sldId="270"/>
            <ac:spMk id="2" creationId="{7A258BF3-63EB-4F43-8DBA-D224737D4DBB}"/>
          </ac:spMkLst>
        </pc:spChg>
      </pc:sldChg>
      <pc:sldChg chg="modSp add ord">
        <pc:chgData name="梁嫚芳" userId="7cf1b7ef-79d7-4706-a840-83215abc4025" providerId="ADAL" clId="{2991037D-B4DE-4940-96DE-C10EEDB95CCB}" dt="2020-12-13T10:51:50.345" v="309"/>
        <pc:sldMkLst>
          <pc:docMk/>
          <pc:sldMk cId="1505442971" sldId="271"/>
        </pc:sldMkLst>
        <pc:spChg chg="mod">
          <ac:chgData name="梁嫚芳" userId="7cf1b7ef-79d7-4706-a840-83215abc4025" providerId="ADAL" clId="{2991037D-B4DE-4940-96DE-C10EEDB95CCB}" dt="2020-12-13T10:51:47.316" v="308"/>
          <ac:spMkLst>
            <pc:docMk/>
            <pc:sldMk cId="1505442971" sldId="271"/>
            <ac:spMk id="2" creationId="{DF9CE565-6579-436F-BE15-46E6348ECBAB}"/>
          </ac:spMkLst>
        </pc:spChg>
      </pc:sldChg>
      <pc:sldChg chg="addSp delSp modSp add mod">
        <pc:chgData name="梁嫚芳" userId="7cf1b7ef-79d7-4706-a840-83215abc4025" providerId="ADAL" clId="{2991037D-B4DE-4940-96DE-C10EEDB95CCB}" dt="2020-12-13T12:11:33.144" v="671" actId="20577"/>
        <pc:sldMkLst>
          <pc:docMk/>
          <pc:sldMk cId="3298931214" sldId="272"/>
        </pc:sldMkLst>
        <pc:spChg chg="mod">
          <ac:chgData name="梁嫚芳" userId="7cf1b7ef-79d7-4706-a840-83215abc4025" providerId="ADAL" clId="{2991037D-B4DE-4940-96DE-C10EEDB95CCB}" dt="2020-12-13T12:11:33.144" v="671" actId="20577"/>
          <ac:spMkLst>
            <pc:docMk/>
            <pc:sldMk cId="3298931214" sldId="272"/>
            <ac:spMk id="3" creationId="{F54E183C-BB37-431A-8E02-3C09151101A5}"/>
          </ac:spMkLst>
        </pc:spChg>
        <pc:graphicFrameChg chg="add del">
          <ac:chgData name="梁嫚芳" userId="7cf1b7ef-79d7-4706-a840-83215abc4025" providerId="ADAL" clId="{2991037D-B4DE-4940-96DE-C10EEDB95CCB}" dt="2020-12-13T11:51:27.067" v="434"/>
          <ac:graphicFrameMkLst>
            <pc:docMk/>
            <pc:sldMk cId="3298931214" sldId="272"/>
            <ac:graphicFrameMk id="4" creationId="{C089FF6A-323A-4534-BB36-D964B409DD09}"/>
          </ac:graphicFrameMkLst>
        </pc:graphicFrameChg>
      </pc:sldChg>
      <pc:sldChg chg="add del">
        <pc:chgData name="梁嫚芳" userId="7cf1b7ef-79d7-4706-a840-83215abc4025" providerId="ADAL" clId="{2991037D-B4DE-4940-96DE-C10EEDB95CCB}" dt="2020-12-13T11:50:12.823" v="418"/>
        <pc:sldMkLst>
          <pc:docMk/>
          <pc:sldMk cId="3358826947" sldId="272"/>
        </pc:sldMkLst>
      </pc:sldChg>
      <pc:sldChg chg="modSp add ord">
        <pc:chgData name="梁嫚芳" userId="7cf1b7ef-79d7-4706-a840-83215abc4025" providerId="ADAL" clId="{2991037D-B4DE-4940-96DE-C10EEDB95CCB}" dt="2020-12-13T11:50:50.078" v="431"/>
        <pc:sldMkLst>
          <pc:docMk/>
          <pc:sldMk cId="3621692942" sldId="273"/>
        </pc:sldMkLst>
        <pc:spChg chg="mod">
          <ac:chgData name="梁嫚芳" userId="7cf1b7ef-79d7-4706-a840-83215abc4025" providerId="ADAL" clId="{2991037D-B4DE-4940-96DE-C10EEDB95CCB}" dt="2020-12-13T11:50:50.078" v="431"/>
          <ac:spMkLst>
            <pc:docMk/>
            <pc:sldMk cId="3621692942" sldId="273"/>
            <ac:spMk id="2" creationId="{7A258BF3-63EB-4F43-8DBA-D224737D4DBB}"/>
          </ac:spMkLst>
        </pc:spChg>
      </pc:sldChg>
      <pc:sldChg chg="addSp delSp modSp add mod ord">
        <pc:chgData name="梁嫚芳" userId="7cf1b7ef-79d7-4706-a840-83215abc4025" providerId="ADAL" clId="{2991037D-B4DE-4940-96DE-C10EEDB95CCB}" dt="2020-12-13T12:46:38.781" v="743" actId="27918"/>
        <pc:sldMkLst>
          <pc:docMk/>
          <pc:sldMk cId="4220140569" sldId="274"/>
        </pc:sldMkLst>
        <pc:spChg chg="mod">
          <ac:chgData name="梁嫚芳" userId="7cf1b7ef-79d7-4706-a840-83215abc4025" providerId="ADAL" clId="{2991037D-B4DE-4940-96DE-C10EEDB95CCB}" dt="2020-12-13T11:52:52.181" v="467"/>
          <ac:spMkLst>
            <pc:docMk/>
            <pc:sldMk cId="4220140569" sldId="274"/>
            <ac:spMk id="2" creationId="{DF9CE565-6579-436F-BE15-46E6348ECBAB}"/>
          </ac:spMkLst>
        </pc:spChg>
        <pc:graphicFrameChg chg="add mod">
          <ac:chgData name="梁嫚芳" userId="7cf1b7ef-79d7-4706-a840-83215abc4025" providerId="ADAL" clId="{2991037D-B4DE-4940-96DE-C10EEDB95CCB}" dt="2020-12-13T12:01:39.397" v="569" actId="14100"/>
          <ac:graphicFrameMkLst>
            <pc:docMk/>
            <pc:sldMk cId="4220140569" sldId="274"/>
            <ac:graphicFrameMk id="7" creationId="{02A2A258-C254-4BFC-847A-8272FDC70B08}"/>
          </ac:graphicFrameMkLst>
        </pc:graphicFrameChg>
        <pc:picChg chg="del">
          <ac:chgData name="梁嫚芳" userId="7cf1b7ef-79d7-4706-a840-83215abc4025" providerId="ADAL" clId="{2991037D-B4DE-4940-96DE-C10EEDB95CCB}" dt="2020-12-13T11:51:29.251" v="435" actId="478"/>
          <ac:picMkLst>
            <pc:docMk/>
            <pc:sldMk cId="4220140569" sldId="274"/>
            <ac:picMk id="3" creationId="{2F6CBFB5-ACBA-45AD-A9D9-69B3D8547DB2}"/>
          </ac:picMkLst>
        </pc:picChg>
        <pc:picChg chg="del">
          <ac:chgData name="梁嫚芳" userId="7cf1b7ef-79d7-4706-a840-83215abc4025" providerId="ADAL" clId="{2991037D-B4DE-4940-96DE-C10EEDB95CCB}" dt="2020-12-13T11:51:29.760" v="436" actId="478"/>
          <ac:picMkLst>
            <pc:docMk/>
            <pc:sldMk cId="4220140569" sldId="274"/>
            <ac:picMk id="4" creationId="{B08AD8B1-391D-488A-9418-AF39FA340B12}"/>
          </ac:picMkLst>
        </pc:picChg>
      </pc:sldChg>
      <pc:sldChg chg="addSp delSp modSp add mod">
        <pc:chgData name="梁嫚芳" userId="7cf1b7ef-79d7-4706-a840-83215abc4025" providerId="ADAL" clId="{2991037D-B4DE-4940-96DE-C10EEDB95CCB}" dt="2020-12-13T12:46:38.554" v="742" actId="27918"/>
        <pc:sldMkLst>
          <pc:docMk/>
          <pc:sldMk cId="3584022988" sldId="275"/>
        </pc:sldMkLst>
        <pc:spChg chg="mod">
          <ac:chgData name="梁嫚芳" userId="7cf1b7ef-79d7-4706-a840-83215abc4025" providerId="ADAL" clId="{2991037D-B4DE-4940-96DE-C10EEDB95CCB}" dt="2020-12-13T11:54:43.603" v="551"/>
          <ac:spMkLst>
            <pc:docMk/>
            <pc:sldMk cId="3584022988" sldId="275"/>
            <ac:spMk id="2" creationId="{DF9CE565-6579-436F-BE15-46E6348ECBAB}"/>
          </ac:spMkLst>
        </pc:spChg>
        <pc:graphicFrameChg chg="del">
          <ac:chgData name="梁嫚芳" userId="7cf1b7ef-79d7-4706-a840-83215abc4025" providerId="ADAL" clId="{2991037D-B4DE-4940-96DE-C10EEDB95CCB}" dt="2020-12-13T12:01:05.436" v="562" actId="478"/>
          <ac:graphicFrameMkLst>
            <pc:docMk/>
            <pc:sldMk cId="3584022988" sldId="275"/>
            <ac:graphicFrameMk id="7" creationId="{02A2A258-C254-4BFC-847A-8272FDC70B08}"/>
          </ac:graphicFrameMkLst>
        </pc:graphicFrameChg>
        <pc:graphicFrameChg chg="add mod">
          <ac:chgData name="梁嫚芳" userId="7cf1b7ef-79d7-4706-a840-83215abc4025" providerId="ADAL" clId="{2991037D-B4DE-4940-96DE-C10EEDB95CCB}" dt="2020-12-13T12:02:40.726" v="599" actId="404"/>
          <ac:graphicFrameMkLst>
            <pc:docMk/>
            <pc:sldMk cId="3584022988" sldId="275"/>
            <ac:graphicFrameMk id="8" creationId="{73867AC4-E056-4BF9-8F57-D4140F182D3F}"/>
          </ac:graphicFrameMkLst>
        </pc:graphicFrameChg>
      </pc:sldChg>
      <pc:sldChg chg="addSp delSp modSp add mod">
        <pc:chgData name="梁嫚芳" userId="7cf1b7ef-79d7-4706-a840-83215abc4025" providerId="ADAL" clId="{2991037D-B4DE-4940-96DE-C10EEDB95CCB}" dt="2020-12-13T12:46:38.104" v="741" actId="27918"/>
        <pc:sldMkLst>
          <pc:docMk/>
          <pc:sldMk cId="3818604189" sldId="276"/>
        </pc:sldMkLst>
        <pc:spChg chg="mod">
          <ac:chgData name="梁嫚芳" userId="7cf1b7ef-79d7-4706-a840-83215abc4025" providerId="ADAL" clId="{2991037D-B4DE-4940-96DE-C10EEDB95CCB}" dt="2020-12-13T11:54:47.353" v="560"/>
          <ac:spMkLst>
            <pc:docMk/>
            <pc:sldMk cId="3818604189" sldId="276"/>
            <ac:spMk id="2" creationId="{DF9CE565-6579-436F-BE15-46E6348ECBAB}"/>
          </ac:spMkLst>
        </pc:spChg>
        <pc:graphicFrameChg chg="del">
          <ac:chgData name="梁嫚芳" userId="7cf1b7ef-79d7-4706-a840-83215abc4025" providerId="ADAL" clId="{2991037D-B4DE-4940-96DE-C10EEDB95CCB}" dt="2020-12-13T12:02:45.849" v="600" actId="478"/>
          <ac:graphicFrameMkLst>
            <pc:docMk/>
            <pc:sldMk cId="3818604189" sldId="276"/>
            <ac:graphicFrameMk id="7" creationId="{02A2A258-C254-4BFC-847A-8272FDC70B08}"/>
          </ac:graphicFrameMkLst>
        </pc:graphicFrameChg>
        <pc:graphicFrameChg chg="add mod">
          <ac:chgData name="梁嫚芳" userId="7cf1b7ef-79d7-4706-a840-83215abc4025" providerId="ADAL" clId="{2991037D-B4DE-4940-96DE-C10EEDB95CCB}" dt="2020-12-13T12:08:30.141" v="637" actId="404"/>
          <ac:graphicFrameMkLst>
            <pc:docMk/>
            <pc:sldMk cId="3818604189" sldId="276"/>
            <ac:graphicFrameMk id="8" creationId="{EF14677B-3C32-43C2-990F-EB6E7C95DF96}"/>
          </ac:graphicFrameMkLst>
        </pc:graphicFrameChg>
      </pc:sldChg>
      <pc:sldChg chg="modSp add ord">
        <pc:chgData name="梁嫚芳" userId="7cf1b7ef-79d7-4706-a840-83215abc4025" providerId="ADAL" clId="{2991037D-B4DE-4940-96DE-C10EEDB95CCB}" dt="2020-12-13T12:09:32.998" v="651"/>
        <pc:sldMkLst>
          <pc:docMk/>
          <pc:sldMk cId="291078336" sldId="277"/>
        </pc:sldMkLst>
        <pc:spChg chg="mod">
          <ac:chgData name="梁嫚芳" userId="7cf1b7ef-79d7-4706-a840-83215abc4025" providerId="ADAL" clId="{2991037D-B4DE-4940-96DE-C10EEDB95CCB}" dt="2020-12-13T12:09:32.998" v="651"/>
          <ac:spMkLst>
            <pc:docMk/>
            <pc:sldMk cId="291078336" sldId="277"/>
            <ac:spMk id="2" creationId="{7A258BF3-63EB-4F43-8DBA-D224737D4DBB}"/>
          </ac:spMkLst>
        </pc:spChg>
      </pc:sldChg>
      <pc:sldChg chg="addSp delSp modSp add mod ord">
        <pc:chgData name="梁嫚芳" userId="7cf1b7ef-79d7-4706-a840-83215abc4025" providerId="ADAL" clId="{2991037D-B4DE-4940-96DE-C10EEDB95CCB}" dt="2020-12-13T12:49:05.704" v="773" actId="1076"/>
        <pc:sldMkLst>
          <pc:docMk/>
          <pc:sldMk cId="3745035142" sldId="278"/>
        </pc:sldMkLst>
        <pc:spChg chg="mod">
          <ac:chgData name="梁嫚芳" userId="7cf1b7ef-79d7-4706-a840-83215abc4025" providerId="ADAL" clId="{2991037D-B4DE-4940-96DE-C10EEDB95CCB}" dt="2020-12-13T12:09:36.870" v="656"/>
          <ac:spMkLst>
            <pc:docMk/>
            <pc:sldMk cId="3745035142" sldId="278"/>
            <ac:spMk id="2" creationId="{DF9CE565-6579-436F-BE15-46E6348ECBAB}"/>
          </ac:spMkLst>
        </pc:spChg>
        <pc:spChg chg="add mod">
          <ac:chgData name="梁嫚芳" userId="7cf1b7ef-79d7-4706-a840-83215abc4025" providerId="ADAL" clId="{2991037D-B4DE-4940-96DE-C10EEDB95CCB}" dt="2020-12-13T12:49:05.704" v="773" actId="1076"/>
          <ac:spMkLst>
            <pc:docMk/>
            <pc:sldMk cId="3745035142" sldId="278"/>
            <ac:spMk id="9" creationId="{DCEF93B1-6D39-49BE-935A-AE730E9604F3}"/>
          </ac:spMkLst>
        </pc:spChg>
        <pc:graphicFrameChg chg="del">
          <ac:chgData name="梁嫚芳" userId="7cf1b7ef-79d7-4706-a840-83215abc4025" providerId="ADAL" clId="{2991037D-B4DE-4940-96DE-C10EEDB95CCB}" dt="2020-12-13T12:13:48.230" v="673" actId="478"/>
          <ac:graphicFrameMkLst>
            <pc:docMk/>
            <pc:sldMk cId="3745035142" sldId="278"/>
            <ac:graphicFrameMk id="7" creationId="{02A2A258-C254-4BFC-847A-8272FDC70B08}"/>
          </ac:graphicFrameMkLst>
        </pc:graphicFrameChg>
        <pc:graphicFrameChg chg="add mod">
          <ac:chgData name="梁嫚芳" userId="7cf1b7ef-79d7-4706-a840-83215abc4025" providerId="ADAL" clId="{2991037D-B4DE-4940-96DE-C10EEDB95CCB}" dt="2020-12-13T12:49:01.448" v="772" actId="1076"/>
          <ac:graphicFrameMkLst>
            <pc:docMk/>
            <pc:sldMk cId="3745035142" sldId="278"/>
            <ac:graphicFrameMk id="8" creationId="{6ADF5286-5BDE-480E-80B4-243FB78096A1}"/>
          </ac:graphicFrameMkLst>
        </pc:graphicFrameChg>
      </pc:sldChg>
      <pc:sldChg chg="addSp delSp modSp add mod ord">
        <pc:chgData name="梁嫚芳" userId="7cf1b7ef-79d7-4706-a840-83215abc4025" providerId="ADAL" clId="{2991037D-B4DE-4940-96DE-C10EEDB95CCB}" dt="2020-12-13T12:48:34.584" v="769" actId="1076"/>
        <pc:sldMkLst>
          <pc:docMk/>
          <pc:sldMk cId="2394956389" sldId="279"/>
        </pc:sldMkLst>
        <pc:spChg chg="mod">
          <ac:chgData name="梁嫚芳" userId="7cf1b7ef-79d7-4706-a840-83215abc4025" providerId="ADAL" clId="{2991037D-B4DE-4940-96DE-C10EEDB95CCB}" dt="2020-12-13T12:09:39.539" v="661"/>
          <ac:spMkLst>
            <pc:docMk/>
            <pc:sldMk cId="2394956389" sldId="279"/>
            <ac:spMk id="2" creationId="{DF9CE565-6579-436F-BE15-46E6348ECBAB}"/>
          </ac:spMkLst>
        </pc:spChg>
        <pc:spChg chg="add mod">
          <ac:chgData name="梁嫚芳" userId="7cf1b7ef-79d7-4706-a840-83215abc4025" providerId="ADAL" clId="{2991037D-B4DE-4940-96DE-C10EEDB95CCB}" dt="2020-12-13T12:48:14.079" v="764" actId="1076"/>
          <ac:spMkLst>
            <pc:docMk/>
            <pc:sldMk cId="2394956389" sldId="279"/>
            <ac:spMk id="9" creationId="{4C1B3A01-071E-481E-AAFC-04DAEDDC1BE9}"/>
          </ac:spMkLst>
        </pc:spChg>
        <pc:graphicFrameChg chg="add mod">
          <ac:chgData name="梁嫚芳" userId="7cf1b7ef-79d7-4706-a840-83215abc4025" providerId="ADAL" clId="{2991037D-B4DE-4940-96DE-C10EEDB95CCB}" dt="2020-12-13T12:48:34.584" v="769" actId="1076"/>
          <ac:graphicFrameMkLst>
            <pc:docMk/>
            <pc:sldMk cId="2394956389" sldId="279"/>
            <ac:graphicFrameMk id="7" creationId="{37015A75-AB34-4A69-B900-58CEBA3DB563}"/>
          </ac:graphicFrameMkLst>
        </pc:graphicFrameChg>
        <pc:graphicFrameChg chg="del">
          <ac:chgData name="梁嫚芳" userId="7cf1b7ef-79d7-4706-a840-83215abc4025" providerId="ADAL" clId="{2991037D-B4DE-4940-96DE-C10EEDB95CCB}" dt="2020-12-13T12:13:49.642" v="674" actId="478"/>
          <ac:graphicFrameMkLst>
            <pc:docMk/>
            <pc:sldMk cId="2394956389" sldId="279"/>
            <ac:graphicFrameMk id="8" creationId="{73867AC4-E056-4BF9-8F57-D4140F182D3F}"/>
          </ac:graphicFrameMkLst>
        </pc:graphicFrameChg>
      </pc:sldChg>
      <pc:sldChg chg="addSp delSp modSp add mod ord">
        <pc:chgData name="梁嫚芳" userId="7cf1b7ef-79d7-4706-a840-83215abc4025" providerId="ADAL" clId="{2991037D-B4DE-4940-96DE-C10EEDB95CCB}" dt="2020-12-13T12:48:17.560" v="765" actId="1076"/>
        <pc:sldMkLst>
          <pc:docMk/>
          <pc:sldMk cId="1258482013" sldId="280"/>
        </pc:sldMkLst>
        <pc:spChg chg="mod">
          <ac:chgData name="梁嫚芳" userId="7cf1b7ef-79d7-4706-a840-83215abc4025" providerId="ADAL" clId="{2991037D-B4DE-4940-96DE-C10EEDB95CCB}" dt="2020-12-13T12:09:42.144" v="666"/>
          <ac:spMkLst>
            <pc:docMk/>
            <pc:sldMk cId="1258482013" sldId="280"/>
            <ac:spMk id="2" creationId="{DF9CE565-6579-436F-BE15-46E6348ECBAB}"/>
          </ac:spMkLst>
        </pc:spChg>
        <pc:spChg chg="add mod">
          <ac:chgData name="梁嫚芳" userId="7cf1b7ef-79d7-4706-a840-83215abc4025" providerId="ADAL" clId="{2991037D-B4DE-4940-96DE-C10EEDB95CCB}" dt="2020-12-13T12:48:17.560" v="765" actId="1076"/>
          <ac:spMkLst>
            <pc:docMk/>
            <pc:sldMk cId="1258482013" sldId="280"/>
            <ac:spMk id="3" creationId="{3237DB03-8A63-46D7-907B-67F6B1949C85}"/>
          </ac:spMkLst>
        </pc:spChg>
        <pc:graphicFrameChg chg="add mod">
          <ac:chgData name="梁嫚芳" userId="7cf1b7ef-79d7-4706-a840-83215abc4025" providerId="ADAL" clId="{2991037D-B4DE-4940-96DE-C10EEDB95CCB}" dt="2020-12-13T12:36:15.003" v="720"/>
          <ac:graphicFrameMkLst>
            <pc:docMk/>
            <pc:sldMk cId="1258482013" sldId="280"/>
            <ac:graphicFrameMk id="7" creationId="{24EE702D-B3AE-488C-8642-27D4F4B7C131}"/>
          </ac:graphicFrameMkLst>
        </pc:graphicFrameChg>
        <pc:graphicFrameChg chg="del">
          <ac:chgData name="梁嫚芳" userId="7cf1b7ef-79d7-4706-a840-83215abc4025" providerId="ADAL" clId="{2991037D-B4DE-4940-96DE-C10EEDB95CCB}" dt="2020-12-13T12:13:50.865" v="675" actId="478"/>
          <ac:graphicFrameMkLst>
            <pc:docMk/>
            <pc:sldMk cId="1258482013" sldId="280"/>
            <ac:graphicFrameMk id="8" creationId="{EF14677B-3C32-43C2-990F-EB6E7C95DF96}"/>
          </ac:graphicFrameMkLst>
        </pc:graphicFrameChg>
      </pc:sldChg>
      <pc:sldChg chg="modSp add ord">
        <pc:chgData name="梁嫚芳" userId="7cf1b7ef-79d7-4706-a840-83215abc4025" providerId="ADAL" clId="{2991037D-B4DE-4940-96DE-C10EEDB95CCB}" dt="2020-12-13T12:50:28.838" v="776"/>
        <pc:sldMkLst>
          <pc:docMk/>
          <pc:sldMk cId="3613307467" sldId="281"/>
        </pc:sldMkLst>
        <pc:spChg chg="mod">
          <ac:chgData name="梁嫚芳" userId="7cf1b7ef-79d7-4706-a840-83215abc4025" providerId="ADAL" clId="{2991037D-B4DE-4940-96DE-C10EEDB95CCB}" dt="2020-12-13T12:50:28.838" v="776"/>
          <ac:spMkLst>
            <pc:docMk/>
            <pc:sldMk cId="3613307467" sldId="281"/>
            <ac:spMk id="2" creationId="{7A258BF3-63EB-4F43-8DBA-D224737D4DBB}"/>
          </ac:spMkLst>
        </pc:spChg>
      </pc:sldChg>
      <pc:sldChg chg="add del">
        <pc:chgData name="梁嫚芳" userId="7cf1b7ef-79d7-4706-a840-83215abc4025" providerId="ADAL" clId="{2991037D-B4DE-4940-96DE-C10EEDB95CCB}" dt="2020-12-13T12:51:21.865" v="785" actId="2696"/>
        <pc:sldMkLst>
          <pc:docMk/>
          <pc:sldMk cId="2434107831" sldId="282"/>
        </pc:sldMkLst>
      </pc:sldChg>
      <pc:sldChg chg="addSp delSp modSp add del ord">
        <pc:chgData name="梁嫚芳" userId="7cf1b7ef-79d7-4706-a840-83215abc4025" providerId="ADAL" clId="{2991037D-B4DE-4940-96DE-C10EEDB95CCB}" dt="2020-12-13T13:27:27.387" v="849" actId="2696"/>
        <pc:sldMkLst>
          <pc:docMk/>
          <pc:sldMk cId="633568420" sldId="283"/>
        </pc:sldMkLst>
        <pc:spChg chg="mod">
          <ac:chgData name="梁嫚芳" userId="7cf1b7ef-79d7-4706-a840-83215abc4025" providerId="ADAL" clId="{2991037D-B4DE-4940-96DE-C10EEDB95CCB}" dt="2020-12-13T12:51:11.201" v="782"/>
          <ac:spMkLst>
            <pc:docMk/>
            <pc:sldMk cId="633568420" sldId="283"/>
            <ac:spMk id="2" creationId="{4FED284B-F796-4C1E-9D71-52414E686BC9}"/>
          </ac:spMkLst>
        </pc:spChg>
        <pc:spChg chg="mod">
          <ac:chgData name="梁嫚芳" userId="7cf1b7ef-79d7-4706-a840-83215abc4025" providerId="ADAL" clId="{2991037D-B4DE-4940-96DE-C10EEDB95CCB}" dt="2020-12-13T12:51:17.316" v="783"/>
          <ac:spMkLst>
            <pc:docMk/>
            <pc:sldMk cId="633568420" sldId="283"/>
            <ac:spMk id="4" creationId="{C068FA48-41BC-4082-8450-E2B9E5514709}"/>
          </ac:spMkLst>
        </pc:spChg>
        <pc:spChg chg="mod">
          <ac:chgData name="梁嫚芳" userId="7cf1b7ef-79d7-4706-a840-83215abc4025" providerId="ADAL" clId="{2991037D-B4DE-4940-96DE-C10EEDB95CCB}" dt="2020-12-13T12:51:29.864" v="799"/>
          <ac:spMkLst>
            <pc:docMk/>
            <pc:sldMk cId="633568420" sldId="283"/>
            <ac:spMk id="6" creationId="{89B00451-7D8A-4F83-AFF6-088EDFAA9769}"/>
          </ac:spMkLst>
        </pc:spChg>
        <pc:picChg chg="add del mod">
          <ac:chgData name="梁嫚芳" userId="7cf1b7ef-79d7-4706-a840-83215abc4025" providerId="ADAL" clId="{2991037D-B4DE-4940-96DE-C10EEDB95CCB}" dt="2020-12-13T13:27:08.063" v="844"/>
          <ac:picMkLst>
            <pc:docMk/>
            <pc:sldMk cId="633568420" sldId="283"/>
            <ac:picMk id="7" creationId="{BADD3364-374E-4E9D-9947-53F4DF16BFA0}"/>
          </ac:picMkLst>
        </pc:picChg>
      </pc:sldChg>
      <pc:sldChg chg="add del">
        <pc:chgData name="梁嫚芳" userId="7cf1b7ef-79d7-4706-a840-83215abc4025" providerId="ADAL" clId="{2991037D-B4DE-4940-96DE-C10EEDB95CCB}" dt="2020-12-13T12:51:05.463" v="779"/>
        <pc:sldMkLst>
          <pc:docMk/>
          <pc:sldMk cId="3670001172" sldId="283"/>
        </pc:sldMkLst>
      </pc:sldChg>
      <pc:sldChg chg="modSp add">
        <pc:chgData name="梁嫚芳" userId="7cf1b7ef-79d7-4706-a840-83215abc4025" providerId="ADAL" clId="{2991037D-B4DE-4940-96DE-C10EEDB95CCB}" dt="2020-12-13T12:51:33.880" v="813"/>
        <pc:sldMkLst>
          <pc:docMk/>
          <pc:sldMk cId="2177855222" sldId="284"/>
        </pc:sldMkLst>
        <pc:spChg chg="mod">
          <ac:chgData name="梁嫚芳" userId="7cf1b7ef-79d7-4706-a840-83215abc4025" providerId="ADAL" clId="{2991037D-B4DE-4940-96DE-C10EEDB95CCB}" dt="2020-12-13T12:51:33.880" v="813"/>
          <ac:spMkLst>
            <pc:docMk/>
            <pc:sldMk cId="2177855222" sldId="284"/>
            <ac:spMk id="6" creationId="{89B00451-7D8A-4F83-AFF6-088EDFAA9769}"/>
          </ac:spMkLst>
        </pc:spChg>
      </pc:sldChg>
      <pc:sldChg chg="addSp delSp modSp add ord">
        <pc:chgData name="梁嫚芳" userId="7cf1b7ef-79d7-4706-a840-83215abc4025" providerId="ADAL" clId="{2991037D-B4DE-4940-96DE-C10EEDB95CCB}" dt="2020-12-13T13:27:33.808" v="878"/>
        <pc:sldMkLst>
          <pc:docMk/>
          <pc:sldMk cId="1482737483" sldId="285"/>
        </pc:sldMkLst>
        <pc:spChg chg="mod">
          <ac:chgData name="梁嫚芳" userId="7cf1b7ef-79d7-4706-a840-83215abc4025" providerId="ADAL" clId="{2991037D-B4DE-4940-96DE-C10EEDB95CCB}" dt="2020-12-13T13:27:33.808" v="878"/>
          <ac:spMkLst>
            <pc:docMk/>
            <pc:sldMk cId="1482737483" sldId="285"/>
            <ac:spMk id="2" creationId="{DF9CE565-6579-436F-BE15-46E6348ECBAB}"/>
          </ac:spMkLst>
        </pc:spChg>
        <pc:spChg chg="del">
          <ac:chgData name="梁嫚芳" userId="7cf1b7ef-79d7-4706-a840-83215abc4025" providerId="ADAL" clId="{2991037D-B4DE-4940-96DE-C10EEDB95CCB}" dt="2020-12-13T13:27:12.564" v="847" actId="478"/>
          <ac:spMkLst>
            <pc:docMk/>
            <pc:sldMk cId="1482737483" sldId="285"/>
            <ac:spMk id="3" creationId="{3237DB03-8A63-46D7-907B-67F6B1949C85}"/>
          </ac:spMkLst>
        </pc:spChg>
        <pc:graphicFrameChg chg="add del">
          <ac:chgData name="梁嫚芳" userId="7cf1b7ef-79d7-4706-a840-83215abc4025" providerId="ADAL" clId="{2991037D-B4DE-4940-96DE-C10EEDB95CCB}" dt="2020-12-13T13:27:09.914" v="845" actId="478"/>
          <ac:graphicFrameMkLst>
            <pc:docMk/>
            <pc:sldMk cId="1482737483" sldId="285"/>
            <ac:graphicFrameMk id="7" creationId="{24EE702D-B3AE-488C-8642-27D4F4B7C131}"/>
          </ac:graphicFrameMkLst>
        </pc:graphicFrameChg>
        <pc:picChg chg="add mod">
          <ac:chgData name="梁嫚芳" userId="7cf1b7ef-79d7-4706-a840-83215abc4025" providerId="ADAL" clId="{2991037D-B4DE-4940-96DE-C10EEDB95CCB}" dt="2020-12-13T13:27:15.350" v="848" actId="1076"/>
          <ac:picMkLst>
            <pc:docMk/>
            <pc:sldMk cId="1482737483" sldId="285"/>
            <ac:picMk id="8" creationId="{BBCE4028-0545-4669-A7AA-63C3505F4898}"/>
          </ac:picMkLst>
        </pc:picChg>
      </pc:sldChg>
      <pc:sldMasterChg chg="modSldLayout">
        <pc:chgData name="梁嫚芳" userId="7cf1b7ef-79d7-4706-a840-83215abc4025" providerId="ADAL" clId="{2991037D-B4DE-4940-96DE-C10EEDB95CCB}" dt="2020-12-13T05:30:29.146" v="22" actId="16037"/>
        <pc:sldMasterMkLst>
          <pc:docMk/>
          <pc:sldMasterMk cId="2203105984" sldId="2147483672"/>
        </pc:sldMasterMkLst>
        <pc:sldLayoutChg chg="modSp">
          <pc:chgData name="梁嫚芳" userId="7cf1b7ef-79d7-4706-a840-83215abc4025" providerId="ADAL" clId="{2991037D-B4DE-4940-96DE-C10EEDB95CCB}" dt="2020-12-13T05:30:29.146" v="22" actId="16037"/>
          <pc:sldLayoutMkLst>
            <pc:docMk/>
            <pc:sldMasterMk cId="2203105984" sldId="2147483672"/>
            <pc:sldLayoutMk cId="3945134956" sldId="2147483673"/>
          </pc:sldLayoutMkLst>
          <pc:spChg chg="mod">
            <ac:chgData name="梁嫚芳" userId="7cf1b7ef-79d7-4706-a840-83215abc4025" providerId="ADAL" clId="{2991037D-B4DE-4940-96DE-C10EEDB95CCB}" dt="2020-12-13T05:30:29.146" v="22" actId="16037"/>
            <ac:spMkLst>
              <pc:docMk/>
              <pc:sldMasterMk cId="2203105984" sldId="2147483672"/>
              <pc:sldLayoutMk cId="3945134956" sldId="2147483673"/>
              <ac:spMk id="2" creationId="{00000000-0000-0000-0000-000000000000}"/>
            </ac:spMkLst>
          </pc:spChg>
          <pc:spChg chg="mod">
            <ac:chgData name="梁嫚芳" userId="7cf1b7ef-79d7-4706-a840-83215abc4025" providerId="ADAL" clId="{2991037D-B4DE-4940-96DE-C10EEDB95CCB}" dt="2020-12-13T05:30:29.146" v="22" actId="16037"/>
            <ac:spMkLst>
              <pc:docMk/>
              <pc:sldMasterMk cId="2203105984" sldId="2147483672"/>
              <pc:sldLayoutMk cId="3945134956" sldId="2147483673"/>
              <ac:spMk id="3" creationId="{00000000-0000-0000-0000-000000000000}"/>
            </ac:spMkLst>
          </pc:spChg>
          <pc:spChg chg="mod">
            <ac:chgData name="梁嫚芳" userId="7cf1b7ef-79d7-4706-a840-83215abc4025" providerId="ADAL" clId="{2991037D-B4DE-4940-96DE-C10EEDB95CCB}" dt="2020-12-13T05:30:29.146" v="22" actId="16037"/>
            <ac:spMkLst>
              <pc:docMk/>
              <pc:sldMasterMk cId="2203105984" sldId="2147483672"/>
              <pc:sldLayoutMk cId="3945134956" sldId="2147483673"/>
              <ac:spMk id="4" creationId="{00000000-0000-0000-0000-000000000000}"/>
            </ac:spMkLst>
          </pc:spChg>
          <pc:spChg chg="mod">
            <ac:chgData name="梁嫚芳" userId="7cf1b7ef-79d7-4706-a840-83215abc4025" providerId="ADAL" clId="{2991037D-B4DE-4940-96DE-C10EEDB95CCB}" dt="2020-12-13T05:30:29.146" v="22" actId="16037"/>
            <ac:spMkLst>
              <pc:docMk/>
              <pc:sldMasterMk cId="2203105984" sldId="2147483672"/>
              <pc:sldLayoutMk cId="3945134956" sldId="2147483673"/>
              <ac:spMk id="5" creationId="{00000000-0000-0000-0000-000000000000}"/>
            </ac:spMkLst>
          </pc:spChg>
          <pc:spChg chg="mod">
            <ac:chgData name="梁嫚芳" userId="7cf1b7ef-79d7-4706-a840-83215abc4025" providerId="ADAL" clId="{2991037D-B4DE-4940-96DE-C10EEDB95CCB}" dt="2020-12-13T05:30:29.146" v="22" actId="16037"/>
            <ac:spMkLst>
              <pc:docMk/>
              <pc:sldMasterMk cId="2203105984" sldId="2147483672"/>
              <pc:sldLayoutMk cId="3945134956" sldId="2147483673"/>
              <ac:spMk id="6" creationId="{00000000-0000-0000-0000-000000000000}"/>
            </ac:spMkLst>
          </pc:spChg>
        </pc:sldLayoutChg>
      </pc:sldMasterChg>
    </pc:docChg>
  </pc:docChgLst>
  <pc:docChgLst>
    <pc:chgData name="梁嫚芳" userId="S::b07801003@ntu.edu.tw::7cf1b7ef-79d7-4706-a840-83215abc4025" providerId="AD" clId="Web-{E2032E50-9FB8-45E0-A419-3E0E491073AE}"/>
    <pc:docChg chg="modSld">
      <pc:chgData name="梁嫚芳" userId="S::b07801003@ntu.edu.tw::7cf1b7ef-79d7-4706-a840-83215abc4025" providerId="AD" clId="Web-{E2032E50-9FB8-45E0-A419-3E0E491073AE}" dt="2020-12-16T04:17:46.934" v="1298" actId="20577"/>
      <pc:docMkLst>
        <pc:docMk/>
      </pc:docMkLst>
      <pc:sldChg chg="modSp">
        <pc:chgData name="梁嫚芳" userId="S::b07801003@ntu.edu.tw::7cf1b7ef-79d7-4706-a840-83215abc4025" providerId="AD" clId="Web-{E2032E50-9FB8-45E0-A419-3E0E491073AE}" dt="2020-12-16T03:50:39.723" v="368" actId="20577"/>
        <pc:sldMkLst>
          <pc:docMk/>
          <pc:sldMk cId="2184623099" sldId="260"/>
        </pc:sldMkLst>
        <pc:spChg chg="mod">
          <ac:chgData name="梁嫚芳" userId="S::b07801003@ntu.edu.tw::7cf1b7ef-79d7-4706-a840-83215abc4025" providerId="AD" clId="Web-{E2032E50-9FB8-45E0-A419-3E0E491073AE}" dt="2020-12-16T03:50:39.723" v="368" actId="20577"/>
          <ac:spMkLst>
            <pc:docMk/>
            <pc:sldMk cId="2184623099" sldId="260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E2032E50-9FB8-45E0-A419-3E0E491073AE}" dt="2020-12-16T03:37:23.673" v="2" actId="20577"/>
        <pc:sldMkLst>
          <pc:docMk/>
          <pc:sldMk cId="4123144988" sldId="265"/>
        </pc:sldMkLst>
        <pc:spChg chg="mod">
          <ac:chgData name="梁嫚芳" userId="S::b07801003@ntu.edu.tw::7cf1b7ef-79d7-4706-a840-83215abc4025" providerId="AD" clId="Web-{E2032E50-9FB8-45E0-A419-3E0E491073AE}" dt="2020-12-16T03:37:23.673" v="2" actId="20577"/>
          <ac:spMkLst>
            <pc:docMk/>
            <pc:sldMk cId="4123144988" sldId="265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E2032E50-9FB8-45E0-A419-3E0E491073AE}" dt="2020-12-16T04:07:19.872" v="650" actId="20577"/>
        <pc:sldMkLst>
          <pc:docMk/>
          <pc:sldMk cId="2479573515" sldId="268"/>
        </pc:sldMkLst>
        <pc:spChg chg="mod">
          <ac:chgData name="梁嫚芳" userId="S::b07801003@ntu.edu.tw::7cf1b7ef-79d7-4706-a840-83215abc4025" providerId="AD" clId="Web-{E2032E50-9FB8-45E0-A419-3E0E491073AE}" dt="2020-12-16T04:07:19.872" v="650" actId="20577"/>
          <ac:spMkLst>
            <pc:docMk/>
            <pc:sldMk cId="2479573515" sldId="268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E2032E50-9FB8-45E0-A419-3E0E491073AE}" dt="2020-12-16T03:40:12.677" v="130" actId="20577"/>
        <pc:sldMkLst>
          <pc:docMk/>
          <pc:sldMk cId="1505442971" sldId="271"/>
        </pc:sldMkLst>
        <pc:spChg chg="mod">
          <ac:chgData name="梁嫚芳" userId="S::b07801003@ntu.edu.tw::7cf1b7ef-79d7-4706-a840-83215abc4025" providerId="AD" clId="Web-{E2032E50-9FB8-45E0-A419-3E0E491073AE}" dt="2020-12-16T03:40:12.677" v="130" actId="20577"/>
          <ac:spMkLst>
            <pc:docMk/>
            <pc:sldMk cId="1505442971" sldId="271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E2032E50-9FB8-45E0-A419-3E0E491073AE}" dt="2020-12-16T04:10:51.034" v="965" actId="20577"/>
        <pc:sldMkLst>
          <pc:docMk/>
          <pc:sldMk cId="4220140569" sldId="274"/>
        </pc:sldMkLst>
        <pc:spChg chg="mod">
          <ac:chgData name="梁嫚芳" userId="S::b07801003@ntu.edu.tw::7cf1b7ef-79d7-4706-a840-83215abc4025" providerId="AD" clId="Web-{E2032E50-9FB8-45E0-A419-3E0E491073AE}" dt="2020-12-16T04:10:51.034" v="965" actId="20577"/>
          <ac:spMkLst>
            <pc:docMk/>
            <pc:sldMk cId="4220140569" sldId="274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E2032E50-9FB8-45E0-A419-3E0E491073AE}" dt="2020-12-16T04:10:44.455" v="956" actId="20577"/>
        <pc:sldMkLst>
          <pc:docMk/>
          <pc:sldMk cId="3584022988" sldId="275"/>
        </pc:sldMkLst>
        <pc:spChg chg="mod">
          <ac:chgData name="梁嫚芳" userId="S::b07801003@ntu.edu.tw::7cf1b7ef-79d7-4706-a840-83215abc4025" providerId="AD" clId="Web-{E2032E50-9FB8-45E0-A419-3E0E491073AE}" dt="2020-12-16T04:10:44.455" v="956" actId="20577"/>
          <ac:spMkLst>
            <pc:docMk/>
            <pc:sldMk cId="3584022988" sldId="275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E2032E50-9FB8-45E0-A419-3E0E491073AE}" dt="2020-12-16T04:10:46.799" v="959" actId="20577"/>
        <pc:sldMkLst>
          <pc:docMk/>
          <pc:sldMk cId="3818604189" sldId="276"/>
        </pc:sldMkLst>
        <pc:spChg chg="mod">
          <ac:chgData name="梁嫚芳" userId="S::b07801003@ntu.edu.tw::7cf1b7ef-79d7-4706-a840-83215abc4025" providerId="AD" clId="Web-{E2032E50-9FB8-45E0-A419-3E0E491073AE}" dt="2020-12-16T04:10:46.799" v="959" actId="20577"/>
          <ac:spMkLst>
            <pc:docMk/>
            <pc:sldMk cId="3818604189" sldId="276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E2032E50-9FB8-45E0-A419-3E0E491073AE}" dt="2020-12-16T04:17:45.856" v="1296" actId="20577"/>
        <pc:sldMkLst>
          <pc:docMk/>
          <pc:sldMk cId="3745035142" sldId="278"/>
        </pc:sldMkLst>
        <pc:spChg chg="mod">
          <ac:chgData name="梁嫚芳" userId="S::b07801003@ntu.edu.tw::7cf1b7ef-79d7-4706-a840-83215abc4025" providerId="AD" clId="Web-{E2032E50-9FB8-45E0-A419-3E0E491073AE}" dt="2020-12-16T04:17:45.856" v="1296" actId="20577"/>
          <ac:spMkLst>
            <pc:docMk/>
            <pc:sldMk cId="3745035142" sldId="278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E2032E50-9FB8-45E0-A419-3E0E491073AE}" dt="2020-12-16T04:17:18.606" v="1282" actId="20577"/>
        <pc:sldMkLst>
          <pc:docMk/>
          <pc:sldMk cId="2394956389" sldId="279"/>
        </pc:sldMkLst>
        <pc:spChg chg="mod">
          <ac:chgData name="梁嫚芳" userId="S::b07801003@ntu.edu.tw::7cf1b7ef-79d7-4706-a840-83215abc4025" providerId="AD" clId="Web-{E2032E50-9FB8-45E0-A419-3E0E491073AE}" dt="2020-12-16T04:17:18.606" v="1282" actId="20577"/>
          <ac:spMkLst>
            <pc:docMk/>
            <pc:sldMk cId="2394956389" sldId="279"/>
            <ac:spMk id="2" creationId="{DF9CE565-6579-436F-BE15-46E6348ECBAB}"/>
          </ac:spMkLst>
        </pc:spChg>
      </pc:sldChg>
      <pc:sldChg chg="modSp">
        <pc:chgData name="梁嫚芳" userId="S::b07801003@ntu.edu.tw::7cf1b7ef-79d7-4706-a840-83215abc4025" providerId="AD" clId="Web-{E2032E50-9FB8-45E0-A419-3E0E491073AE}" dt="2020-12-16T04:17:21.403" v="1287" actId="20577"/>
        <pc:sldMkLst>
          <pc:docMk/>
          <pc:sldMk cId="1258482013" sldId="280"/>
        </pc:sldMkLst>
        <pc:spChg chg="mod">
          <ac:chgData name="梁嫚芳" userId="S::b07801003@ntu.edu.tw::7cf1b7ef-79d7-4706-a840-83215abc4025" providerId="AD" clId="Web-{E2032E50-9FB8-45E0-A419-3E0E491073AE}" dt="2020-12-16T04:17:21.403" v="1287" actId="20577"/>
          <ac:spMkLst>
            <pc:docMk/>
            <pc:sldMk cId="1258482013" sldId="280"/>
            <ac:spMk id="2" creationId="{DF9CE565-6579-436F-BE15-46E6348ECBA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tucc365-my.sharepoint.com/personal/b07801003_ntu_edu_tw/Documents/109-1/&#27969;&#34892;&#30149;&#23416;&#23526;&#20363;&#35342;&#35542;(no%20exam)/4.%20descriptive%20epidemiology/hw/curve_h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ntucc365-my.sharepoint.com/personal/b07801003_ntu_edu_tw/Documents/109-1/&#27969;&#34892;&#30149;&#23416;&#23526;&#20363;&#35342;&#35542;(no%20exam)/4.%20descriptive%20epidemiology/hw/curve_h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ntucc365-my.sharepoint.com/personal/b07801003_ntu_edu_tw/Documents/109-1/&#27969;&#34892;&#30149;&#23416;&#23526;&#20363;&#35342;&#35542;(no%20exam)/4.%20descriptive%20epidemiology/hw/curve_h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ntucc365-my.sharepoint.com/personal/b07801003_ntu_edu_tw/Documents/109-1/&#27969;&#34892;&#30149;&#23416;&#23526;&#20363;&#35342;&#35542;(no%20exam)/4.%20descriptive%20epidemiology/hw/curve_h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ntucc365-my.sharepoint.com/personal/b07801003_ntu_edu_tw/Documents/109-1/&#27969;&#34892;&#30149;&#23416;&#23526;&#20363;&#35342;&#35542;(no%20exam)/4.%20descriptive%20epidemiology/hw/curve_h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ntucc365-my.sharepoint.com/personal/b07801003_ntu_edu_tw/Documents/109-1/&#27969;&#34892;&#30149;&#23416;&#23526;&#20363;&#35342;&#35542;(no%20exam)/4.%20descriptive%20epidemiology/hw/curve_h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當代年齡曲線 </a:t>
            </a:r>
            <a:r>
              <a:rPr lang="en-US"/>
              <a:t>-</a:t>
            </a:r>
            <a:r>
              <a:rPr lang="zh-TW"/>
              <a:t> 癌症每</a:t>
            </a:r>
            <a:r>
              <a:rPr lang="en-US"/>
              <a:t>10</a:t>
            </a:r>
            <a:r>
              <a:rPr lang="zh-TW"/>
              <a:t>萬人口死亡率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當代曲線!$F$2</c:f>
              <c:strCache>
                <c:ptCount val="1"/>
                <c:pt idx="0">
                  <c:v>6064</c:v>
                </c:pt>
              </c:strCache>
            </c:strRef>
          </c:tx>
          <c:spPr>
            <a:ln w="22225" cap="rnd">
              <a:solidFill>
                <a:schemeClr val="accent6">
                  <a:tint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當代曲線!$E$3:$E$20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當代曲線!$F$3:$F$20</c:f>
              <c:numCache>
                <c:formatCode>General</c:formatCode>
                <c:ptCount val="18"/>
                <c:pt idx="0">
                  <c:v>0.17524375310783843</c:v>
                </c:pt>
                <c:pt idx="1">
                  <c:v>9.1782348969340302E-2</c:v>
                </c:pt>
                <c:pt idx="2">
                  <c:v>5.0437945111713234E-2</c:v>
                </c:pt>
                <c:pt idx="3">
                  <c:v>0.31446119757559088</c:v>
                </c:pt>
                <c:pt idx="4">
                  <c:v>0.69294116524201887</c:v>
                </c:pt>
                <c:pt idx="5">
                  <c:v>1.046094652052322</c:v>
                </c:pt>
                <c:pt idx="6">
                  <c:v>1.3252803315252875</c:v>
                </c:pt>
                <c:pt idx="7">
                  <c:v>1.9120082160392073</c:v>
                </c:pt>
                <c:pt idx="8">
                  <c:v>2.7818103550297253</c:v>
                </c:pt>
                <c:pt idx="9">
                  <c:v>4.1804760861188459</c:v>
                </c:pt>
                <c:pt idx="10">
                  <c:v>7.5927185828790185</c:v>
                </c:pt>
                <c:pt idx="11">
                  <c:v>11.816020576692612</c:v>
                </c:pt>
                <c:pt idx="12">
                  <c:v>18.220627964577055</c:v>
                </c:pt>
                <c:pt idx="13">
                  <c:v>25.685946210353247</c:v>
                </c:pt>
                <c:pt idx="14">
                  <c:v>40.763619668375959</c:v>
                </c:pt>
                <c:pt idx="15">
                  <c:v>46.719949013142347</c:v>
                </c:pt>
                <c:pt idx="16">
                  <c:v>54.680000486044449</c:v>
                </c:pt>
                <c:pt idx="17">
                  <c:v>49.716678670907456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34-441B-BB37-F183739168F6}"/>
            </c:ext>
          </c:extLst>
        </c:ser>
        <c:ser>
          <c:idx val="1"/>
          <c:order val="1"/>
          <c:tx>
            <c:strRef>
              <c:f>當代曲線!$G$2</c:f>
              <c:strCache>
                <c:ptCount val="1"/>
                <c:pt idx="0">
                  <c:v>6569</c:v>
                </c:pt>
              </c:strCache>
            </c:strRef>
          </c:tx>
          <c:spPr>
            <a:ln w="22225" cap="rnd">
              <a:solidFill>
                <a:schemeClr val="accent6">
                  <a:tint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當代曲線!$E$3:$E$20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當代曲線!$G$3:$G$20</c:f>
              <c:numCache>
                <c:formatCode>General</c:formatCode>
                <c:ptCount val="18"/>
                <c:pt idx="0">
                  <c:v>9.5483938593642542E-2</c:v>
                </c:pt>
                <c:pt idx="1">
                  <c:v>7.5084287475855035E-2</c:v>
                </c:pt>
                <c:pt idx="2">
                  <c:v>9.1819930709619621E-2</c:v>
                </c:pt>
                <c:pt idx="3">
                  <c:v>0.24268429457970192</c:v>
                </c:pt>
                <c:pt idx="4">
                  <c:v>0.69650410442250721</c:v>
                </c:pt>
                <c:pt idx="5">
                  <c:v>0.91773393137664483</c:v>
                </c:pt>
                <c:pt idx="6">
                  <c:v>1.4211171834693177</c:v>
                </c:pt>
                <c:pt idx="7">
                  <c:v>2.1455957961926728</c:v>
                </c:pt>
                <c:pt idx="8">
                  <c:v>3.6820880432386409</c:v>
                </c:pt>
                <c:pt idx="9">
                  <c:v>5.7360302958803491</c:v>
                </c:pt>
                <c:pt idx="10">
                  <c:v>7.9046293031329888</c:v>
                </c:pt>
                <c:pt idx="11">
                  <c:v>13.827467858210104</c:v>
                </c:pt>
                <c:pt idx="12">
                  <c:v>23.180281755843826</c:v>
                </c:pt>
                <c:pt idx="13">
                  <c:v>31.043361548875797</c:v>
                </c:pt>
                <c:pt idx="14">
                  <c:v>47.928856997719393</c:v>
                </c:pt>
                <c:pt idx="15">
                  <c:v>60.6335019784633</c:v>
                </c:pt>
                <c:pt idx="16">
                  <c:v>77.716578482448256</c:v>
                </c:pt>
                <c:pt idx="17">
                  <c:v>81.942751354331577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34-441B-BB37-F183739168F6}"/>
            </c:ext>
          </c:extLst>
        </c:ser>
        <c:ser>
          <c:idx val="2"/>
          <c:order val="2"/>
          <c:tx>
            <c:strRef>
              <c:f>當代曲線!$H$2</c:f>
              <c:strCache>
                <c:ptCount val="1"/>
                <c:pt idx="0">
                  <c:v>7074</c:v>
                </c:pt>
              </c:strCache>
            </c:strRef>
          </c:tx>
          <c:spPr>
            <a:ln w="22225" cap="rnd">
              <a:solidFill>
                <a:schemeClr val="accent6">
                  <a:tint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當代曲線!$E$3:$E$20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當代曲線!$H$3:$H$20</c:f>
              <c:numCache>
                <c:formatCode>General</c:formatCode>
                <c:ptCount val="18"/>
                <c:pt idx="0">
                  <c:v>4.0744889928698479E-2</c:v>
                </c:pt>
                <c:pt idx="1">
                  <c:v>2.0857541116992243E-2</c:v>
                </c:pt>
                <c:pt idx="2">
                  <c:v>7.5281959167818158E-2</c:v>
                </c:pt>
                <c:pt idx="3">
                  <c:v>0.21494757735656242</c:v>
                </c:pt>
                <c:pt idx="4">
                  <c:v>0.54741409438219835</c:v>
                </c:pt>
                <c:pt idx="5">
                  <c:v>0.88013995545501678</c:v>
                </c:pt>
                <c:pt idx="6">
                  <c:v>1.2513548775828451</c:v>
                </c:pt>
                <c:pt idx="7">
                  <c:v>2.0389031034185745</c:v>
                </c:pt>
                <c:pt idx="8">
                  <c:v>3.0315012521418216</c:v>
                </c:pt>
                <c:pt idx="9">
                  <c:v>5.4278522727616929</c:v>
                </c:pt>
                <c:pt idx="10">
                  <c:v>7.6614682323666283</c:v>
                </c:pt>
                <c:pt idx="11">
                  <c:v>13.256186642604764</c:v>
                </c:pt>
                <c:pt idx="12">
                  <c:v>20.179234846655831</c:v>
                </c:pt>
                <c:pt idx="13">
                  <c:v>27.237938464867636</c:v>
                </c:pt>
                <c:pt idx="14">
                  <c:v>44.940192288138817</c:v>
                </c:pt>
                <c:pt idx="15">
                  <c:v>67.929719969044683</c:v>
                </c:pt>
                <c:pt idx="16">
                  <c:v>67.756734501823317</c:v>
                </c:pt>
                <c:pt idx="17">
                  <c:v>65.283985336212524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34-441B-BB37-F183739168F6}"/>
            </c:ext>
          </c:extLst>
        </c:ser>
        <c:ser>
          <c:idx val="3"/>
          <c:order val="3"/>
          <c:tx>
            <c:strRef>
              <c:f>當代曲線!$I$2</c:f>
              <c:strCache>
                <c:ptCount val="1"/>
                <c:pt idx="0">
                  <c:v>7579</c:v>
                </c:pt>
              </c:strCache>
            </c:strRef>
          </c:tx>
          <c:spPr>
            <a:ln w="22225" cap="rnd">
              <a:solidFill>
                <a:schemeClr val="accent6">
                  <a:shade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當代曲線!$E$3:$E$20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當代曲線!$I$3:$I$20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3.1447144111883908E-2</c:v>
                </c:pt>
                <c:pt idx="3">
                  <c:v>0.15140956628351215</c:v>
                </c:pt>
                <c:pt idx="4">
                  <c:v>0.34889851711973191</c:v>
                </c:pt>
                <c:pt idx="5">
                  <c:v>0.72997833917795796</c:v>
                </c:pt>
                <c:pt idx="6">
                  <c:v>1.363940912738079</c:v>
                </c:pt>
                <c:pt idx="7">
                  <c:v>1.9616089802733467</c:v>
                </c:pt>
                <c:pt idx="8">
                  <c:v>3.0276611538353579</c:v>
                </c:pt>
                <c:pt idx="9">
                  <c:v>4.254006979466844</c:v>
                </c:pt>
                <c:pt idx="10">
                  <c:v>7.6678277241936774</c:v>
                </c:pt>
                <c:pt idx="11">
                  <c:v>11.985007142677643</c:v>
                </c:pt>
                <c:pt idx="12">
                  <c:v>19.785854103608624</c:v>
                </c:pt>
                <c:pt idx="13">
                  <c:v>32.400342157698894</c:v>
                </c:pt>
                <c:pt idx="14">
                  <c:v>48.856411008047353</c:v>
                </c:pt>
                <c:pt idx="15">
                  <c:v>64.047822374039285</c:v>
                </c:pt>
                <c:pt idx="16">
                  <c:v>75.428280651745368</c:v>
                </c:pt>
                <c:pt idx="17">
                  <c:v>91.088284626403365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34-441B-BB37-F183739168F6}"/>
            </c:ext>
          </c:extLst>
        </c:ser>
        <c:ser>
          <c:idx val="4"/>
          <c:order val="4"/>
          <c:tx>
            <c:strRef>
              <c:f>當代曲線!$J$2</c:f>
              <c:strCache>
                <c:ptCount val="1"/>
                <c:pt idx="0">
                  <c:v>8084</c:v>
                </c:pt>
              </c:strCache>
            </c:strRef>
          </c:tx>
          <c:spPr>
            <a:ln w="22225" cap="rnd">
              <a:solidFill>
                <a:schemeClr val="accent6">
                  <a:shade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當代曲線!$E$3:$E$20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當代曲線!$J$3:$J$20</c:f>
              <c:numCache>
                <c:formatCode>General</c:formatCode>
                <c:ptCount val="18"/>
                <c:pt idx="0">
                  <c:v>3.7259179947804852E-2</c:v>
                </c:pt>
                <c:pt idx="1">
                  <c:v>0</c:v>
                </c:pt>
                <c:pt idx="2">
                  <c:v>8.0781137442844819E-2</c:v>
                </c:pt>
                <c:pt idx="3">
                  <c:v>0.2327189394659428</c:v>
                </c:pt>
                <c:pt idx="4">
                  <c:v>0.489879631131524</c:v>
                </c:pt>
                <c:pt idx="5">
                  <c:v>0.83197958987670118</c:v>
                </c:pt>
                <c:pt idx="6">
                  <c:v>1.1957220807082252</c:v>
                </c:pt>
                <c:pt idx="7">
                  <c:v>1.8873065524910242</c:v>
                </c:pt>
                <c:pt idx="8">
                  <c:v>3.0766461148092072</c:v>
                </c:pt>
                <c:pt idx="9">
                  <c:v>4.9332036747882642</c:v>
                </c:pt>
                <c:pt idx="10">
                  <c:v>8.1481946026908272</c:v>
                </c:pt>
                <c:pt idx="11">
                  <c:v>13.606857856359605</c:v>
                </c:pt>
                <c:pt idx="12">
                  <c:v>21.916020446164037</c:v>
                </c:pt>
                <c:pt idx="13">
                  <c:v>32.657978853381984</c:v>
                </c:pt>
                <c:pt idx="14">
                  <c:v>49.798019623746129</c:v>
                </c:pt>
                <c:pt idx="15">
                  <c:v>77.496190934835809</c:v>
                </c:pt>
                <c:pt idx="16">
                  <c:v>90.580202710103734</c:v>
                </c:pt>
                <c:pt idx="17">
                  <c:v>116.46091904302399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34-441B-BB37-F183739168F6}"/>
            </c:ext>
          </c:extLst>
        </c:ser>
        <c:ser>
          <c:idx val="5"/>
          <c:order val="5"/>
          <c:tx>
            <c:strRef>
              <c:f>當代曲線!$K$2</c:f>
              <c:strCache>
                <c:ptCount val="1"/>
                <c:pt idx="0">
                  <c:v>8589</c:v>
                </c:pt>
              </c:strCache>
            </c:strRef>
          </c:tx>
          <c:spPr>
            <a:ln w="22225" cap="rnd">
              <a:solidFill>
                <a:schemeClr val="accent6">
                  <a:shade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當代曲線!$E$3:$E$20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當代曲線!$K$3:$K$20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0.19280989573449714</c:v>
                </c:pt>
                <c:pt idx="4">
                  <c:v>0.47880556525284601</c:v>
                </c:pt>
                <c:pt idx="5">
                  <c:v>0.84429843076719968</c:v>
                </c:pt>
                <c:pt idx="6">
                  <c:v>1.4312955167645451</c:v>
                </c:pt>
                <c:pt idx="7">
                  <c:v>2.0788135678207182</c:v>
                </c:pt>
                <c:pt idx="8">
                  <c:v>3.5941772275098782</c:v>
                </c:pt>
                <c:pt idx="9">
                  <c:v>5.6958900839840663</c:v>
                </c:pt>
                <c:pt idx="10">
                  <c:v>9.4103181697375042</c:v>
                </c:pt>
                <c:pt idx="11">
                  <c:v>16.851580602752033</c:v>
                </c:pt>
                <c:pt idx="12">
                  <c:v>27.463277841276287</c:v>
                </c:pt>
                <c:pt idx="13">
                  <c:v>41.444512699900976</c:v>
                </c:pt>
                <c:pt idx="14">
                  <c:v>64.414221063906311</c:v>
                </c:pt>
                <c:pt idx="15">
                  <c:v>99.243592841080158</c:v>
                </c:pt>
                <c:pt idx="16">
                  <c:v>127.50141382616138</c:v>
                </c:pt>
                <c:pt idx="17">
                  <c:v>181.63505987070337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34-441B-BB37-F18373916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959407"/>
        <c:axId val="1"/>
      </c:lineChart>
      <c:catAx>
        <c:axId val="150959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每十萬人口死亡率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95940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sz="1800"/>
              <a:t>當代年齡曲線</a:t>
            </a:r>
            <a:r>
              <a:rPr lang="en-US" altLang="zh-TW" sz="1800"/>
              <a:t>_</a:t>
            </a:r>
            <a:r>
              <a:rPr lang="zh-TW" altLang="en-US" sz="1800"/>
              <a:t>男性</a:t>
            </a:r>
            <a:r>
              <a:rPr lang="zh-TW" sz="1800"/>
              <a:t> - 癌症每10萬人口死亡率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當代曲線_m!$B$1</c:f>
              <c:strCache>
                <c:ptCount val="1"/>
                <c:pt idx="0">
                  <c:v>6064</c:v>
                </c:pt>
              </c:strCache>
            </c:strRef>
          </c:tx>
          <c:spPr>
            <a:ln w="22225" cap="rnd">
              <a:solidFill>
                <a:schemeClr val="accent1">
                  <a:tint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當代曲線_m!$A$2:$A$19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當代曲線_m!$B$2:$B$19</c:f>
              <c:numCache>
                <c:formatCode>General</c:formatCode>
                <c:ptCount val="18"/>
                <c:pt idx="0">
                  <c:v>0.25500007331252106</c:v>
                </c:pt>
                <c:pt idx="1">
                  <c:v>9.9139607006632241E-2</c:v>
                </c:pt>
                <c:pt idx="2">
                  <c:v>5.8908565658898196E-2</c:v>
                </c:pt>
                <c:pt idx="3">
                  <c:v>0.36004999611887284</c:v>
                </c:pt>
                <c:pt idx="4">
                  <c:v>0.7403889850543548</c:v>
                </c:pt>
                <c:pt idx="5">
                  <c:v>0.97846860270378266</c:v>
                </c:pt>
                <c:pt idx="6">
                  <c:v>1.4607758723231803</c:v>
                </c:pt>
                <c:pt idx="7">
                  <c:v>2.1101228203722031</c:v>
                </c:pt>
                <c:pt idx="8">
                  <c:v>2.8406798529104207</c:v>
                </c:pt>
                <c:pt idx="9">
                  <c:v>3.485193842393941</c:v>
                </c:pt>
                <c:pt idx="10">
                  <c:v>6.8008533103715543</c:v>
                </c:pt>
                <c:pt idx="11">
                  <c:v>11.332261522385265</c:v>
                </c:pt>
                <c:pt idx="12">
                  <c:v>19.569164438537651</c:v>
                </c:pt>
                <c:pt idx="13">
                  <c:v>24.145696158094374</c:v>
                </c:pt>
                <c:pt idx="14">
                  <c:v>40.810981199538283</c:v>
                </c:pt>
                <c:pt idx="15">
                  <c:v>54.792554735479158</c:v>
                </c:pt>
                <c:pt idx="16">
                  <c:v>62.57981040008795</c:v>
                </c:pt>
                <c:pt idx="17">
                  <c:v>40.28287530212156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1D-458B-9F1A-5A875AE37229}"/>
            </c:ext>
          </c:extLst>
        </c:ser>
        <c:ser>
          <c:idx val="1"/>
          <c:order val="1"/>
          <c:tx>
            <c:strRef>
              <c:f>當代曲線_m!$C$1</c:f>
              <c:strCache>
                <c:ptCount val="1"/>
                <c:pt idx="0">
                  <c:v>6569</c:v>
                </c:pt>
              </c:strCache>
            </c:strRef>
          </c:tx>
          <c:spPr>
            <a:ln w="22225" cap="rnd">
              <a:solidFill>
                <a:schemeClr val="accent1">
                  <a:tint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當代曲線_m!$A$2:$A$19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當代曲線_m!$C$2:$C$19</c:f>
              <c:numCache>
                <c:formatCode>General</c:formatCode>
                <c:ptCount val="18"/>
                <c:pt idx="0">
                  <c:v>0.12340513009523071</c:v>
                </c:pt>
                <c:pt idx="1">
                  <c:v>0.12510105819857603</c:v>
                </c:pt>
                <c:pt idx="2">
                  <c:v>9.926853976474348E-2</c:v>
                </c:pt>
                <c:pt idx="3">
                  <c:v>0.27620660609258507</c:v>
                </c:pt>
                <c:pt idx="4">
                  <c:v>0.91497577016489562</c:v>
                </c:pt>
                <c:pt idx="5">
                  <c:v>0.80517525093871101</c:v>
                </c:pt>
                <c:pt idx="6">
                  <c:v>1.2425753616946482</c:v>
                </c:pt>
                <c:pt idx="7">
                  <c:v>2.0335850812809131</c:v>
                </c:pt>
                <c:pt idx="8">
                  <c:v>3.6221542877251385</c:v>
                </c:pt>
                <c:pt idx="9">
                  <c:v>5.395852149435596</c:v>
                </c:pt>
                <c:pt idx="10">
                  <c:v>6.8873942348932387</c:v>
                </c:pt>
                <c:pt idx="11">
                  <c:v>12.801507196318962</c:v>
                </c:pt>
                <c:pt idx="12">
                  <c:v>24.276920442828068</c:v>
                </c:pt>
                <c:pt idx="13">
                  <c:v>32.551663482131282</c:v>
                </c:pt>
                <c:pt idx="14">
                  <c:v>52.76760596669704</c:v>
                </c:pt>
                <c:pt idx="15">
                  <c:v>65.277824672766769</c:v>
                </c:pt>
                <c:pt idx="16">
                  <c:v>72.999146380949568</c:v>
                </c:pt>
                <c:pt idx="17">
                  <c:v>107.79381982099693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1D-458B-9F1A-5A875AE37229}"/>
            </c:ext>
          </c:extLst>
        </c:ser>
        <c:ser>
          <c:idx val="2"/>
          <c:order val="2"/>
          <c:tx>
            <c:strRef>
              <c:f>當代曲線_m!$D$1</c:f>
              <c:strCache>
                <c:ptCount val="1"/>
                <c:pt idx="0">
                  <c:v>7074</c:v>
                </c:pt>
              </c:strCache>
            </c:strRef>
          </c:tx>
          <c:spPr>
            <a:ln w="22225" cap="rnd">
              <a:solidFill>
                <a:schemeClr val="accent1">
                  <a:tint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當代曲線_m!$A$2:$A$19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當代曲線_m!$D$2:$D$19</c:f>
              <c:numCache>
                <c:formatCode>General</c:formatCode>
                <c:ptCount val="18"/>
                <c:pt idx="0">
                  <c:v>3.9482767844681112E-2</c:v>
                </c:pt>
                <c:pt idx="1">
                  <c:v>4.0529017155122381E-2</c:v>
                </c:pt>
                <c:pt idx="2">
                  <c:v>0.10460323261645947</c:v>
                </c:pt>
                <c:pt idx="3">
                  <c:v>0.23958264702887569</c:v>
                </c:pt>
                <c:pt idx="4">
                  <c:v>0.63376734183023886</c:v>
                </c:pt>
                <c:pt idx="5">
                  <c:v>0.71070442545954304</c:v>
                </c:pt>
                <c:pt idx="6">
                  <c:v>1.3670272244786206</c:v>
                </c:pt>
                <c:pt idx="7">
                  <c:v>2.3102789783459983</c:v>
                </c:pt>
                <c:pt idx="8">
                  <c:v>3.2323705968917098</c:v>
                </c:pt>
                <c:pt idx="9">
                  <c:v>5.4560813671058499</c:v>
                </c:pt>
                <c:pt idx="10">
                  <c:v>7.5566822146495243</c:v>
                </c:pt>
                <c:pt idx="11">
                  <c:v>13.754202476040037</c:v>
                </c:pt>
                <c:pt idx="12">
                  <c:v>19.844548843710051</c:v>
                </c:pt>
                <c:pt idx="13">
                  <c:v>28.083395984659443</c:v>
                </c:pt>
                <c:pt idx="14">
                  <c:v>44.611154609515829</c:v>
                </c:pt>
                <c:pt idx="15">
                  <c:v>71.536542732198285</c:v>
                </c:pt>
                <c:pt idx="16">
                  <c:v>67.628151547848816</c:v>
                </c:pt>
                <c:pt idx="17">
                  <c:v>64.935064935064929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1D-458B-9F1A-5A875AE37229}"/>
            </c:ext>
          </c:extLst>
        </c:ser>
        <c:ser>
          <c:idx val="3"/>
          <c:order val="3"/>
          <c:tx>
            <c:strRef>
              <c:f>當代曲線_m!$E$1</c:f>
              <c:strCache>
                <c:ptCount val="1"/>
                <c:pt idx="0">
                  <c:v>7579</c:v>
                </c:pt>
              </c:strCache>
            </c:strRef>
          </c:tx>
          <c:spPr>
            <a:ln w="22225" cap="rnd">
              <a:solidFill>
                <a:schemeClr val="accent1">
                  <a:shade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當代曲線_m!$A$2:$A$19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4.0762839861451183E-2</c:v>
                </c:pt>
                <c:pt idx="3">
                  <c:v>0.18991755151539963</c:v>
                </c:pt>
                <c:pt idx="4">
                  <c:v>0.28046450531370054</c:v>
                </c:pt>
                <c:pt idx="5">
                  <c:v>0.80360537551725819</c:v>
                </c:pt>
                <c:pt idx="6">
                  <c:v>1.4885336936168612</c:v>
                </c:pt>
                <c:pt idx="7">
                  <c:v>1.9320907664040545</c:v>
                </c:pt>
                <c:pt idx="8">
                  <c:v>2.8800018432011796</c:v>
                </c:pt>
                <c:pt idx="9">
                  <c:v>4.7910992803680967</c:v>
                </c:pt>
                <c:pt idx="10">
                  <c:v>7.9828827641094433</c:v>
                </c:pt>
                <c:pt idx="11">
                  <c:v>11.658922357544265</c:v>
                </c:pt>
                <c:pt idx="12">
                  <c:v>20.911992976842651</c:v>
                </c:pt>
                <c:pt idx="13">
                  <c:v>33.983936083429448</c:v>
                </c:pt>
                <c:pt idx="14">
                  <c:v>54.252882258243716</c:v>
                </c:pt>
                <c:pt idx="15">
                  <c:v>70.591408498784133</c:v>
                </c:pt>
                <c:pt idx="16">
                  <c:v>88.833568759506349</c:v>
                </c:pt>
                <c:pt idx="17">
                  <c:v>90.436651746803591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1D-458B-9F1A-5A875AE37229}"/>
            </c:ext>
          </c:extLst>
        </c:ser>
        <c:ser>
          <c:idx val="4"/>
          <c:order val="4"/>
          <c:tx>
            <c:strRef>
              <c:f>當代曲線_m!$F$1</c:f>
              <c:strCache>
                <c:ptCount val="1"/>
                <c:pt idx="0">
                  <c:v>8084</c:v>
                </c:pt>
              </c:strCache>
            </c:strRef>
          </c:tx>
          <c:spPr>
            <a:ln w="22225" cap="rnd">
              <a:solidFill>
                <a:schemeClr val="accent1">
                  <a:shade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當代曲線_m!$A$2:$A$19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當代曲線_m!$F$2:$F$19</c:f>
              <c:numCache>
                <c:formatCode>General</c:formatCode>
                <c:ptCount val="18"/>
                <c:pt idx="0">
                  <c:v>2.3866493698231336E-2</c:v>
                </c:pt>
                <c:pt idx="1">
                  <c:v>0</c:v>
                </c:pt>
                <c:pt idx="2">
                  <c:v>7.8429011989541109E-2</c:v>
                </c:pt>
                <c:pt idx="3">
                  <c:v>0.20626650003083685</c:v>
                </c:pt>
                <c:pt idx="4">
                  <c:v>0.57377802547043155</c:v>
                </c:pt>
                <c:pt idx="5">
                  <c:v>0.95511041990921564</c:v>
                </c:pt>
                <c:pt idx="6">
                  <c:v>1.1195560695561866</c:v>
                </c:pt>
                <c:pt idx="7">
                  <c:v>2.2392208398297528</c:v>
                </c:pt>
                <c:pt idx="8">
                  <c:v>3.2353740024376778</c:v>
                </c:pt>
                <c:pt idx="9">
                  <c:v>5.2531338095053988</c:v>
                </c:pt>
                <c:pt idx="10">
                  <c:v>7.973751321934059</c:v>
                </c:pt>
                <c:pt idx="11">
                  <c:v>14.020139367348886</c:v>
                </c:pt>
                <c:pt idx="12">
                  <c:v>23.733091103541568</c:v>
                </c:pt>
                <c:pt idx="13">
                  <c:v>34.811507689827756</c:v>
                </c:pt>
                <c:pt idx="14">
                  <c:v>54.040047218598637</c:v>
                </c:pt>
                <c:pt idx="15">
                  <c:v>82.47383513622826</c:v>
                </c:pt>
                <c:pt idx="16">
                  <c:v>90.77491630652105</c:v>
                </c:pt>
                <c:pt idx="17">
                  <c:v>135.29272614843188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1D-458B-9F1A-5A875AE37229}"/>
            </c:ext>
          </c:extLst>
        </c:ser>
        <c:ser>
          <c:idx val="5"/>
          <c:order val="5"/>
          <c:tx>
            <c:strRef>
              <c:f>當代曲線_m!$G$1</c:f>
              <c:strCache>
                <c:ptCount val="1"/>
                <c:pt idx="0">
                  <c:v>8589</c:v>
                </c:pt>
              </c:strCache>
            </c:strRef>
          </c:tx>
          <c:spPr>
            <a:ln w="22225" cap="rnd">
              <a:solidFill>
                <a:schemeClr val="accent1">
                  <a:shade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當代曲線_m!$A$2:$A$19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當代曲線_m!$G$2:$G$19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0.2763502423492929</c:v>
                </c:pt>
                <c:pt idx="4">
                  <c:v>0.62362017540148929</c:v>
                </c:pt>
                <c:pt idx="5">
                  <c:v>0.88106825012539114</c:v>
                </c:pt>
                <c:pt idx="6">
                  <c:v>1.2709809225763522</c:v>
                </c:pt>
                <c:pt idx="7">
                  <c:v>2.0123424353840438</c:v>
                </c:pt>
                <c:pt idx="8">
                  <c:v>3.2403798130188339</c:v>
                </c:pt>
                <c:pt idx="9">
                  <c:v>5.6862391757629078</c:v>
                </c:pt>
                <c:pt idx="10">
                  <c:v>9.8924308551101134</c:v>
                </c:pt>
                <c:pt idx="11">
                  <c:v>19.83611200564917</c:v>
                </c:pt>
                <c:pt idx="12">
                  <c:v>33.434973427262797</c:v>
                </c:pt>
                <c:pt idx="13">
                  <c:v>47.14018512884661</c:v>
                </c:pt>
                <c:pt idx="14">
                  <c:v>71.411832035347842</c:v>
                </c:pt>
                <c:pt idx="15">
                  <c:v>111.62648806428578</c:v>
                </c:pt>
                <c:pt idx="16">
                  <c:v>140.46193932580709</c:v>
                </c:pt>
                <c:pt idx="17">
                  <c:v>199.31242222183272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1D-458B-9F1A-5A875AE37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930959"/>
        <c:axId val="622991407"/>
      </c:lineChart>
      <c:catAx>
        <c:axId val="622930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2991407"/>
        <c:crosses val="autoZero"/>
        <c:auto val="1"/>
        <c:lblAlgn val="ctr"/>
        <c:lblOffset val="100"/>
        <c:noMultiLvlLbl val="0"/>
      </c:catAx>
      <c:valAx>
        <c:axId val="62299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每十萬人口死亡率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293095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sz="1800"/>
              <a:t>當代年齡曲線</a:t>
            </a:r>
            <a:r>
              <a:rPr lang="en-US" altLang="zh-TW" sz="1800"/>
              <a:t>_</a:t>
            </a:r>
            <a:r>
              <a:rPr lang="zh-TW" altLang="en-US" sz="1800"/>
              <a:t>女性</a:t>
            </a:r>
            <a:r>
              <a:rPr lang="zh-TW" sz="1800"/>
              <a:t> - 癌症每10萬人口死亡率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當代曲線_f!$B$1</c:f>
              <c:strCache>
                <c:ptCount val="1"/>
                <c:pt idx="0">
                  <c:v>6064</c:v>
                </c:pt>
              </c:strCache>
            </c:strRef>
          </c:tx>
          <c:spPr>
            <a:ln w="22225" cap="rnd">
              <a:solidFill>
                <a:schemeClr val="accent2">
                  <a:tint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當代曲線_f!$A$2:$A$19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當代曲線_f!$B$2:$B$19</c:f>
              <c:numCache>
                <c:formatCode>General</c:formatCode>
                <c:ptCount val="18"/>
                <c:pt idx="0">
                  <c:v>9.0410620173909356E-2</c:v>
                </c:pt>
                <c:pt idx="1">
                  <c:v>8.3991018000535031E-2</c:v>
                </c:pt>
                <c:pt idx="2">
                  <c:v>4.1489183717943252E-2</c:v>
                </c:pt>
                <c:pt idx="3">
                  <c:v>0.26663366334433719</c:v>
                </c:pt>
                <c:pt idx="4">
                  <c:v>0.64313903299222852</c:v>
                </c:pt>
                <c:pt idx="5">
                  <c:v>1.1176160504566395</c:v>
                </c:pt>
                <c:pt idx="6">
                  <c:v>1.1830334599106109</c:v>
                </c:pt>
                <c:pt idx="7">
                  <c:v>1.6979361828260062</c:v>
                </c:pt>
                <c:pt idx="8">
                  <c:v>2.702932295407332</c:v>
                </c:pt>
                <c:pt idx="9">
                  <c:v>5.2386242455971823</c:v>
                </c:pt>
                <c:pt idx="10">
                  <c:v>8.7440553703005293</c:v>
                </c:pt>
                <c:pt idx="11">
                  <c:v>12.468018234476668</c:v>
                </c:pt>
                <c:pt idx="12">
                  <c:v>16.622123922895671</c:v>
                </c:pt>
                <c:pt idx="13">
                  <c:v>27.24689242250038</c:v>
                </c:pt>
                <c:pt idx="14">
                  <c:v>40.722763367903895</c:v>
                </c:pt>
                <c:pt idx="15">
                  <c:v>41.016471108735125</c:v>
                </c:pt>
                <c:pt idx="16">
                  <c:v>50.251494507890904</c:v>
                </c:pt>
                <c:pt idx="17">
                  <c:v>53.4735528719754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85-44CB-83FC-81902733C7FB}"/>
            </c:ext>
          </c:extLst>
        </c:ser>
        <c:ser>
          <c:idx val="1"/>
          <c:order val="1"/>
          <c:tx>
            <c:strRef>
              <c:f>當代曲線_f!$C$1</c:f>
              <c:strCache>
                <c:ptCount val="1"/>
                <c:pt idx="0">
                  <c:v>6569</c:v>
                </c:pt>
              </c:strCache>
            </c:strRef>
          </c:tx>
          <c:spPr>
            <a:ln w="22225" cap="rnd">
              <a:solidFill>
                <a:schemeClr val="accent2">
                  <a:tint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當代曲線_f!$A$2:$A$19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當代曲線_f!$C$2:$C$19</c:f>
              <c:numCache>
                <c:formatCode>General</c:formatCode>
                <c:ptCount val="18"/>
                <c:pt idx="0">
                  <c:v>6.573707863765163E-2</c:v>
                </c:pt>
                <c:pt idx="1">
                  <c:v>2.2090984591869613E-2</c:v>
                </c:pt>
                <c:pt idx="2">
                  <c:v>8.3946298713250142E-2</c:v>
                </c:pt>
                <c:pt idx="3">
                  <c:v>0.20743780703388415</c:v>
                </c:pt>
                <c:pt idx="4">
                  <c:v>0.46779259145734992</c:v>
                </c:pt>
                <c:pt idx="5">
                  <c:v>1.0358667499176417</c:v>
                </c:pt>
                <c:pt idx="6">
                  <c:v>1.6098171734872431</c:v>
                </c:pt>
                <c:pt idx="7">
                  <c:v>2.2629057173644069</c:v>
                </c:pt>
                <c:pt idx="8">
                  <c:v>3.7465267601835897</c:v>
                </c:pt>
                <c:pt idx="9">
                  <c:v>6.1901437717165022</c:v>
                </c:pt>
                <c:pt idx="10">
                  <c:v>9.4379657678240196</c:v>
                </c:pt>
                <c:pt idx="11">
                  <c:v>15.27759996586011</c:v>
                </c:pt>
                <c:pt idx="12">
                  <c:v>21.758362887522516</c:v>
                </c:pt>
                <c:pt idx="13">
                  <c:v>29.358805069195547</c:v>
                </c:pt>
                <c:pt idx="14">
                  <c:v>43.401929637449904</c:v>
                </c:pt>
                <c:pt idx="15">
                  <c:v>57.024410295879719</c:v>
                </c:pt>
                <c:pt idx="16">
                  <c:v>80.6543265547038</c:v>
                </c:pt>
                <c:pt idx="17">
                  <c:v>70.344615339522676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85-44CB-83FC-81902733C7FB}"/>
            </c:ext>
          </c:extLst>
        </c:ser>
        <c:ser>
          <c:idx val="2"/>
          <c:order val="2"/>
          <c:tx>
            <c:strRef>
              <c:f>當代曲線_f!$D$1</c:f>
              <c:strCache>
                <c:ptCount val="1"/>
                <c:pt idx="0">
                  <c:v>7074</c:v>
                </c:pt>
              </c:strCache>
            </c:strRef>
          </c:tx>
          <c:spPr>
            <a:ln w="22225" cap="rnd">
              <a:solidFill>
                <a:schemeClr val="accent2">
                  <a:tint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當代曲線_f!$A$2:$A$19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當代曲線_f!$D$2:$D$19</c:f>
              <c:numCache>
                <c:formatCode>General</c:formatCode>
                <c:ptCount val="18"/>
                <c:pt idx="0">
                  <c:v>4.2090367598329938E-2</c:v>
                </c:pt>
                <c:pt idx="1">
                  <c:v>0</c:v>
                </c:pt>
                <c:pt idx="2">
                  <c:v>4.4263363026303841E-2</c:v>
                </c:pt>
                <c:pt idx="3">
                  <c:v>0.1890313905527152</c:v>
                </c:pt>
                <c:pt idx="4">
                  <c:v>0.45686849870934648</c:v>
                </c:pt>
                <c:pt idx="5">
                  <c:v>1.0570864941906351</c:v>
                </c:pt>
                <c:pt idx="6">
                  <c:v>1.1300774240849818</c:v>
                </c:pt>
                <c:pt idx="7">
                  <c:v>1.7526824056121746</c:v>
                </c:pt>
                <c:pt idx="8">
                  <c:v>2.8226799195222592</c:v>
                </c:pt>
                <c:pt idx="9">
                  <c:v>5.3978557018224507</c:v>
                </c:pt>
                <c:pt idx="10">
                  <c:v>7.7990371629855408</c:v>
                </c:pt>
                <c:pt idx="11">
                  <c:v>12.523124296878752</c:v>
                </c:pt>
                <c:pt idx="12">
                  <c:v>20.636223750499084</c:v>
                </c:pt>
                <c:pt idx="13">
                  <c:v>26.196066744694097</c:v>
                </c:pt>
                <c:pt idx="14">
                  <c:v>45.284745714235775</c:v>
                </c:pt>
                <c:pt idx="15">
                  <c:v>64.847740694083441</c:v>
                </c:pt>
                <c:pt idx="16">
                  <c:v>67.847135595438758</c:v>
                </c:pt>
                <c:pt idx="17">
                  <c:v>65.465734143653634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85-44CB-83FC-81902733C7FB}"/>
            </c:ext>
          </c:extLst>
        </c:ser>
        <c:ser>
          <c:idx val="3"/>
          <c:order val="3"/>
          <c:tx>
            <c:strRef>
              <c:f>當代曲線_f!$E$1</c:f>
              <c:strCache>
                <c:ptCount val="1"/>
                <c:pt idx="0">
                  <c:v>7579</c:v>
                </c:pt>
              </c:strCache>
            </c:strRef>
          </c:tx>
          <c:spPr>
            <a:ln w="22225" cap="rnd">
              <a:solidFill>
                <a:schemeClr val="accent2">
                  <a:shade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當代曲線_f!$A$2:$A$19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2.1582481499766642E-2</c:v>
                </c:pt>
                <c:pt idx="3">
                  <c:v>0.11092512664876335</c:v>
                </c:pt>
                <c:pt idx="4">
                  <c:v>0.42076606774123304</c:v>
                </c:pt>
                <c:pt idx="5">
                  <c:v>0.65280357551047397</c:v>
                </c:pt>
                <c:pt idx="6">
                  <c:v>1.2338866400924042</c:v>
                </c:pt>
                <c:pt idx="7">
                  <c:v>1.9924785338501056</c:v>
                </c:pt>
                <c:pt idx="8">
                  <c:v>3.1819848060225513</c:v>
                </c:pt>
                <c:pt idx="9">
                  <c:v>3.7023115743515596</c:v>
                </c:pt>
                <c:pt idx="10">
                  <c:v>7.338266504077672</c:v>
                </c:pt>
                <c:pt idx="11">
                  <c:v>12.402583146535346</c:v>
                </c:pt>
                <c:pt idx="12">
                  <c:v>18.189710711130726</c:v>
                </c:pt>
                <c:pt idx="13">
                  <c:v>30.342517742883885</c:v>
                </c:pt>
                <c:pt idx="14">
                  <c:v>42.602214493245974</c:v>
                </c:pt>
                <c:pt idx="15">
                  <c:v>57.774743144804511</c:v>
                </c:pt>
                <c:pt idx="16">
                  <c:v>65.06726278392081</c:v>
                </c:pt>
                <c:pt idx="17">
                  <c:v>91.477001743536022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85-44CB-83FC-81902733C7FB}"/>
            </c:ext>
          </c:extLst>
        </c:ser>
        <c:ser>
          <c:idx val="4"/>
          <c:order val="4"/>
          <c:tx>
            <c:strRef>
              <c:f>當代曲線_f!$F$1</c:f>
              <c:strCache>
                <c:ptCount val="1"/>
                <c:pt idx="0">
                  <c:v>8084</c:v>
                </c:pt>
              </c:strCache>
            </c:strRef>
          </c:tx>
          <c:spPr>
            <a:ln w="22225" cap="rnd">
              <a:solidFill>
                <a:schemeClr val="accent2">
                  <a:shade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當代曲線_f!$A$2:$A$19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當代曲線_f!$F$2:$F$19</c:f>
              <c:numCache>
                <c:formatCode>General</c:formatCode>
                <c:ptCount val="18"/>
                <c:pt idx="0">
                  <c:v>5.179022627797239E-2</c:v>
                </c:pt>
                <c:pt idx="1">
                  <c:v>0</c:v>
                </c:pt>
                <c:pt idx="2">
                  <c:v>8.3278707705997435E-2</c:v>
                </c:pt>
                <c:pt idx="3">
                  <c:v>0.26056558147978015</c:v>
                </c:pt>
                <c:pt idx="4">
                  <c:v>0.40176082843082822</c:v>
                </c:pt>
                <c:pt idx="5">
                  <c:v>0.70291679584537836</c:v>
                </c:pt>
                <c:pt idx="6">
                  <c:v>1.2752504910777098</c:v>
                </c:pt>
                <c:pt idx="7">
                  <c:v>1.5214063603775991</c:v>
                </c:pt>
                <c:pt idx="8">
                  <c:v>2.9116126277487706</c:v>
                </c:pt>
                <c:pt idx="9">
                  <c:v>4.6026451749189707</c:v>
                </c:pt>
                <c:pt idx="10">
                  <c:v>8.3242693843949844</c:v>
                </c:pt>
                <c:pt idx="11">
                  <c:v>13.185904841025154</c:v>
                </c:pt>
                <c:pt idx="12">
                  <c:v>19.666813450748307</c:v>
                </c:pt>
                <c:pt idx="13">
                  <c:v>29.726261595771092</c:v>
                </c:pt>
                <c:pt idx="14">
                  <c:v>44.567490528042839</c:v>
                </c:pt>
                <c:pt idx="15">
                  <c:v>72.12214277962498</c:v>
                </c:pt>
                <c:pt idx="16">
                  <c:v>90.408241486557259</c:v>
                </c:pt>
                <c:pt idx="17">
                  <c:v>103.85975045889901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85-44CB-83FC-81902733C7FB}"/>
            </c:ext>
          </c:extLst>
        </c:ser>
        <c:ser>
          <c:idx val="5"/>
          <c:order val="5"/>
          <c:tx>
            <c:strRef>
              <c:f>當代曲線_f!$G$1</c:f>
              <c:strCache>
                <c:ptCount val="1"/>
                <c:pt idx="0">
                  <c:v>8589</c:v>
                </c:pt>
              </c:strCache>
            </c:strRef>
          </c:tx>
          <c:spPr>
            <a:ln w="22225" cap="rnd">
              <a:solidFill>
                <a:schemeClr val="accent2">
                  <a:shade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當代曲線_f!$A$2:$A$19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當代曲線_f!$G$2:$G$19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0.10442269806949581</c:v>
                </c:pt>
                <c:pt idx="4">
                  <c:v>0.32695648307297243</c:v>
                </c:pt>
                <c:pt idx="5">
                  <c:v>0.80599011856114644</c:v>
                </c:pt>
                <c:pt idx="6">
                  <c:v>1.5979117211298899</c:v>
                </c:pt>
                <c:pt idx="7">
                  <c:v>2.1476468966555502</c:v>
                </c:pt>
                <c:pt idx="8">
                  <c:v>3.9581024440240991</c:v>
                </c:pt>
                <c:pt idx="9">
                  <c:v>5.7057678180430642</c:v>
                </c:pt>
                <c:pt idx="10">
                  <c:v>8.9232533289311942</c:v>
                </c:pt>
                <c:pt idx="11">
                  <c:v>13.934841345432631</c:v>
                </c:pt>
                <c:pt idx="12">
                  <c:v>21.618095380452615</c:v>
                </c:pt>
                <c:pt idx="13">
                  <c:v>34.643609639765849</c:v>
                </c:pt>
                <c:pt idx="14">
                  <c:v>55.260394874993096</c:v>
                </c:pt>
                <c:pt idx="15">
                  <c:v>84.933175218742988</c:v>
                </c:pt>
                <c:pt idx="16">
                  <c:v>114.74331584177904</c:v>
                </c:pt>
                <c:pt idx="17">
                  <c:v>168.3136369897521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E85-44CB-83FC-81902733C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822751"/>
        <c:axId val="1724111647"/>
      </c:lineChart>
      <c:catAx>
        <c:axId val="622822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24111647"/>
        <c:crosses val="autoZero"/>
        <c:auto val="1"/>
        <c:lblAlgn val="ctr"/>
        <c:lblOffset val="100"/>
        <c:noMultiLvlLbl val="0"/>
      </c:catAx>
      <c:valAx>
        <c:axId val="172411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每十萬人口死亡率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282275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世代年齡曲線 - 癌症每10萬人口死亡率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當代曲線!$N$1</c:f>
              <c:strCache>
                <c:ptCount val="1"/>
                <c:pt idx="0">
                  <c:v>1-5</c:v>
                </c:pt>
              </c:strCache>
            </c:strRef>
          </c:tx>
          <c:spPr>
            <a:ln w="22225" cap="rnd">
              <a:solidFill>
                <a:schemeClr val="accent6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當代曲線!$M$2:$M$19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當代曲線!$N$2:$N$19</c:f>
              <c:numCache>
                <c:formatCode>General</c:formatCode>
                <c:ptCount val="18"/>
                <c:pt idx="12">
                  <c:v>18.220627964577055</c:v>
                </c:pt>
                <c:pt idx="13">
                  <c:v>31.043361548875797</c:v>
                </c:pt>
                <c:pt idx="14">
                  <c:v>44.940192288138817</c:v>
                </c:pt>
                <c:pt idx="15">
                  <c:v>64.047822374039285</c:v>
                </c:pt>
                <c:pt idx="16">
                  <c:v>90.580202710103734</c:v>
                </c:pt>
                <c:pt idx="17">
                  <c:v>181.63505987070337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6D-4BCD-9B5F-71B12774A5D4}"/>
            </c:ext>
          </c:extLst>
        </c:ser>
        <c:ser>
          <c:idx val="1"/>
          <c:order val="1"/>
          <c:tx>
            <c:strRef>
              <c:f>當代曲線!$O$1</c:f>
              <c:strCache>
                <c:ptCount val="1"/>
                <c:pt idx="0">
                  <c:v>6-10</c:v>
                </c:pt>
              </c:strCache>
            </c:strRef>
          </c:tx>
          <c:spPr>
            <a:ln w="22225" cap="rnd">
              <a:solidFill>
                <a:schemeClr val="accent6">
                  <a:shade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當代曲線!$M$2:$M$19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當代曲線!$O$2:$O$19</c:f>
              <c:numCache>
                <c:formatCode>General</c:formatCode>
                <c:ptCount val="18"/>
                <c:pt idx="11">
                  <c:v>11.816020576692612</c:v>
                </c:pt>
                <c:pt idx="12">
                  <c:v>23.180281755843826</c:v>
                </c:pt>
                <c:pt idx="13">
                  <c:v>27.237938464867636</c:v>
                </c:pt>
                <c:pt idx="14">
                  <c:v>48.856411008047353</c:v>
                </c:pt>
                <c:pt idx="15">
                  <c:v>77.496190934835809</c:v>
                </c:pt>
                <c:pt idx="16">
                  <c:v>127.50141382616138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6D-4BCD-9B5F-71B12774A5D4}"/>
            </c:ext>
          </c:extLst>
        </c:ser>
        <c:ser>
          <c:idx val="2"/>
          <c:order val="2"/>
          <c:tx>
            <c:strRef>
              <c:f>當代曲線!$P$1</c:f>
              <c:strCache>
                <c:ptCount val="1"/>
                <c:pt idx="0">
                  <c:v>11-15</c:v>
                </c:pt>
              </c:strCache>
            </c:strRef>
          </c:tx>
          <c:spPr>
            <a:ln w="22225" cap="rnd">
              <a:solidFill>
                <a:schemeClr val="accent6">
                  <a:shade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當代曲線!$M$2:$M$19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當代曲線!$P$2:$P$19</c:f>
              <c:numCache>
                <c:formatCode>General</c:formatCode>
                <c:ptCount val="18"/>
                <c:pt idx="10">
                  <c:v>7.5927185828790185</c:v>
                </c:pt>
                <c:pt idx="11">
                  <c:v>13.827467858210104</c:v>
                </c:pt>
                <c:pt idx="12">
                  <c:v>20.179234846655831</c:v>
                </c:pt>
                <c:pt idx="13">
                  <c:v>32.400342157698894</c:v>
                </c:pt>
                <c:pt idx="14">
                  <c:v>49.798019623746129</c:v>
                </c:pt>
                <c:pt idx="15">
                  <c:v>99.243592841080158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6D-4BCD-9B5F-71B12774A5D4}"/>
            </c:ext>
          </c:extLst>
        </c:ser>
        <c:ser>
          <c:idx val="3"/>
          <c:order val="3"/>
          <c:tx>
            <c:strRef>
              <c:f>當代曲線!$Q$1</c:f>
              <c:strCache>
                <c:ptCount val="1"/>
                <c:pt idx="0">
                  <c:v>16-20</c:v>
                </c:pt>
              </c:strCache>
            </c:strRef>
          </c:tx>
          <c:spPr>
            <a:ln w="22225" cap="rnd">
              <a:solidFill>
                <a:schemeClr val="accent6">
                  <a:shade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當代曲線!$M$2:$M$19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當代曲線!$Q$2:$Q$19</c:f>
              <c:numCache>
                <c:formatCode>General</c:formatCode>
                <c:ptCount val="18"/>
                <c:pt idx="9">
                  <c:v>4.1804760861188459</c:v>
                </c:pt>
                <c:pt idx="10">
                  <c:v>7.9046293031329888</c:v>
                </c:pt>
                <c:pt idx="11">
                  <c:v>13.256186642604764</c:v>
                </c:pt>
                <c:pt idx="12">
                  <c:v>19.785854103608624</c:v>
                </c:pt>
                <c:pt idx="13">
                  <c:v>32.657978853381984</c:v>
                </c:pt>
                <c:pt idx="14">
                  <c:v>64.414221063906311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76D-4BCD-9B5F-71B12774A5D4}"/>
            </c:ext>
          </c:extLst>
        </c:ser>
        <c:ser>
          <c:idx val="4"/>
          <c:order val="4"/>
          <c:tx>
            <c:strRef>
              <c:f>當代曲線!$R$1</c:f>
              <c:strCache>
                <c:ptCount val="1"/>
                <c:pt idx="0">
                  <c:v>21-25</c:v>
                </c:pt>
              </c:strCache>
            </c:strRef>
          </c:tx>
          <c:spPr>
            <a:ln w="22225" cap="rnd">
              <a:solidFill>
                <a:schemeClr val="accent6">
                  <a:shade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當代曲線!$M$2:$M$19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當代曲線!$R$2:$R$19</c:f>
              <c:numCache>
                <c:formatCode>General</c:formatCode>
                <c:ptCount val="18"/>
                <c:pt idx="8">
                  <c:v>2.7818103550297253</c:v>
                </c:pt>
                <c:pt idx="9">
                  <c:v>5.7360302958803491</c:v>
                </c:pt>
                <c:pt idx="10">
                  <c:v>7.6614682323666283</c:v>
                </c:pt>
                <c:pt idx="11">
                  <c:v>11.985007142677643</c:v>
                </c:pt>
                <c:pt idx="12">
                  <c:v>21.916020446164037</c:v>
                </c:pt>
                <c:pt idx="13">
                  <c:v>41.444512699900976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76D-4BCD-9B5F-71B12774A5D4}"/>
            </c:ext>
          </c:extLst>
        </c:ser>
        <c:ser>
          <c:idx val="5"/>
          <c:order val="5"/>
          <c:tx>
            <c:strRef>
              <c:f>當代曲線!$S$1</c:f>
              <c:strCache>
                <c:ptCount val="1"/>
                <c:pt idx="0">
                  <c:v>26-30</c:v>
                </c:pt>
              </c:strCache>
            </c:strRef>
          </c:tx>
          <c:spPr>
            <a:ln w="22225" cap="rnd">
              <a:solidFill>
                <a:schemeClr val="accent6">
                  <a:shade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當代曲線!$M$2:$M$19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當代曲線!$S$2:$S$19</c:f>
              <c:numCache>
                <c:formatCode>General</c:formatCode>
                <c:ptCount val="18"/>
                <c:pt idx="7">
                  <c:v>1.9120082160392073</c:v>
                </c:pt>
                <c:pt idx="8">
                  <c:v>3.6820880432386409</c:v>
                </c:pt>
                <c:pt idx="9">
                  <c:v>5.4278522727616929</c:v>
                </c:pt>
                <c:pt idx="10">
                  <c:v>7.6678277241936774</c:v>
                </c:pt>
                <c:pt idx="11">
                  <c:v>13.606857856359605</c:v>
                </c:pt>
                <c:pt idx="12">
                  <c:v>27.463277841276287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76D-4BCD-9B5F-71B12774A5D4}"/>
            </c:ext>
          </c:extLst>
        </c:ser>
        <c:ser>
          <c:idx val="6"/>
          <c:order val="6"/>
          <c:tx>
            <c:strRef>
              <c:f>當代曲線!$T$1</c:f>
              <c:strCache>
                <c:ptCount val="1"/>
                <c:pt idx="0">
                  <c:v>31-35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當代曲線!$M$2:$M$19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當代曲線!$T$2:$T$19</c:f>
              <c:numCache>
                <c:formatCode>General</c:formatCode>
                <c:ptCount val="18"/>
                <c:pt idx="6">
                  <c:v>1.3252803315252875</c:v>
                </c:pt>
                <c:pt idx="7">
                  <c:v>2.1455957961926728</c:v>
                </c:pt>
                <c:pt idx="8">
                  <c:v>3.0315012521418216</c:v>
                </c:pt>
                <c:pt idx="9">
                  <c:v>4.254006979466844</c:v>
                </c:pt>
                <c:pt idx="10">
                  <c:v>8.1481946026908272</c:v>
                </c:pt>
                <c:pt idx="11">
                  <c:v>16.851580602752033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76D-4BCD-9B5F-71B12774A5D4}"/>
            </c:ext>
          </c:extLst>
        </c:ser>
        <c:ser>
          <c:idx val="7"/>
          <c:order val="7"/>
          <c:tx>
            <c:strRef>
              <c:f>當代曲線!$U$1</c:f>
              <c:strCache>
                <c:ptCount val="1"/>
                <c:pt idx="0">
                  <c:v>36-40</c:v>
                </c:pt>
              </c:strCache>
            </c:strRef>
          </c:tx>
          <c:spPr>
            <a:ln w="22225" cap="rnd">
              <a:solidFill>
                <a:schemeClr val="accent6">
                  <a:tint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當代曲線!$M$2:$M$19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當代曲線!$U$2:$U$19</c:f>
              <c:numCache>
                <c:formatCode>General</c:formatCode>
                <c:ptCount val="18"/>
                <c:pt idx="5">
                  <c:v>1.046094652052322</c:v>
                </c:pt>
                <c:pt idx="6">
                  <c:v>1.4211171834693177</c:v>
                </c:pt>
                <c:pt idx="7">
                  <c:v>2.0389031034185745</c:v>
                </c:pt>
                <c:pt idx="8">
                  <c:v>3.0276611538353579</c:v>
                </c:pt>
                <c:pt idx="9">
                  <c:v>4.9332036747882642</c:v>
                </c:pt>
                <c:pt idx="10">
                  <c:v>9.4103181697375042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76D-4BCD-9B5F-71B12774A5D4}"/>
            </c:ext>
          </c:extLst>
        </c:ser>
        <c:ser>
          <c:idx val="8"/>
          <c:order val="8"/>
          <c:tx>
            <c:strRef>
              <c:f>當代曲線!$V$1</c:f>
              <c:strCache>
                <c:ptCount val="1"/>
                <c:pt idx="0">
                  <c:v>41-45</c:v>
                </c:pt>
              </c:strCache>
            </c:strRef>
          </c:tx>
          <c:spPr>
            <a:ln w="22225" cap="rnd">
              <a:solidFill>
                <a:schemeClr val="accent6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當代曲線!$M$2:$M$19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當代曲線!$V$2:$V$19</c:f>
              <c:numCache>
                <c:formatCode>General</c:formatCode>
                <c:ptCount val="18"/>
                <c:pt idx="4">
                  <c:v>0.69294116524201887</c:v>
                </c:pt>
                <c:pt idx="5">
                  <c:v>0.91773393137664483</c:v>
                </c:pt>
                <c:pt idx="6">
                  <c:v>1.2513548775828451</c:v>
                </c:pt>
                <c:pt idx="7">
                  <c:v>1.9616089802733467</c:v>
                </c:pt>
                <c:pt idx="8">
                  <c:v>3.0766461148092072</c:v>
                </c:pt>
                <c:pt idx="9">
                  <c:v>5.6958900839840663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6D-4BCD-9B5F-71B12774A5D4}"/>
            </c:ext>
          </c:extLst>
        </c:ser>
        <c:ser>
          <c:idx val="9"/>
          <c:order val="9"/>
          <c:tx>
            <c:strRef>
              <c:f>當代曲線!$W$1</c:f>
              <c:strCache>
                <c:ptCount val="1"/>
                <c:pt idx="0">
                  <c:v>46-50</c:v>
                </c:pt>
              </c:strCache>
            </c:strRef>
          </c:tx>
          <c:spPr>
            <a:ln w="22225" cap="rnd">
              <a:solidFill>
                <a:schemeClr val="accent6">
                  <a:tint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當代曲線!$M$2:$M$19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當代曲線!$W$2:$W$19</c:f>
              <c:numCache>
                <c:formatCode>General</c:formatCode>
                <c:ptCount val="18"/>
                <c:pt idx="3">
                  <c:v>0.31446119757559088</c:v>
                </c:pt>
                <c:pt idx="4">
                  <c:v>0.69650410442250721</c:v>
                </c:pt>
                <c:pt idx="5">
                  <c:v>0.88013995545501678</c:v>
                </c:pt>
                <c:pt idx="6">
                  <c:v>1.363940912738079</c:v>
                </c:pt>
                <c:pt idx="7">
                  <c:v>1.8873065524910242</c:v>
                </c:pt>
                <c:pt idx="8">
                  <c:v>3.5941772275098782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76D-4BCD-9B5F-71B12774A5D4}"/>
            </c:ext>
          </c:extLst>
        </c:ser>
        <c:ser>
          <c:idx val="10"/>
          <c:order val="10"/>
          <c:tx>
            <c:strRef>
              <c:f>當代曲線!$X$1</c:f>
              <c:strCache>
                <c:ptCount val="1"/>
                <c:pt idx="0">
                  <c:v>51-55</c:v>
                </c:pt>
              </c:strCache>
            </c:strRef>
          </c:tx>
          <c:spPr>
            <a:ln w="22225" cap="rnd">
              <a:solidFill>
                <a:schemeClr val="accent6">
                  <a:tint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當代曲線!$M$2:$M$19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當代曲線!$X$2:$X$19</c:f>
              <c:numCache>
                <c:formatCode>General</c:formatCode>
                <c:ptCount val="18"/>
                <c:pt idx="2">
                  <c:v>5.0437945111713234E-2</c:v>
                </c:pt>
                <c:pt idx="3">
                  <c:v>0.24268429457970192</c:v>
                </c:pt>
                <c:pt idx="4">
                  <c:v>0.54741409438219835</c:v>
                </c:pt>
                <c:pt idx="5">
                  <c:v>0.72997833917795796</c:v>
                </c:pt>
                <c:pt idx="6">
                  <c:v>1.1957220807082252</c:v>
                </c:pt>
                <c:pt idx="7">
                  <c:v>2.0788135678207182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176D-4BCD-9B5F-71B12774A5D4}"/>
            </c:ext>
          </c:extLst>
        </c:ser>
        <c:ser>
          <c:idx val="11"/>
          <c:order val="11"/>
          <c:tx>
            <c:strRef>
              <c:f>當代曲線!$Y$1</c:f>
              <c:strCache>
                <c:ptCount val="1"/>
                <c:pt idx="0">
                  <c:v>56-60</c:v>
                </c:pt>
              </c:strCache>
            </c:strRef>
          </c:tx>
          <c:spPr>
            <a:ln w="22225" cap="rnd">
              <a:solidFill>
                <a:schemeClr val="accent6">
                  <a:tint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當代曲線!$M$2:$M$19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當代曲線!$Y$2:$Y$19</c:f>
              <c:numCache>
                <c:formatCode>General</c:formatCode>
                <c:ptCount val="18"/>
                <c:pt idx="1">
                  <c:v>9.1782348969340302E-2</c:v>
                </c:pt>
                <c:pt idx="2">
                  <c:v>9.1819930709619621E-2</c:v>
                </c:pt>
                <c:pt idx="3">
                  <c:v>0.21494757735656242</c:v>
                </c:pt>
                <c:pt idx="4">
                  <c:v>0.34889851711973191</c:v>
                </c:pt>
                <c:pt idx="5">
                  <c:v>0.83197958987670118</c:v>
                </c:pt>
                <c:pt idx="6">
                  <c:v>1.4312955167645451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76D-4BCD-9B5F-71B12774A5D4}"/>
            </c:ext>
          </c:extLst>
        </c:ser>
        <c:ser>
          <c:idx val="12"/>
          <c:order val="12"/>
          <c:tx>
            <c:strRef>
              <c:f>當代曲線!$Z$1</c:f>
              <c:strCache>
                <c:ptCount val="1"/>
                <c:pt idx="0">
                  <c:v>61-65</c:v>
                </c:pt>
              </c:strCache>
            </c:strRef>
          </c:tx>
          <c:spPr>
            <a:ln w="22225" cap="rnd">
              <a:solidFill>
                <a:schemeClr val="accent6">
                  <a:tint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當代曲線!$M$2:$M$19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當代曲線!$Z$2:$Z$19</c:f>
              <c:numCache>
                <c:formatCode>General</c:formatCode>
                <c:ptCount val="18"/>
                <c:pt idx="0">
                  <c:v>0.17524375310783843</c:v>
                </c:pt>
                <c:pt idx="1">
                  <c:v>7.5084287475855035E-2</c:v>
                </c:pt>
                <c:pt idx="2">
                  <c:v>7.5281959167818158E-2</c:v>
                </c:pt>
                <c:pt idx="3">
                  <c:v>0.15140956628351215</c:v>
                </c:pt>
                <c:pt idx="4">
                  <c:v>0.489879631131524</c:v>
                </c:pt>
                <c:pt idx="5">
                  <c:v>0.84429843076719968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76D-4BCD-9B5F-71B12774A5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297471"/>
        <c:axId val="154618271"/>
      </c:lineChart>
      <c:catAx>
        <c:axId val="329297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4618271"/>
        <c:crosses val="autoZero"/>
        <c:auto val="1"/>
        <c:lblAlgn val="ctr"/>
        <c:lblOffset val="100"/>
        <c:noMultiLvlLbl val="0"/>
      </c:catAx>
      <c:valAx>
        <c:axId val="15461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每十萬人口死亡率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92974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altLang="en-US" sz="2000"/>
              <a:t>世代</a:t>
            </a:r>
            <a:r>
              <a:rPr lang="zh-TW" sz="2000"/>
              <a:t>年齡曲線</a:t>
            </a:r>
            <a:r>
              <a:rPr lang="en-US" altLang="zh-TW" sz="2000"/>
              <a:t>_</a:t>
            </a:r>
            <a:r>
              <a:rPr lang="zh-TW" altLang="en-US" sz="2000"/>
              <a:t>男</a:t>
            </a:r>
            <a:r>
              <a:rPr lang="zh-TW" sz="2000"/>
              <a:t> - 癌症每10萬人口死亡率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當代曲線_m!$J$1</c:f>
              <c:strCache>
                <c:ptCount val="1"/>
                <c:pt idx="0">
                  <c:v>1-5</c:v>
                </c:pt>
              </c:strCache>
            </c:strRef>
          </c:tx>
          <c:spPr>
            <a:ln w="22225" cap="rnd">
              <a:solidFill>
                <a:schemeClr val="accent1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當代曲線_m!$J$2:$J$19</c:f>
              <c:numCache>
                <c:formatCode>General</c:formatCode>
                <c:ptCount val="18"/>
                <c:pt idx="12">
                  <c:v>19.569164438537651</c:v>
                </c:pt>
                <c:pt idx="13">
                  <c:v>32.551663482131282</c:v>
                </c:pt>
                <c:pt idx="14">
                  <c:v>44.611154609515829</c:v>
                </c:pt>
                <c:pt idx="15">
                  <c:v>70.591408498784133</c:v>
                </c:pt>
                <c:pt idx="16">
                  <c:v>90.77491630652105</c:v>
                </c:pt>
                <c:pt idx="17">
                  <c:v>199.31242222183272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DB-4266-B0A3-120C09F627D3}"/>
            </c:ext>
          </c:extLst>
        </c:ser>
        <c:ser>
          <c:idx val="1"/>
          <c:order val="1"/>
          <c:tx>
            <c:strRef>
              <c:f>當代曲線_m!$K$1</c:f>
              <c:strCache>
                <c:ptCount val="1"/>
                <c:pt idx="0">
                  <c:v>6-10</c:v>
                </c:pt>
              </c:strCache>
            </c:strRef>
          </c:tx>
          <c:spPr>
            <a:ln w="22225" cap="rnd">
              <a:solidFill>
                <a:schemeClr val="accent1">
                  <a:shade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當代曲線_m!$K$2:$K$19</c:f>
              <c:numCache>
                <c:formatCode>General</c:formatCode>
                <c:ptCount val="18"/>
                <c:pt idx="11">
                  <c:v>11.332261522385265</c:v>
                </c:pt>
                <c:pt idx="12">
                  <c:v>24.276920442828068</c:v>
                </c:pt>
                <c:pt idx="13">
                  <c:v>28.083395984659443</c:v>
                </c:pt>
                <c:pt idx="14">
                  <c:v>54.252882258243716</c:v>
                </c:pt>
                <c:pt idx="15">
                  <c:v>82.47383513622826</c:v>
                </c:pt>
                <c:pt idx="16">
                  <c:v>140.46193932580709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DB-4266-B0A3-120C09F627D3}"/>
            </c:ext>
          </c:extLst>
        </c:ser>
        <c:ser>
          <c:idx val="2"/>
          <c:order val="2"/>
          <c:tx>
            <c:strRef>
              <c:f>當代曲線_m!$L$1</c:f>
              <c:strCache>
                <c:ptCount val="1"/>
                <c:pt idx="0">
                  <c:v>11-15</c:v>
                </c:pt>
              </c:strCache>
            </c:strRef>
          </c:tx>
          <c:spPr>
            <a:ln w="22225" cap="rnd">
              <a:solidFill>
                <a:schemeClr val="accent1">
                  <a:shade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當代曲線_m!$L$2:$L$19</c:f>
              <c:numCache>
                <c:formatCode>General</c:formatCode>
                <c:ptCount val="18"/>
                <c:pt idx="10">
                  <c:v>6.8008533103715543</c:v>
                </c:pt>
                <c:pt idx="11">
                  <c:v>12.801507196318962</c:v>
                </c:pt>
                <c:pt idx="12">
                  <c:v>19.844548843710051</c:v>
                </c:pt>
                <c:pt idx="13">
                  <c:v>33.983936083429448</c:v>
                </c:pt>
                <c:pt idx="14">
                  <c:v>54.040047218598637</c:v>
                </c:pt>
                <c:pt idx="15">
                  <c:v>111.62648806428578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DB-4266-B0A3-120C09F627D3}"/>
            </c:ext>
          </c:extLst>
        </c:ser>
        <c:ser>
          <c:idx val="3"/>
          <c:order val="3"/>
          <c:tx>
            <c:strRef>
              <c:f>當代曲線_m!$M$1</c:f>
              <c:strCache>
                <c:ptCount val="1"/>
                <c:pt idx="0">
                  <c:v>16-20</c:v>
                </c:pt>
              </c:strCache>
            </c:strRef>
          </c:tx>
          <c:spPr>
            <a:ln w="22225" cap="rnd">
              <a:solidFill>
                <a:schemeClr val="accent1">
                  <a:shade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當代曲線_m!$M$2:$M$19</c:f>
              <c:numCache>
                <c:formatCode>General</c:formatCode>
                <c:ptCount val="18"/>
                <c:pt idx="9">
                  <c:v>3.485193842393941</c:v>
                </c:pt>
                <c:pt idx="10">
                  <c:v>6.8873942348932387</c:v>
                </c:pt>
                <c:pt idx="11">
                  <c:v>13.754202476040037</c:v>
                </c:pt>
                <c:pt idx="12">
                  <c:v>20.911992976842651</c:v>
                </c:pt>
                <c:pt idx="13">
                  <c:v>34.811507689827756</c:v>
                </c:pt>
                <c:pt idx="14">
                  <c:v>71.411832035347842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DB-4266-B0A3-120C09F627D3}"/>
            </c:ext>
          </c:extLst>
        </c:ser>
        <c:ser>
          <c:idx val="4"/>
          <c:order val="4"/>
          <c:tx>
            <c:strRef>
              <c:f>當代曲線_m!$N$1</c:f>
              <c:strCache>
                <c:ptCount val="1"/>
                <c:pt idx="0">
                  <c:v>21-25</c:v>
                </c:pt>
              </c:strCache>
            </c:strRef>
          </c:tx>
          <c:spPr>
            <a:ln w="22225" cap="rnd">
              <a:solidFill>
                <a:schemeClr val="accent1">
                  <a:shade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當代曲線_m!$N$2:$N$19</c:f>
              <c:numCache>
                <c:formatCode>General</c:formatCode>
                <c:ptCount val="18"/>
                <c:pt idx="8">
                  <c:v>2.8406798529104207</c:v>
                </c:pt>
                <c:pt idx="9">
                  <c:v>5.395852149435596</c:v>
                </c:pt>
                <c:pt idx="10">
                  <c:v>7.5566822146495243</c:v>
                </c:pt>
                <c:pt idx="11">
                  <c:v>11.658922357544265</c:v>
                </c:pt>
                <c:pt idx="12">
                  <c:v>23.733091103541568</c:v>
                </c:pt>
                <c:pt idx="13">
                  <c:v>47.14018512884661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DB-4266-B0A3-120C09F627D3}"/>
            </c:ext>
          </c:extLst>
        </c:ser>
        <c:ser>
          <c:idx val="5"/>
          <c:order val="5"/>
          <c:tx>
            <c:strRef>
              <c:f>當代曲線_m!$O$1</c:f>
              <c:strCache>
                <c:ptCount val="1"/>
                <c:pt idx="0">
                  <c:v>26-30</c:v>
                </c:pt>
              </c:strCache>
            </c:strRef>
          </c:tx>
          <c:spPr>
            <a:ln w="22225" cap="rnd">
              <a:solidFill>
                <a:schemeClr val="accent1">
                  <a:shade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當代曲線_m!$O$2:$O$19</c:f>
              <c:numCache>
                <c:formatCode>General</c:formatCode>
                <c:ptCount val="18"/>
                <c:pt idx="7">
                  <c:v>2.1101228203722031</c:v>
                </c:pt>
                <c:pt idx="8">
                  <c:v>3.6221542877251385</c:v>
                </c:pt>
                <c:pt idx="9">
                  <c:v>5.4560813671058499</c:v>
                </c:pt>
                <c:pt idx="10">
                  <c:v>7.9828827641094433</c:v>
                </c:pt>
                <c:pt idx="11">
                  <c:v>14.020139367348886</c:v>
                </c:pt>
                <c:pt idx="12">
                  <c:v>33.434973427262797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DB-4266-B0A3-120C09F627D3}"/>
            </c:ext>
          </c:extLst>
        </c:ser>
        <c:ser>
          <c:idx val="6"/>
          <c:order val="6"/>
          <c:tx>
            <c:strRef>
              <c:f>當代曲線_m!$P$1</c:f>
              <c:strCache>
                <c:ptCount val="1"/>
                <c:pt idx="0">
                  <c:v>31-35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當代曲線_m!$I$2:$I$19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當代曲線_m!$P$2:$P$19</c:f>
              <c:numCache>
                <c:formatCode>General</c:formatCode>
                <c:ptCount val="18"/>
                <c:pt idx="6">
                  <c:v>1.4607758723231803</c:v>
                </c:pt>
                <c:pt idx="7">
                  <c:v>2.0335850812809131</c:v>
                </c:pt>
                <c:pt idx="8">
                  <c:v>3.2323705968917098</c:v>
                </c:pt>
                <c:pt idx="9">
                  <c:v>4.7910992803680967</c:v>
                </c:pt>
                <c:pt idx="10">
                  <c:v>7.973751321934059</c:v>
                </c:pt>
                <c:pt idx="11">
                  <c:v>19.83611200564917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ADB-4266-B0A3-120C09F627D3}"/>
            </c:ext>
          </c:extLst>
        </c:ser>
        <c:ser>
          <c:idx val="7"/>
          <c:order val="7"/>
          <c:tx>
            <c:strRef>
              <c:f>當代曲線_m!$Q$1</c:f>
              <c:strCache>
                <c:ptCount val="1"/>
                <c:pt idx="0">
                  <c:v>36-40</c:v>
                </c:pt>
              </c:strCache>
            </c:strRef>
          </c:tx>
          <c:spPr>
            <a:ln w="22225" cap="rnd">
              <a:solidFill>
                <a:schemeClr val="accent1">
                  <a:tint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當代曲線_m!$Q$2:$Q$19</c:f>
              <c:numCache>
                <c:formatCode>General</c:formatCode>
                <c:ptCount val="18"/>
                <c:pt idx="5">
                  <c:v>0.97846860270378266</c:v>
                </c:pt>
                <c:pt idx="6">
                  <c:v>1.2425753616946482</c:v>
                </c:pt>
                <c:pt idx="7">
                  <c:v>2.3102789783459983</c:v>
                </c:pt>
                <c:pt idx="8">
                  <c:v>2.8800018432011796</c:v>
                </c:pt>
                <c:pt idx="9">
                  <c:v>5.2531338095053988</c:v>
                </c:pt>
                <c:pt idx="10">
                  <c:v>9.8924308551101134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ADB-4266-B0A3-120C09F627D3}"/>
            </c:ext>
          </c:extLst>
        </c:ser>
        <c:ser>
          <c:idx val="8"/>
          <c:order val="8"/>
          <c:tx>
            <c:strRef>
              <c:f>當代曲線_m!$R$1</c:f>
              <c:strCache>
                <c:ptCount val="1"/>
                <c:pt idx="0">
                  <c:v>41-45</c:v>
                </c:pt>
              </c:strCache>
            </c:strRef>
          </c:tx>
          <c:spPr>
            <a:ln w="22225" cap="rnd">
              <a:solidFill>
                <a:schemeClr val="accent1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當代曲線_m!$R$2:$R$19</c:f>
              <c:numCache>
                <c:formatCode>General</c:formatCode>
                <c:ptCount val="18"/>
                <c:pt idx="4">
                  <c:v>0.7403889850543548</c:v>
                </c:pt>
                <c:pt idx="5">
                  <c:v>0.80517525093871101</c:v>
                </c:pt>
                <c:pt idx="6">
                  <c:v>1.3670272244786206</c:v>
                </c:pt>
                <c:pt idx="7">
                  <c:v>1.9320907664040545</c:v>
                </c:pt>
                <c:pt idx="8">
                  <c:v>3.2353740024376778</c:v>
                </c:pt>
                <c:pt idx="9">
                  <c:v>5.6862391757629078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ADB-4266-B0A3-120C09F627D3}"/>
            </c:ext>
          </c:extLst>
        </c:ser>
        <c:ser>
          <c:idx val="9"/>
          <c:order val="9"/>
          <c:tx>
            <c:strRef>
              <c:f>當代曲線_m!$S$1</c:f>
              <c:strCache>
                <c:ptCount val="1"/>
                <c:pt idx="0">
                  <c:v>46-50</c:v>
                </c:pt>
              </c:strCache>
            </c:strRef>
          </c:tx>
          <c:spPr>
            <a:ln w="22225" cap="rnd">
              <a:solidFill>
                <a:schemeClr val="accent1">
                  <a:tint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當代曲線_m!$S$2:$S$19</c:f>
              <c:numCache>
                <c:formatCode>General</c:formatCode>
                <c:ptCount val="18"/>
                <c:pt idx="3">
                  <c:v>0.36004999611887284</c:v>
                </c:pt>
                <c:pt idx="4">
                  <c:v>0.91497577016489562</c:v>
                </c:pt>
                <c:pt idx="5">
                  <c:v>0.71070442545954304</c:v>
                </c:pt>
                <c:pt idx="6">
                  <c:v>1.4885336936168612</c:v>
                </c:pt>
                <c:pt idx="7">
                  <c:v>2.2392208398297528</c:v>
                </c:pt>
                <c:pt idx="8">
                  <c:v>3.2403798130188339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ADB-4266-B0A3-120C09F627D3}"/>
            </c:ext>
          </c:extLst>
        </c:ser>
        <c:ser>
          <c:idx val="10"/>
          <c:order val="10"/>
          <c:tx>
            <c:strRef>
              <c:f>當代曲線_m!$T$1</c:f>
              <c:strCache>
                <c:ptCount val="1"/>
                <c:pt idx="0">
                  <c:v>51-55</c:v>
                </c:pt>
              </c:strCache>
            </c:strRef>
          </c:tx>
          <c:spPr>
            <a:ln w="22225" cap="rnd">
              <a:solidFill>
                <a:schemeClr val="accent1">
                  <a:tint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當代曲線_m!$T$2:$T$19</c:f>
              <c:numCache>
                <c:formatCode>General</c:formatCode>
                <c:ptCount val="18"/>
                <c:pt idx="2">
                  <c:v>5.8908565658898196E-2</c:v>
                </c:pt>
                <c:pt idx="3">
                  <c:v>0.27620660609258507</c:v>
                </c:pt>
                <c:pt idx="4">
                  <c:v>0.63376734183023886</c:v>
                </c:pt>
                <c:pt idx="5">
                  <c:v>0.80360537551725819</c:v>
                </c:pt>
                <c:pt idx="6">
                  <c:v>1.1195560695561866</c:v>
                </c:pt>
                <c:pt idx="7">
                  <c:v>2.0123424353840438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ADB-4266-B0A3-120C09F627D3}"/>
            </c:ext>
          </c:extLst>
        </c:ser>
        <c:ser>
          <c:idx val="11"/>
          <c:order val="11"/>
          <c:tx>
            <c:strRef>
              <c:f>當代曲線_m!$U$1</c:f>
              <c:strCache>
                <c:ptCount val="1"/>
                <c:pt idx="0">
                  <c:v>56-60</c:v>
                </c:pt>
              </c:strCache>
            </c:strRef>
          </c:tx>
          <c:spPr>
            <a:ln w="22225" cap="rnd">
              <a:solidFill>
                <a:schemeClr val="accent1">
                  <a:tint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當代曲線_m!$U$2:$U$19</c:f>
              <c:numCache>
                <c:formatCode>General</c:formatCode>
                <c:ptCount val="18"/>
                <c:pt idx="1">
                  <c:v>9.9139607006632241E-2</c:v>
                </c:pt>
                <c:pt idx="2">
                  <c:v>9.926853976474348E-2</c:v>
                </c:pt>
                <c:pt idx="3">
                  <c:v>0.23958264702887569</c:v>
                </c:pt>
                <c:pt idx="4">
                  <c:v>0.28046450531370054</c:v>
                </c:pt>
                <c:pt idx="5">
                  <c:v>0.95511041990921564</c:v>
                </c:pt>
                <c:pt idx="6">
                  <c:v>1.2709809225763522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ADB-4266-B0A3-120C09F627D3}"/>
            </c:ext>
          </c:extLst>
        </c:ser>
        <c:ser>
          <c:idx val="12"/>
          <c:order val="12"/>
          <c:tx>
            <c:strRef>
              <c:f>當代曲線_m!$V$1</c:f>
              <c:strCache>
                <c:ptCount val="1"/>
                <c:pt idx="0">
                  <c:v>61-65</c:v>
                </c:pt>
              </c:strCache>
            </c:strRef>
          </c:tx>
          <c:spPr>
            <a:ln w="22225" cap="rnd">
              <a:solidFill>
                <a:schemeClr val="accent1">
                  <a:tint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當代曲線_m!$I$2:$I$19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當代曲線_m!$V$2:$V$19</c:f>
              <c:numCache>
                <c:formatCode>General</c:formatCode>
                <c:ptCount val="18"/>
                <c:pt idx="0">
                  <c:v>0.25500007331252106</c:v>
                </c:pt>
                <c:pt idx="1">
                  <c:v>0.12510105819857603</c:v>
                </c:pt>
                <c:pt idx="2">
                  <c:v>0.10460323261645947</c:v>
                </c:pt>
                <c:pt idx="3">
                  <c:v>0.18991755151539963</c:v>
                </c:pt>
                <c:pt idx="4">
                  <c:v>0.57377802547043155</c:v>
                </c:pt>
                <c:pt idx="5">
                  <c:v>0.88106825012539114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ADB-4266-B0A3-120C09F62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297471"/>
        <c:axId val="154618271"/>
      </c:lineChart>
      <c:catAx>
        <c:axId val="329297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4618271"/>
        <c:crosses val="autoZero"/>
        <c:auto val="1"/>
        <c:lblAlgn val="ctr"/>
        <c:lblOffset val="100"/>
        <c:noMultiLvlLbl val="0"/>
      </c:catAx>
      <c:valAx>
        <c:axId val="15461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每十萬人口死亡率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92974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sz="2000"/>
              <a:t>世代年齡曲線</a:t>
            </a:r>
            <a:r>
              <a:rPr lang="en-US" altLang="zh-TW" sz="2000"/>
              <a:t>_</a:t>
            </a:r>
            <a:r>
              <a:rPr lang="zh-TW" altLang="en-US" sz="2000"/>
              <a:t>女</a:t>
            </a:r>
            <a:r>
              <a:rPr lang="zh-TW" sz="2000"/>
              <a:t> - 癌症每10萬人口死亡率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當代曲線_f!$J$1</c:f>
              <c:strCache>
                <c:ptCount val="1"/>
                <c:pt idx="0">
                  <c:v>1-5</c:v>
                </c:pt>
              </c:strCache>
            </c:strRef>
          </c:tx>
          <c:spPr>
            <a:ln w="22225" cap="rnd">
              <a:solidFill>
                <a:schemeClr val="accent2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當代曲線_f!$J$2:$J$19</c:f>
              <c:numCache>
                <c:formatCode>General</c:formatCode>
                <c:ptCount val="18"/>
                <c:pt idx="12">
                  <c:v>16.622123922895671</c:v>
                </c:pt>
                <c:pt idx="13">
                  <c:v>29.358805069195547</c:v>
                </c:pt>
                <c:pt idx="14">
                  <c:v>45.284745714235775</c:v>
                </c:pt>
                <c:pt idx="15">
                  <c:v>57.774743144804511</c:v>
                </c:pt>
                <c:pt idx="16">
                  <c:v>90.408241486557259</c:v>
                </c:pt>
                <c:pt idx="17">
                  <c:v>168.3136369897521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CD-4182-985D-F8079CA3A66A}"/>
            </c:ext>
          </c:extLst>
        </c:ser>
        <c:ser>
          <c:idx val="1"/>
          <c:order val="1"/>
          <c:tx>
            <c:strRef>
              <c:f>當代曲線_f!$K$1</c:f>
              <c:strCache>
                <c:ptCount val="1"/>
                <c:pt idx="0">
                  <c:v>6-10</c:v>
                </c:pt>
              </c:strCache>
            </c:strRef>
          </c:tx>
          <c:spPr>
            <a:ln w="22225" cap="rnd">
              <a:solidFill>
                <a:schemeClr val="accent2">
                  <a:shade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當代曲線_f!$K$2:$K$19</c:f>
              <c:numCache>
                <c:formatCode>General</c:formatCode>
                <c:ptCount val="18"/>
                <c:pt idx="11">
                  <c:v>12.468018234476668</c:v>
                </c:pt>
                <c:pt idx="12">
                  <c:v>21.758362887522516</c:v>
                </c:pt>
                <c:pt idx="13">
                  <c:v>26.196066744694097</c:v>
                </c:pt>
                <c:pt idx="14">
                  <c:v>42.602214493245974</c:v>
                </c:pt>
                <c:pt idx="15">
                  <c:v>72.12214277962498</c:v>
                </c:pt>
                <c:pt idx="16">
                  <c:v>114.74331584177904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CD-4182-985D-F8079CA3A66A}"/>
            </c:ext>
          </c:extLst>
        </c:ser>
        <c:ser>
          <c:idx val="2"/>
          <c:order val="2"/>
          <c:tx>
            <c:strRef>
              <c:f>當代曲線_f!$L$1</c:f>
              <c:strCache>
                <c:ptCount val="1"/>
                <c:pt idx="0">
                  <c:v>11-15</c:v>
                </c:pt>
              </c:strCache>
            </c:strRef>
          </c:tx>
          <c:spPr>
            <a:ln w="22225" cap="rnd">
              <a:solidFill>
                <a:schemeClr val="accent2">
                  <a:shade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當代曲線_f!$L$2:$L$19</c:f>
              <c:numCache>
                <c:formatCode>General</c:formatCode>
                <c:ptCount val="18"/>
                <c:pt idx="10">
                  <c:v>8.7440553703005293</c:v>
                </c:pt>
                <c:pt idx="11">
                  <c:v>15.27759996586011</c:v>
                </c:pt>
                <c:pt idx="12">
                  <c:v>20.636223750499084</c:v>
                </c:pt>
                <c:pt idx="13">
                  <c:v>30.342517742883885</c:v>
                </c:pt>
                <c:pt idx="14">
                  <c:v>44.567490528042839</c:v>
                </c:pt>
                <c:pt idx="15">
                  <c:v>84.933175218742988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CD-4182-985D-F8079CA3A66A}"/>
            </c:ext>
          </c:extLst>
        </c:ser>
        <c:ser>
          <c:idx val="3"/>
          <c:order val="3"/>
          <c:tx>
            <c:strRef>
              <c:f>當代曲線_f!$M$1</c:f>
              <c:strCache>
                <c:ptCount val="1"/>
                <c:pt idx="0">
                  <c:v>16-20</c:v>
                </c:pt>
              </c:strCache>
            </c:strRef>
          </c:tx>
          <c:spPr>
            <a:ln w="22225" cap="rnd">
              <a:solidFill>
                <a:schemeClr val="accent2">
                  <a:shade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當代曲線_f!$M$2:$M$19</c:f>
              <c:numCache>
                <c:formatCode>General</c:formatCode>
                <c:ptCount val="18"/>
                <c:pt idx="9">
                  <c:v>5.2386242455971823</c:v>
                </c:pt>
                <c:pt idx="10">
                  <c:v>9.4379657678240196</c:v>
                </c:pt>
                <c:pt idx="11">
                  <c:v>12.523124296878752</c:v>
                </c:pt>
                <c:pt idx="12">
                  <c:v>18.189710711130726</c:v>
                </c:pt>
                <c:pt idx="13">
                  <c:v>29.726261595771092</c:v>
                </c:pt>
                <c:pt idx="14">
                  <c:v>55.260394874993096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CD-4182-985D-F8079CA3A66A}"/>
            </c:ext>
          </c:extLst>
        </c:ser>
        <c:ser>
          <c:idx val="4"/>
          <c:order val="4"/>
          <c:tx>
            <c:strRef>
              <c:f>當代曲線_f!$N$1</c:f>
              <c:strCache>
                <c:ptCount val="1"/>
                <c:pt idx="0">
                  <c:v>21-25</c:v>
                </c:pt>
              </c:strCache>
            </c:strRef>
          </c:tx>
          <c:spPr>
            <a:ln w="22225" cap="rnd">
              <a:solidFill>
                <a:schemeClr val="accent2">
                  <a:shade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當代曲線_f!$N$2:$N$19</c:f>
              <c:numCache>
                <c:formatCode>General</c:formatCode>
                <c:ptCount val="18"/>
                <c:pt idx="8">
                  <c:v>2.702932295407332</c:v>
                </c:pt>
                <c:pt idx="9">
                  <c:v>6.1901437717165022</c:v>
                </c:pt>
                <c:pt idx="10">
                  <c:v>7.7990371629855408</c:v>
                </c:pt>
                <c:pt idx="11">
                  <c:v>12.402583146535346</c:v>
                </c:pt>
                <c:pt idx="12">
                  <c:v>19.666813450748307</c:v>
                </c:pt>
                <c:pt idx="13">
                  <c:v>34.643609639765849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CD-4182-985D-F8079CA3A66A}"/>
            </c:ext>
          </c:extLst>
        </c:ser>
        <c:ser>
          <c:idx val="5"/>
          <c:order val="5"/>
          <c:tx>
            <c:strRef>
              <c:f>當代曲線_f!$O$1</c:f>
              <c:strCache>
                <c:ptCount val="1"/>
                <c:pt idx="0">
                  <c:v>26-30</c:v>
                </c:pt>
              </c:strCache>
            </c:strRef>
          </c:tx>
          <c:spPr>
            <a:ln w="22225" cap="rnd">
              <a:solidFill>
                <a:schemeClr val="accent2">
                  <a:shade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當代曲線_f!$O$2:$O$19</c:f>
              <c:numCache>
                <c:formatCode>General</c:formatCode>
                <c:ptCount val="18"/>
                <c:pt idx="7">
                  <c:v>1.6979361828260062</c:v>
                </c:pt>
                <c:pt idx="8">
                  <c:v>3.7465267601835897</c:v>
                </c:pt>
                <c:pt idx="9">
                  <c:v>5.3978557018224507</c:v>
                </c:pt>
                <c:pt idx="10">
                  <c:v>7.338266504077672</c:v>
                </c:pt>
                <c:pt idx="11">
                  <c:v>13.185904841025154</c:v>
                </c:pt>
                <c:pt idx="12">
                  <c:v>21.618095380452615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9CD-4182-985D-F8079CA3A66A}"/>
            </c:ext>
          </c:extLst>
        </c:ser>
        <c:ser>
          <c:idx val="6"/>
          <c:order val="6"/>
          <c:tx>
            <c:strRef>
              <c:f>當代曲線_f!$P$1</c:f>
              <c:strCache>
                <c:ptCount val="1"/>
                <c:pt idx="0">
                  <c:v>31-35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當代曲線_f!$I$2:$I$19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當代曲線_f!$P$2:$P$19</c:f>
              <c:numCache>
                <c:formatCode>General</c:formatCode>
                <c:ptCount val="18"/>
                <c:pt idx="6">
                  <c:v>1.1830334599106109</c:v>
                </c:pt>
                <c:pt idx="7">
                  <c:v>2.2629057173644069</c:v>
                </c:pt>
                <c:pt idx="8">
                  <c:v>2.8226799195222592</c:v>
                </c:pt>
                <c:pt idx="9">
                  <c:v>3.7023115743515596</c:v>
                </c:pt>
                <c:pt idx="10">
                  <c:v>8.3242693843949844</c:v>
                </c:pt>
                <c:pt idx="11">
                  <c:v>13.934841345432631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9CD-4182-985D-F8079CA3A66A}"/>
            </c:ext>
          </c:extLst>
        </c:ser>
        <c:ser>
          <c:idx val="7"/>
          <c:order val="7"/>
          <c:tx>
            <c:strRef>
              <c:f>當代曲線_f!$Q$1</c:f>
              <c:strCache>
                <c:ptCount val="1"/>
                <c:pt idx="0">
                  <c:v>36-40</c:v>
                </c:pt>
              </c:strCache>
            </c:strRef>
          </c:tx>
          <c:spPr>
            <a:ln w="22225" cap="rnd">
              <a:solidFill>
                <a:schemeClr val="accent2">
                  <a:tint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當代曲線_f!$Q$2:$Q$19</c:f>
              <c:numCache>
                <c:formatCode>General</c:formatCode>
                <c:ptCount val="18"/>
                <c:pt idx="5">
                  <c:v>1.1176160504566395</c:v>
                </c:pt>
                <c:pt idx="6">
                  <c:v>1.6098171734872431</c:v>
                </c:pt>
                <c:pt idx="7">
                  <c:v>1.7526824056121746</c:v>
                </c:pt>
                <c:pt idx="8">
                  <c:v>3.1819848060225513</c:v>
                </c:pt>
                <c:pt idx="9">
                  <c:v>4.6026451749189707</c:v>
                </c:pt>
                <c:pt idx="10">
                  <c:v>8.9232533289311942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9CD-4182-985D-F8079CA3A66A}"/>
            </c:ext>
          </c:extLst>
        </c:ser>
        <c:ser>
          <c:idx val="8"/>
          <c:order val="8"/>
          <c:tx>
            <c:strRef>
              <c:f>當代曲線_f!$R$1</c:f>
              <c:strCache>
                <c:ptCount val="1"/>
                <c:pt idx="0">
                  <c:v>41-45</c:v>
                </c:pt>
              </c:strCache>
            </c:strRef>
          </c:tx>
          <c:spPr>
            <a:ln w="22225" cap="rnd">
              <a:solidFill>
                <a:schemeClr val="accent2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當代曲線_f!$R$2:$R$19</c:f>
              <c:numCache>
                <c:formatCode>General</c:formatCode>
                <c:ptCount val="18"/>
                <c:pt idx="4">
                  <c:v>0.64313903299222852</c:v>
                </c:pt>
                <c:pt idx="5">
                  <c:v>1.0358667499176417</c:v>
                </c:pt>
                <c:pt idx="6">
                  <c:v>1.1300774240849818</c:v>
                </c:pt>
                <c:pt idx="7">
                  <c:v>1.9924785338501056</c:v>
                </c:pt>
                <c:pt idx="8">
                  <c:v>2.9116126277487706</c:v>
                </c:pt>
                <c:pt idx="9">
                  <c:v>5.7057678180430642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9CD-4182-985D-F8079CA3A66A}"/>
            </c:ext>
          </c:extLst>
        </c:ser>
        <c:ser>
          <c:idx val="9"/>
          <c:order val="9"/>
          <c:tx>
            <c:strRef>
              <c:f>當代曲線_f!$S$1</c:f>
              <c:strCache>
                <c:ptCount val="1"/>
                <c:pt idx="0">
                  <c:v>46-50</c:v>
                </c:pt>
              </c:strCache>
            </c:strRef>
          </c:tx>
          <c:spPr>
            <a:ln w="22225" cap="rnd">
              <a:solidFill>
                <a:schemeClr val="accent2">
                  <a:tint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當代曲線_f!$S$2:$S$19</c:f>
              <c:numCache>
                <c:formatCode>General</c:formatCode>
                <c:ptCount val="18"/>
                <c:pt idx="3">
                  <c:v>0.26663366334433719</c:v>
                </c:pt>
                <c:pt idx="4">
                  <c:v>0.46779259145734992</c:v>
                </c:pt>
                <c:pt idx="5">
                  <c:v>1.0570864941906351</c:v>
                </c:pt>
                <c:pt idx="6">
                  <c:v>1.2338866400924042</c:v>
                </c:pt>
                <c:pt idx="7">
                  <c:v>1.5214063603775991</c:v>
                </c:pt>
                <c:pt idx="8">
                  <c:v>3.9581024440240991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9CD-4182-985D-F8079CA3A66A}"/>
            </c:ext>
          </c:extLst>
        </c:ser>
        <c:ser>
          <c:idx val="10"/>
          <c:order val="10"/>
          <c:tx>
            <c:strRef>
              <c:f>當代曲線_f!$T$1</c:f>
              <c:strCache>
                <c:ptCount val="1"/>
                <c:pt idx="0">
                  <c:v>51-55</c:v>
                </c:pt>
              </c:strCache>
            </c:strRef>
          </c:tx>
          <c:spPr>
            <a:ln w="22225" cap="rnd">
              <a:solidFill>
                <a:schemeClr val="accent2">
                  <a:tint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當代曲線_f!$T$2:$T$19</c:f>
              <c:numCache>
                <c:formatCode>General</c:formatCode>
                <c:ptCount val="18"/>
                <c:pt idx="2">
                  <c:v>4.1489183717943252E-2</c:v>
                </c:pt>
                <c:pt idx="3">
                  <c:v>0.20743780703388415</c:v>
                </c:pt>
                <c:pt idx="4">
                  <c:v>0.45686849870934648</c:v>
                </c:pt>
                <c:pt idx="5">
                  <c:v>0.65280357551047397</c:v>
                </c:pt>
                <c:pt idx="6">
                  <c:v>1.2752504910777098</c:v>
                </c:pt>
                <c:pt idx="7">
                  <c:v>2.1476468966555502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9CD-4182-985D-F8079CA3A66A}"/>
            </c:ext>
          </c:extLst>
        </c:ser>
        <c:ser>
          <c:idx val="11"/>
          <c:order val="11"/>
          <c:tx>
            <c:strRef>
              <c:f>當代曲線_f!$U$1</c:f>
              <c:strCache>
                <c:ptCount val="1"/>
                <c:pt idx="0">
                  <c:v>56-60</c:v>
                </c:pt>
              </c:strCache>
            </c:strRef>
          </c:tx>
          <c:spPr>
            <a:ln w="22225" cap="rnd">
              <a:solidFill>
                <a:schemeClr val="accent2">
                  <a:tint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當代曲線_f!$U$2:$U$19</c:f>
              <c:numCache>
                <c:formatCode>General</c:formatCode>
                <c:ptCount val="18"/>
                <c:pt idx="1">
                  <c:v>8.3991018000535031E-2</c:v>
                </c:pt>
                <c:pt idx="2">
                  <c:v>8.3946298713250142E-2</c:v>
                </c:pt>
                <c:pt idx="3">
                  <c:v>0.1890313905527152</c:v>
                </c:pt>
                <c:pt idx="4">
                  <c:v>0.42076606774123304</c:v>
                </c:pt>
                <c:pt idx="5">
                  <c:v>0.70291679584537836</c:v>
                </c:pt>
                <c:pt idx="6">
                  <c:v>1.5979117211298899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9CD-4182-985D-F8079CA3A66A}"/>
            </c:ext>
          </c:extLst>
        </c:ser>
        <c:ser>
          <c:idx val="12"/>
          <c:order val="12"/>
          <c:tx>
            <c:strRef>
              <c:f>當代曲線_f!$V$1</c:f>
              <c:strCache>
                <c:ptCount val="1"/>
                <c:pt idx="0">
                  <c:v>61-65</c:v>
                </c:pt>
              </c:strCache>
            </c:strRef>
          </c:tx>
          <c:spPr>
            <a:ln w="22225" cap="rnd">
              <a:solidFill>
                <a:schemeClr val="accent2">
                  <a:tint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當代曲線_f!$I$2:$I$19</c:f>
              <c:strCache>
                <c:ptCount val="18"/>
                <c:pt idx="0">
                  <c:v>Y00_04</c:v>
                </c:pt>
                <c:pt idx="1">
                  <c:v>Y05_09</c:v>
                </c:pt>
                <c:pt idx="2">
                  <c:v>Y10_14</c:v>
                </c:pt>
                <c:pt idx="3">
                  <c:v>Y15_19</c:v>
                </c:pt>
                <c:pt idx="4">
                  <c:v>Y20_24</c:v>
                </c:pt>
                <c:pt idx="5">
                  <c:v>Y25_29</c:v>
                </c:pt>
                <c:pt idx="6">
                  <c:v>Y30_34</c:v>
                </c:pt>
                <c:pt idx="7">
                  <c:v>Y35_39</c:v>
                </c:pt>
                <c:pt idx="8">
                  <c:v>Y40_44</c:v>
                </c:pt>
                <c:pt idx="9">
                  <c:v>Y45_49</c:v>
                </c:pt>
                <c:pt idx="10">
                  <c:v>Y50_54</c:v>
                </c:pt>
                <c:pt idx="11">
                  <c:v>Y55_59</c:v>
                </c:pt>
                <c:pt idx="12">
                  <c:v>Y60_64</c:v>
                </c:pt>
                <c:pt idx="13">
                  <c:v>Y65_69</c:v>
                </c:pt>
                <c:pt idx="14">
                  <c:v>Y70_74</c:v>
                </c:pt>
                <c:pt idx="15">
                  <c:v>Y75_79</c:v>
                </c:pt>
                <c:pt idx="16">
                  <c:v>Y80_84</c:v>
                </c:pt>
                <c:pt idx="17">
                  <c:v>Y85ABO</c:v>
                </c:pt>
              </c:strCache>
            </c:strRef>
          </c:cat>
          <c:val>
            <c:numRef>
              <c:f>當代曲線_f!$V$2:$V$19</c:f>
              <c:numCache>
                <c:formatCode>General</c:formatCode>
                <c:ptCount val="18"/>
                <c:pt idx="0">
                  <c:v>9.0410620173909356E-2</c:v>
                </c:pt>
                <c:pt idx="1">
                  <c:v>2.2090984591869613E-2</c:v>
                </c:pt>
                <c:pt idx="2">
                  <c:v>4.4263363026303841E-2</c:v>
                </c:pt>
                <c:pt idx="3">
                  <c:v>0.11092512664876335</c:v>
                </c:pt>
                <c:pt idx="4">
                  <c:v>0.40176082843082822</c:v>
                </c:pt>
                <c:pt idx="5">
                  <c:v>0.80599011856114644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9CD-4182-985D-F8079CA3A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297471"/>
        <c:axId val="154618271"/>
      </c:lineChart>
      <c:catAx>
        <c:axId val="329297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4618271"/>
        <c:crosses val="autoZero"/>
        <c:auto val="1"/>
        <c:lblAlgn val="ctr"/>
        <c:lblOffset val="100"/>
        <c:noMultiLvlLbl val="0"/>
      </c:catAx>
      <c:valAx>
        <c:axId val="15461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每十萬人口死亡率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92974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972-6FD9-4A42-AF39-A80B619AF12C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9E50-F659-4159-B011-FAF01F3FDF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13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972-6FD9-4A42-AF39-A80B619AF12C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9E50-F659-4159-B011-FAF01F3FDF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3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972-6FD9-4A42-AF39-A80B619AF12C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9E50-F659-4159-B011-FAF01F3FDF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972-6FD9-4A42-AF39-A80B619AF12C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9E50-F659-4159-B011-FAF01F3FDF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15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972-6FD9-4A42-AF39-A80B619AF12C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9E50-F659-4159-B011-FAF01F3FDF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972-6FD9-4A42-AF39-A80B619AF12C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9E50-F659-4159-B011-FAF01F3FDF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972-6FD9-4A42-AF39-A80B619AF12C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9E50-F659-4159-B011-FAF01F3FDF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972-6FD9-4A42-AF39-A80B619AF12C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9E50-F659-4159-B011-FAF01F3FDF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7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972-6FD9-4A42-AF39-A80B619AF12C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9E50-F659-4159-B011-FAF01F3FDF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06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972-6FD9-4A42-AF39-A80B619AF12C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9E50-F659-4159-B011-FAF01F3FDF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0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5972-6FD9-4A42-AF39-A80B619AF12C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9E50-F659-4159-B011-FAF01F3FDF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73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F55972-6FD9-4A42-AF39-A80B619AF12C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9E50-F659-4159-B011-FAF01F3FDF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10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0C41B4D-6847-48F3-A91D-C10990713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670" y="1764407"/>
            <a:ext cx="6274965" cy="2310312"/>
          </a:xfrm>
        </p:spPr>
        <p:txBody>
          <a:bodyPr>
            <a:normAutofit/>
          </a:bodyPr>
          <a:lstStyle/>
          <a:p>
            <a:r>
              <a:rPr lang="zh-TW" altLang="en-US" sz="5200">
                <a:ea typeface="微軟正黑體"/>
                <a:cs typeface="Arial"/>
              </a:rPr>
              <a:t>描述性流行病學研究</a:t>
            </a:r>
            <a:br>
              <a:rPr lang="zh-TW" altLang="en-US" sz="5200">
                <a:ea typeface="微軟正黑體"/>
                <a:cs typeface="Arial"/>
              </a:rPr>
            </a:br>
            <a:r>
              <a:rPr lang="zh-TW" altLang="en-US" sz="5200">
                <a:ea typeface="微軟正黑體"/>
                <a:cs typeface="Arial"/>
              </a:rPr>
              <a:t>ICD-153結腸癌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C3307A-406F-41E3-97C5-47564F262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solidFill>
                  <a:schemeClr val="tx2"/>
                </a:solidFill>
                <a:ea typeface="微軟正黑體"/>
                <a:cs typeface="Arial"/>
              </a:rPr>
              <a:t>公衛三 梁嫚芳 b07801003</a:t>
            </a:r>
            <a:endParaRPr lang="zh-TW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0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258BF3-63EB-4F43-8DBA-D224737D4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zh-TW" altLang="en-US" sz="4000">
                <a:solidFill>
                  <a:schemeClr val="bg2"/>
                </a:solidFill>
              </a:rPr>
              <a:t>比較各地和全台灣地區</a:t>
            </a:r>
            <a:r>
              <a:rPr lang="en-US" altLang="zh-TW" sz="4000">
                <a:solidFill>
                  <a:schemeClr val="bg2"/>
                </a:solidFill>
              </a:rPr>
              <a:t>SMR</a:t>
            </a:r>
            <a:r>
              <a:rPr lang="zh-TW" altLang="en-US" sz="4000">
                <a:solidFill>
                  <a:schemeClr val="bg2"/>
                </a:solidFill>
              </a:rPr>
              <a:t>的差異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CDC0A3-2518-4A68-BACE-DE53E757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541296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altLang="zh-TW" sz="2400">
                <a:ea typeface="微軟正黑體"/>
              </a:rPr>
              <a:t>SMR</a:t>
            </a:r>
            <a:r>
              <a:rPr lang="zh-TW" altLang="en-US" sz="2400">
                <a:ea typeface="微軟正黑體"/>
              </a:rPr>
              <a:t>平均地理分布</a:t>
            </a:r>
            <a:br>
              <a:rPr lang="zh-TW" altLang="en-US" sz="2400">
                <a:ea typeface="微軟正黑體"/>
                <a:cs typeface="Arial"/>
              </a:rPr>
            </a:br>
            <a:r>
              <a:rPr lang="zh-TW" altLang="en-US" sz="1200">
                <a:ea typeface="微軟正黑體"/>
              </a:rPr>
              <a:t>(以全台灣各年齡層平均死亡率作為標準族群)</a:t>
            </a:r>
            <a:br>
              <a:rPr lang="zh-TW" altLang="en-US" sz="2400">
                <a:ea typeface="微軟正黑體"/>
                <a:cs typeface="Arial"/>
              </a:rPr>
            </a:br>
            <a:br>
              <a:rPr lang="zh-TW" altLang="en-US" sz="2400">
                <a:ea typeface="微軟正黑體"/>
              </a:rPr>
            </a:br>
            <a:r>
              <a:rPr lang="zh-TW" altLang="en-US" sz="1600">
                <a:ea typeface="微軟正黑體"/>
              </a:rPr>
              <a:t>高死亡比：宜蘭縣、基隆市、苗栗市</a:t>
            </a:r>
            <a:r>
              <a:rPr lang="zh-TW" altLang="en-US" sz="1600">
                <a:ea typeface="微軟正黑體"/>
                <a:cs typeface="Arial"/>
              </a:rPr>
              <a:t>、桃園市、台北市</a:t>
            </a:r>
            <a:br>
              <a:rPr lang="zh-TW" altLang="en-US" sz="1600">
                <a:ea typeface="微軟正黑體"/>
                <a:cs typeface="Arial"/>
              </a:rPr>
            </a:br>
            <a:br>
              <a:rPr lang="zh-TW" altLang="en-US" sz="1600">
                <a:ea typeface="微軟正黑體"/>
                <a:cs typeface="Arial"/>
              </a:rPr>
            </a:br>
            <a:r>
              <a:rPr lang="zh-TW" altLang="en-US" sz="1600">
                <a:ea typeface="微軟正黑體"/>
                <a:cs typeface="Arial"/>
              </a:rPr>
              <a:t>低死亡比：台東縣、屏東縣、雲林縣、嘉義縣、高雄市、澎湖縣</a:t>
            </a:r>
            <a:br>
              <a:rPr lang="zh-TW" altLang="en-US" sz="1600">
                <a:ea typeface="微軟正黑體"/>
                <a:cs typeface="Arial"/>
              </a:rPr>
            </a:br>
            <a:br>
              <a:rPr lang="zh-TW" altLang="en-US" sz="1600">
                <a:ea typeface="微軟正黑體"/>
                <a:cs typeface="Arial"/>
              </a:rPr>
            </a:br>
            <a:r>
              <a:rPr lang="zh-TW" altLang="en-US" sz="1600">
                <a:ea typeface="微軟正黑體"/>
                <a:cs typeface="Arial"/>
              </a:rPr>
              <a:t>由於SMR計算無調整年齡結構，</a:t>
            </a:r>
            <a:r>
              <a:rPr lang="zh-TW" altLang="en-US" sz="1600" dirty="0">
                <a:ea typeface="微軟正黑體"/>
                <a:cs typeface="Arial"/>
              </a:rPr>
              <a:t>且全台平均</a:t>
            </a:r>
            <a:r>
              <a:rPr lang="zh-TW" altLang="en-US" sz="1600">
                <a:ea typeface="微軟正黑體"/>
                <a:cs typeface="Arial"/>
              </a:rPr>
              <a:t>預期死亡率為隨年齡上升，</a:t>
            </a:r>
            <a:r>
              <a:rPr lang="zh-TW" altLang="en-US" sz="1600" dirty="0">
                <a:ea typeface="微軟正黑體"/>
                <a:cs typeface="Arial"/>
              </a:rPr>
              <a:t>因此</a:t>
            </a:r>
            <a:r>
              <a:rPr lang="zh-TW" altLang="en-US" sz="1600">
                <a:ea typeface="微軟正黑體"/>
                <a:cs typeface="Arial"/>
              </a:rPr>
              <a:t>愈高齡化</a:t>
            </a:r>
            <a:r>
              <a:rPr lang="zh-TW" altLang="en-US" sz="1600" dirty="0">
                <a:ea typeface="微軟正黑體"/>
                <a:cs typeface="Arial"/>
              </a:rPr>
              <a:t>之</a:t>
            </a:r>
            <a:r>
              <a:rPr lang="zh-TW" altLang="en-US" sz="1600">
                <a:ea typeface="微軟正黑體"/>
                <a:cs typeface="Arial"/>
              </a:rPr>
              <a:t>地區預期死亡數會愈高，</a:t>
            </a:r>
            <a:r>
              <a:rPr lang="zh-TW" altLang="en-US" sz="1600" dirty="0">
                <a:ea typeface="微軟正黑體"/>
                <a:cs typeface="Arial"/>
              </a:rPr>
              <a:t>若當地高齡族群較全台死亡率低</a:t>
            </a:r>
            <a:r>
              <a:rPr lang="zh-TW" altLang="en-US" sz="1600">
                <a:ea typeface="微軟正黑體"/>
                <a:cs typeface="Arial"/>
              </a:rPr>
              <a:t>，SMR相較會變低。例如嘉義縣、雲林縣、澎湖縣皆為全台嚴重老化地區，其SMR皆低，桃園市、新竹市為全台較年輕地區，其SMR皆高。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49F748-F1D4-486D-B957-55BD19954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4" r="14745"/>
          <a:stretch/>
        </p:blipFill>
        <p:spPr>
          <a:xfrm>
            <a:off x="6171544" y="468373"/>
            <a:ext cx="5035421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73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altLang="zh-TW" sz="3200">
                <a:ea typeface="微軟正黑體"/>
              </a:rPr>
              <a:t>SMR</a:t>
            </a:r>
            <a:r>
              <a:rPr lang="zh-TW" altLang="en-US" sz="3200">
                <a:ea typeface="微軟正黑體"/>
              </a:rPr>
              <a:t>歷年地理分布</a:t>
            </a:r>
            <a:br>
              <a:rPr lang="en-US" altLang="zh-TW" sz="3200" dirty="0">
                <a:ea typeface="微軟正黑體"/>
              </a:rPr>
            </a:br>
            <a:br>
              <a:rPr lang="en-US" altLang="zh-TW" sz="3200" dirty="0">
                <a:ea typeface="微軟正黑體"/>
              </a:rPr>
            </a:br>
            <a:r>
              <a:rPr lang="zh-TW" altLang="en-US" sz="1800" dirty="0">
                <a:ea typeface="微軟正黑體"/>
              </a:rPr>
              <a:t>以北部較高，東南部較低，推測與人口老化程度相關</a:t>
            </a:r>
            <a:endParaRPr lang="zh-TW" altLang="en-US" sz="1800" dirty="0">
              <a:ea typeface="微軟正黑體"/>
              <a:cs typeface="Arial"/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5235A3-D3C2-4F7A-944D-247854588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02" r="7854"/>
          <a:stretch/>
        </p:blipFill>
        <p:spPr>
          <a:xfrm>
            <a:off x="9142476" y="0"/>
            <a:ext cx="2341984" cy="685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741250C-140C-4E6F-A170-3D61A994C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5" r="57261"/>
          <a:stretch/>
        </p:blipFill>
        <p:spPr>
          <a:xfrm>
            <a:off x="6347271" y="0"/>
            <a:ext cx="2341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4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258BF3-63EB-4F43-8DBA-D224737D4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zh-TW" altLang="en-US" sz="4000">
                <a:solidFill>
                  <a:schemeClr val="bg2"/>
                </a:solidFill>
              </a:rPr>
              <a:t>癌症當代年齡曲線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CDC0A3-2518-4A68-BACE-DE53E757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621692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 fontScale="90000"/>
          </a:bodyPr>
          <a:lstStyle/>
          <a:p>
            <a:r>
              <a:rPr lang="zh-TW" altLang="en-US" sz="3200">
                <a:ea typeface="微軟正黑體"/>
              </a:rPr>
              <a:t>全部當代年齡曲線</a:t>
            </a:r>
            <a:br>
              <a:rPr lang="zh-TW" altLang="en-US" sz="2400">
                <a:ea typeface="微軟正黑體"/>
                <a:cs typeface="Arial"/>
              </a:rPr>
            </a:br>
            <a:br>
              <a:rPr lang="zh-TW" altLang="en-US" sz="2400">
                <a:ea typeface="微軟正黑體"/>
              </a:rPr>
            </a:br>
            <a:r>
              <a:rPr lang="zh-TW" altLang="en-US" sz="1800">
                <a:ea typeface="微軟正黑體"/>
              </a:rPr>
              <a:t>五年區間為一</a:t>
            </a:r>
            <a:r>
              <a:rPr lang="zh-TW" altLang="en-US" sz="1800" dirty="0">
                <a:ea typeface="微軟正黑體"/>
              </a:rPr>
              <a:t>條</a:t>
            </a:r>
            <a:r>
              <a:rPr lang="zh-TW" altLang="en-US" sz="1800">
                <a:ea typeface="微軟正黑體"/>
              </a:rPr>
              <a:t>年代曲線，分別可見六條曲線隨年代愈近，各年齡層之死亡率皆愈高，且上升幅度隨年代增加，死亡率亦隨年齡增加。</a:t>
            </a:r>
            <a:br>
              <a:rPr lang="en-US" altLang="zh-TW" sz="1800" dirty="0">
                <a:ea typeface="微軟正黑體"/>
              </a:rPr>
            </a:br>
            <a:br>
              <a:rPr lang="en-US" altLang="zh-TW" sz="1800" dirty="0">
                <a:ea typeface="微軟正黑體"/>
              </a:rPr>
            </a:br>
            <a:r>
              <a:rPr lang="zh-TW" altLang="en-US" sz="1800" dirty="0">
                <a:ea typeface="微軟正黑體"/>
              </a:rPr>
              <a:t>代表愈近代，各年齡層死亡率愈加速上升，且愈高齡上升愈快（而且高齡死亡率已經較高了）。</a:t>
            </a:r>
            <a:br>
              <a:rPr lang="en-US" altLang="zh-TW" sz="1800" dirty="0">
                <a:ea typeface="微軟正黑體"/>
              </a:rPr>
            </a:br>
            <a:br>
              <a:rPr lang="en-US" altLang="zh-TW" sz="1800" dirty="0">
                <a:ea typeface="微軟正黑體"/>
              </a:rPr>
            </a:br>
            <a:r>
              <a:rPr lang="zh-TW" altLang="en-US" sz="1800" dirty="0">
                <a:ea typeface="微軟正黑體"/>
              </a:rPr>
              <a:t>另可見民國</a:t>
            </a:r>
            <a:r>
              <a:rPr lang="en-US" altLang="zh-TW" sz="1800" dirty="0">
                <a:ea typeface="微軟正黑體"/>
              </a:rPr>
              <a:t>60-70</a:t>
            </a:r>
            <a:r>
              <a:rPr lang="zh-TW" altLang="en-US" sz="1800" dirty="0">
                <a:ea typeface="微軟正黑體"/>
              </a:rPr>
              <a:t>年代，</a:t>
            </a:r>
            <a:r>
              <a:rPr lang="en-US" altLang="zh-TW" sz="1800" dirty="0">
                <a:ea typeface="微軟正黑體"/>
              </a:rPr>
              <a:t>75</a:t>
            </a:r>
            <a:r>
              <a:rPr lang="zh-TW" altLang="en-US" sz="1800" dirty="0">
                <a:ea typeface="微軟正黑體"/>
              </a:rPr>
              <a:t>歲以上死亡率有較其他年齡層降低的趨勢。</a:t>
            </a:r>
            <a:br>
              <a:rPr lang="en-US" altLang="zh-TW" sz="1800" dirty="0">
                <a:ea typeface="微軟正黑體"/>
              </a:rPr>
            </a:br>
            <a:br>
              <a:rPr lang="en-US" altLang="zh-TW" sz="1800" dirty="0">
                <a:ea typeface="微軟正黑體"/>
              </a:rPr>
            </a:br>
            <a:r>
              <a:rPr lang="zh-TW" altLang="en-US" sz="1800">
                <a:ea typeface="微軟正黑體"/>
              </a:rPr>
              <a:t>可推測為台灣近代高速工業化導致的社會環境變遷，而使大眾生活習慣改變為高風險方式</a:t>
            </a:r>
            <a:r>
              <a:rPr lang="zh-TW" altLang="en-US" sz="1800" dirty="0">
                <a:ea typeface="微軟正黑體"/>
              </a:rPr>
              <a:t>所致</a:t>
            </a:r>
            <a:r>
              <a:rPr lang="zh-TW" altLang="en-US" sz="1800">
                <a:ea typeface="微軟正黑體"/>
              </a:rPr>
              <a:t>。</a:t>
            </a:r>
            <a:endParaRPr lang="zh-TW" altLang="en-US" sz="1800">
              <a:ea typeface="微軟正黑體"/>
              <a:cs typeface="Arial"/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02A2A258-C254-4BFC-847A-8272FDC70B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45598"/>
              </p:ext>
            </p:extLst>
          </p:nvPr>
        </p:nvGraphicFramePr>
        <p:xfrm>
          <a:off x="5629255" y="909000"/>
          <a:ext cx="61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0140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zh-TW" altLang="en-US" sz="3200">
                <a:ea typeface="微軟正黑體"/>
              </a:rPr>
              <a:t>男性當代年齡曲線</a:t>
            </a:r>
            <a:br>
              <a:rPr lang="en-US" altLang="zh-TW" sz="3200" dirty="0">
                <a:ea typeface="微軟正黑體"/>
              </a:rPr>
            </a:br>
            <a:br>
              <a:rPr lang="en-US" altLang="zh-TW" sz="3200" dirty="0">
                <a:ea typeface="微軟正黑體"/>
              </a:rPr>
            </a:br>
            <a:r>
              <a:rPr lang="zh-TW" altLang="en-US" sz="1800" dirty="0">
                <a:ea typeface="微軟正黑體"/>
              </a:rPr>
              <a:t>皆高於女性</a:t>
            </a:r>
            <a:endParaRPr lang="zh-TW" altLang="en-US" sz="1800" dirty="0">
              <a:ea typeface="微軟正黑體"/>
              <a:cs typeface="Arial"/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73867AC4-E056-4BF9-8F57-D4140F182D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48802"/>
              </p:ext>
            </p:extLst>
          </p:nvPr>
        </p:nvGraphicFramePr>
        <p:xfrm>
          <a:off x="5626302" y="909000"/>
          <a:ext cx="61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4022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zh-TW" altLang="en-US" sz="3200">
                <a:ea typeface="微軟正黑體"/>
              </a:rPr>
              <a:t>女性當代年齡曲線</a:t>
            </a:r>
            <a:endParaRPr lang="zh-TW" altLang="en-US" sz="3200">
              <a:ea typeface="微軟正黑體"/>
              <a:cs typeface="Arial"/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EF14677B-3C32-43C2-990F-EB6E7C95DF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184924"/>
              </p:ext>
            </p:extLst>
          </p:nvPr>
        </p:nvGraphicFramePr>
        <p:xfrm>
          <a:off x="5629255" y="909000"/>
          <a:ext cx="61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8604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258BF3-63EB-4F43-8DBA-D224737D4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zh-TW" altLang="en-US" sz="4000">
                <a:solidFill>
                  <a:schemeClr val="bg2"/>
                </a:solidFill>
              </a:rPr>
              <a:t>癌症世代年齡曲線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CDC0A3-2518-4A68-BACE-DE53E757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9107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zh-TW" altLang="en-US" sz="3200">
                <a:ea typeface="微軟正黑體"/>
              </a:rPr>
              <a:t>全部世代年齡曲線</a:t>
            </a:r>
            <a:br>
              <a:rPr lang="zh-TW" altLang="en-US" sz="1600">
                <a:ea typeface="微軟正黑體"/>
                <a:cs typeface="Arial"/>
              </a:rPr>
            </a:br>
            <a:br>
              <a:rPr lang="zh-TW" altLang="en-US" sz="1600">
                <a:ea typeface="微軟正黑體"/>
              </a:rPr>
            </a:br>
            <a:r>
              <a:rPr lang="zh-TW" altLang="en-US" sz="1600">
                <a:ea typeface="微軟正黑體"/>
              </a:rPr>
              <a:t>以</a:t>
            </a:r>
            <a:r>
              <a:rPr lang="zh-TW" altLang="en-US" sz="1600" dirty="0">
                <a:ea typeface="微軟正黑體"/>
              </a:rPr>
              <a:t>出生世代</a:t>
            </a:r>
            <a:r>
              <a:rPr lang="zh-TW" altLang="en-US" sz="1600">
                <a:ea typeface="微軟正黑體"/>
              </a:rPr>
              <a:t>分為13個世代曲線，可見每條曲線大致可連接起來，並呈現隨年齡升高而死亡率上升的趨勢，且愈近代出生的世代，各條曲線</a:t>
            </a:r>
            <a:r>
              <a:rPr lang="zh-TW" altLang="en-US" sz="1600" dirty="0">
                <a:ea typeface="微軟正黑體"/>
              </a:rPr>
              <a:t>愈高齡處皆</a:t>
            </a:r>
            <a:r>
              <a:rPr lang="zh-TW" altLang="en-US" sz="1600">
                <a:ea typeface="微軟正黑體"/>
              </a:rPr>
              <a:t>高於舊世代</a:t>
            </a:r>
            <a:r>
              <a:rPr lang="zh-TW" altLang="en-US" sz="1600" dirty="0">
                <a:ea typeface="微軟正黑體"/>
              </a:rPr>
              <a:t>曲線</a:t>
            </a:r>
            <a:r>
              <a:rPr lang="zh-TW" altLang="en-US" sz="1600">
                <a:ea typeface="微軟正黑體"/>
              </a:rPr>
              <a:t>，代表愈新世代之死亡率上升</a:t>
            </a:r>
            <a:r>
              <a:rPr lang="zh-TW" altLang="en-US" sz="1600" dirty="0">
                <a:ea typeface="微軟正黑體"/>
              </a:rPr>
              <a:t>，且於高齡者上升愈多。</a:t>
            </a:r>
            <a:br>
              <a:rPr lang="en-US" altLang="zh-TW" sz="1600" dirty="0">
                <a:ea typeface="微軟正黑體"/>
              </a:rPr>
            </a:br>
            <a:br>
              <a:rPr lang="en-US" altLang="zh-TW" sz="1600" dirty="0">
                <a:ea typeface="微軟正黑體"/>
              </a:rPr>
            </a:br>
            <a:r>
              <a:rPr lang="zh-TW" altLang="en-US" sz="1600" dirty="0">
                <a:ea typeface="微軟正黑體"/>
              </a:rPr>
              <a:t>推測即為台灣現代化與工業化導致之不良生活習慣所致</a:t>
            </a:r>
            <a:r>
              <a:rPr lang="zh-TW" altLang="en-US" sz="1600">
                <a:ea typeface="微軟正黑體"/>
              </a:rPr>
              <a:t>。</a:t>
            </a:r>
            <a:endParaRPr lang="zh-TW" altLang="en-US" sz="1600">
              <a:ea typeface="微軟正黑體"/>
              <a:cs typeface="Arial"/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6ADF5286-5BDE-480E-80B4-243FB7809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549365"/>
              </p:ext>
            </p:extLst>
          </p:nvPr>
        </p:nvGraphicFramePr>
        <p:xfrm>
          <a:off x="5629255" y="909000"/>
          <a:ext cx="61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DCEF93B1-6D39-49BE-935A-AE730E9604F3}"/>
              </a:ext>
            </a:extLst>
          </p:cNvPr>
          <p:cNvSpPr txBox="1"/>
          <p:nvPr/>
        </p:nvSpPr>
        <p:spPr>
          <a:xfrm>
            <a:off x="10949036" y="56104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chemeClr val="bg1"/>
                </a:solidFill>
              </a:rPr>
              <a:t>民國年</a:t>
            </a:r>
          </a:p>
        </p:txBody>
      </p:sp>
    </p:spTree>
    <p:extLst>
      <p:ext uri="{BB962C8B-B14F-4D97-AF65-F5344CB8AC3E}">
        <p14:creationId xmlns:p14="http://schemas.microsoft.com/office/powerpoint/2010/main" val="3745035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zh-TW" altLang="en-US" sz="3200">
                <a:ea typeface="微軟正黑體"/>
              </a:rPr>
              <a:t>男性世代年齡曲線</a:t>
            </a:r>
            <a:endParaRPr lang="zh-TW" altLang="en-US" sz="3200">
              <a:ea typeface="微軟正黑體"/>
              <a:cs typeface="Arial"/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37015A75-AB34-4A69-B900-58CEBA3DB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331744"/>
              </p:ext>
            </p:extLst>
          </p:nvPr>
        </p:nvGraphicFramePr>
        <p:xfrm>
          <a:off x="5629255" y="909000"/>
          <a:ext cx="61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4C1B3A01-071E-481E-AAFC-04DAEDDC1BE9}"/>
              </a:ext>
            </a:extLst>
          </p:cNvPr>
          <p:cNvSpPr txBox="1"/>
          <p:nvPr/>
        </p:nvSpPr>
        <p:spPr>
          <a:xfrm>
            <a:off x="10949036" y="56104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chemeClr val="bg1"/>
                </a:solidFill>
              </a:rPr>
              <a:t>民國年</a:t>
            </a:r>
          </a:p>
        </p:txBody>
      </p:sp>
    </p:spTree>
    <p:extLst>
      <p:ext uri="{BB962C8B-B14F-4D97-AF65-F5344CB8AC3E}">
        <p14:creationId xmlns:p14="http://schemas.microsoft.com/office/powerpoint/2010/main" val="239495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258BF3-63EB-4F43-8DBA-D224737D4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zh-TW" altLang="en-US" sz="4000" dirty="0">
                <a:solidFill>
                  <a:schemeClr val="bg2"/>
                </a:solidFill>
              </a:rPr>
              <a:t>癌症年齡標準化死亡率 </a:t>
            </a:r>
            <a:r>
              <a:rPr lang="en-US" altLang="zh-TW" sz="4000" dirty="0">
                <a:solidFill>
                  <a:schemeClr val="bg2"/>
                </a:solidFill>
              </a:rPr>
              <a:t>(1971-2001) </a:t>
            </a:r>
            <a:r>
              <a:rPr lang="zh-TW" altLang="en-US" sz="4000" dirty="0">
                <a:solidFill>
                  <a:schemeClr val="bg2"/>
                </a:solidFill>
              </a:rPr>
              <a:t>的長期趨勢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CDC0A3-2518-4A68-BACE-DE53E757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09042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zh-TW" altLang="en-US" sz="3200">
                <a:ea typeface="微軟正黑體"/>
              </a:rPr>
              <a:t>女性世代年齡曲線</a:t>
            </a:r>
            <a:endParaRPr lang="zh-TW" altLang="en-US" sz="3200">
              <a:ea typeface="微軟正黑體"/>
              <a:cs typeface="Arial"/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24EE702D-B3AE-488C-8642-27D4F4B7C1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144107"/>
              </p:ext>
            </p:extLst>
          </p:nvPr>
        </p:nvGraphicFramePr>
        <p:xfrm>
          <a:off x="5629255" y="909000"/>
          <a:ext cx="61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3237DB03-8A63-46D7-907B-67F6B1949C85}"/>
              </a:ext>
            </a:extLst>
          </p:cNvPr>
          <p:cNvSpPr txBox="1"/>
          <p:nvPr/>
        </p:nvSpPr>
        <p:spPr>
          <a:xfrm>
            <a:off x="10949036" y="56104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chemeClr val="bg1"/>
                </a:solidFill>
              </a:rPr>
              <a:t>民國年</a:t>
            </a:r>
          </a:p>
        </p:txBody>
      </p:sp>
    </p:spTree>
    <p:extLst>
      <p:ext uri="{BB962C8B-B14F-4D97-AF65-F5344CB8AC3E}">
        <p14:creationId xmlns:p14="http://schemas.microsoft.com/office/powerpoint/2010/main" val="1258482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4F48B2-2EF6-4071-BD06-AF03412C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zh-TW" altLang="en-US" sz="4000" dirty="0">
                <a:solidFill>
                  <a:srgbClr val="FFFFFF"/>
                </a:solidFill>
              </a:rPr>
              <a:t>年齡、年代、世代作用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E183C-BB37-431A-8E02-3C091511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zh-TW" altLang="en-US" sz="2000" b="1" dirty="0"/>
              <a:t>年齡作用</a:t>
            </a:r>
            <a:r>
              <a:rPr lang="zh-TW" altLang="en-US" sz="2000" dirty="0"/>
              <a:t>：隨年齡愈高，死亡率愈高</a:t>
            </a:r>
            <a:endParaRPr lang="en-US" altLang="zh-TW" sz="2000" dirty="0"/>
          </a:p>
          <a:p>
            <a:r>
              <a:rPr lang="zh-TW" altLang="en-US" sz="2000" b="1" dirty="0"/>
              <a:t>年代作用</a:t>
            </a:r>
            <a:r>
              <a:rPr lang="zh-TW" altLang="en-US" sz="2000" dirty="0"/>
              <a:t>：隨年代愈近，各年齡層死亡率皆愈高，高齡處死亡率上升愈快</a:t>
            </a:r>
            <a:endParaRPr lang="en-US" altLang="zh-TW" sz="2000" dirty="0"/>
          </a:p>
          <a:p>
            <a:r>
              <a:rPr lang="zh-TW" altLang="en-US" sz="2000" b="1" dirty="0"/>
              <a:t>世代作用</a:t>
            </a:r>
            <a:r>
              <a:rPr lang="zh-TW" altLang="en-US" sz="2000" dirty="0"/>
              <a:t>：隨世代愈近，死亡率愈高，該世代高齡者死亡率上升愈多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/>
              <a:t>推論</a:t>
            </a:r>
            <a:endParaRPr lang="en-US" altLang="zh-TW" sz="2000" dirty="0"/>
          </a:p>
          <a:p>
            <a:pPr lvl="1"/>
            <a:r>
              <a:rPr lang="zh-TW" altLang="en-US" sz="1800" dirty="0"/>
              <a:t>年齡作用中，高齡者為癌症發生之高風險族群，肇因於其病理機制，且身體機能的下降，導致死亡率也隨之增加。</a:t>
            </a:r>
            <a:endParaRPr lang="en-US" altLang="zh-TW" sz="1800" dirty="0"/>
          </a:p>
          <a:p>
            <a:pPr lvl="1"/>
            <a:r>
              <a:rPr lang="zh-TW" altLang="en-US" sz="1800" dirty="0"/>
              <a:t>年代作用中，近代現代化社會之生活，對於各年齡層而言，都增加了過去甚少的風險因子，如外在環境變遷、甚或是個人的不良飲食習慣、缺乏身體活動等易導致癌症發生的風險行為。</a:t>
            </a:r>
            <a:endParaRPr lang="en-US" altLang="zh-TW" sz="1800" dirty="0"/>
          </a:p>
          <a:p>
            <a:pPr lvl="1"/>
            <a:r>
              <a:rPr lang="zh-TW" altLang="en-US" sz="1800" dirty="0"/>
              <a:t>世代作用中，愈年輕世代之生活行為模式愈西化，因此增加了如上述不良生活習慣等風險。</a:t>
            </a:r>
          </a:p>
        </p:txBody>
      </p:sp>
    </p:spTree>
    <p:extLst>
      <p:ext uri="{BB962C8B-B14F-4D97-AF65-F5344CB8AC3E}">
        <p14:creationId xmlns:p14="http://schemas.microsoft.com/office/powerpoint/2010/main" val="3298931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258BF3-63EB-4F43-8DBA-D224737D4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zh-TW" altLang="en-US" sz="4000">
                <a:solidFill>
                  <a:schemeClr val="bg2"/>
                </a:solidFill>
              </a:rPr>
              <a:t>年齡標準化發生率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CDC0A3-2518-4A68-BACE-DE53E757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613307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Autofit/>
          </a:bodyPr>
          <a:lstStyle/>
          <a:p>
            <a:r>
              <a:rPr lang="zh-TW" altLang="en-US" sz="2800" dirty="0"/>
              <a:t>年齡標準化發生率長期趨勢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zh-TW" altLang="en-US" sz="1800" dirty="0"/>
              <a:t>因發生率意義上為盛行率加上死亡率，發生率與死亡率呈正相關，與死亡率的長期趨勢皆為穩定上升，但發生率上升速率較快，於民國</a:t>
            </a:r>
            <a:r>
              <a:rPr lang="en-US" altLang="zh-TW" sz="1800" dirty="0"/>
              <a:t>70</a:t>
            </a:r>
            <a:r>
              <a:rPr lang="zh-TW" altLang="en-US" sz="1800" dirty="0"/>
              <a:t>年後即高於死亡率，可推測發生率快速上升為現代台灣生活習慣所增加的風險所致，然而死亡率不似發生率上升如此快，則為醫療衛生的進步所賜。另外，男性發生率亦如同死亡率愈加高於女性，可能為男性易從事高風險因子行為所致。</a:t>
            </a:r>
            <a:endParaRPr lang="zh-TW" altLang="en-US" sz="280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CE4028-0545-4669-A7AA-63C3505F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716" y="240588"/>
            <a:ext cx="4127078" cy="324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E466CB4-DB04-4739-BEE9-133F2CEF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16" y="3549294"/>
            <a:ext cx="4698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37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Autofit/>
          </a:bodyPr>
          <a:lstStyle/>
          <a:p>
            <a:r>
              <a:rPr lang="zh-TW" altLang="en-US" sz="2800" dirty="0"/>
              <a:t>年齡標準化發生率地理分布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zh-TW" altLang="en-US" sz="1800" dirty="0"/>
              <a:t>可見北部與中南部發生率較高，而死亡率趨勢與之大致相同，因此與死亡率呈正相關。而花蓮之死亡率相較發生率高出許多，推測為城鄉的醫藥衛生資源差距所致。</a:t>
            </a:r>
            <a:endParaRPr lang="zh-TW" altLang="en-US" sz="280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E6FFBE-3CB9-486B-BCC1-89B57529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547" y="0"/>
            <a:ext cx="4744572" cy="32721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13A45F-F2B5-4B41-8316-16E94FFA0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47" y="3386939"/>
            <a:ext cx="4744573" cy="34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9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zh-TW" altLang="en-US" sz="2400">
                <a:ea typeface="微軟正黑體"/>
              </a:rPr>
              <a:t>癌症年齡標準化死亡率 </a:t>
            </a:r>
            <a:r>
              <a:rPr lang="en-US" altLang="zh-TW" sz="2400">
                <a:ea typeface="微軟正黑體"/>
              </a:rPr>
              <a:t>(1971-2001) </a:t>
            </a:r>
            <a:r>
              <a:rPr lang="zh-TW" altLang="en-US" sz="2400">
                <a:ea typeface="微軟正黑體"/>
              </a:rPr>
              <a:t>的長期趨勢</a:t>
            </a:r>
            <a:br>
              <a:rPr lang="zh-TW" altLang="en-US" sz="2400">
                <a:ea typeface="微軟正黑體"/>
                <a:cs typeface="Arial"/>
              </a:rPr>
            </a:br>
            <a:br>
              <a:rPr lang="zh-TW" altLang="en-US" sz="2400">
                <a:ea typeface="微軟正黑體"/>
                <a:cs typeface="Arial"/>
              </a:rPr>
            </a:br>
            <a:r>
              <a:rPr lang="zh-TW" altLang="en-US" sz="1400">
                <a:ea typeface="微軟正黑體"/>
                <a:cs typeface="Arial"/>
              </a:rPr>
              <a:t>不論</a:t>
            </a:r>
            <a:r>
              <a:rPr lang="zh-TW" altLang="en-US" sz="1400" dirty="0">
                <a:ea typeface="微軟正黑體"/>
                <a:cs typeface="Arial"/>
              </a:rPr>
              <a:t>男</a:t>
            </a:r>
            <a:r>
              <a:rPr lang="zh-TW" altLang="en-US" sz="1400">
                <a:ea typeface="微軟正黑體"/>
                <a:cs typeface="Arial"/>
              </a:rPr>
              <a:t>/女性或不分性別之趨勢皆於民國60年至70年有一波上升，民國80年後又</a:t>
            </a:r>
            <a:r>
              <a:rPr lang="zh-TW" altLang="en-US" sz="1400" dirty="0">
                <a:ea typeface="微軟正黑體"/>
                <a:cs typeface="Arial"/>
              </a:rPr>
              <a:t>第二波</a:t>
            </a:r>
            <a:r>
              <a:rPr lang="zh-TW" altLang="en-US" sz="1400">
                <a:ea typeface="微軟正黑體"/>
                <a:cs typeface="Arial"/>
              </a:rPr>
              <a:t>大幅上升，且男性於民國70年後皆高於女性。</a:t>
            </a:r>
            <a:br>
              <a:rPr lang="zh-TW" altLang="en-US" sz="1400">
                <a:ea typeface="微軟正黑體"/>
                <a:cs typeface="Arial"/>
              </a:rPr>
            </a:br>
            <a:br>
              <a:rPr lang="zh-TW" altLang="en-US" sz="1400">
                <a:ea typeface="微軟正黑體"/>
                <a:cs typeface="Arial"/>
              </a:rPr>
            </a:br>
            <a:r>
              <a:rPr lang="zh-TW" altLang="en-US" sz="1400">
                <a:ea typeface="微軟正黑體"/>
                <a:cs typeface="Arial"/>
              </a:rPr>
              <a:t>上升的長期趨勢推測為台灣暴露在有害健康之危險性增加，例如飲食習慣的西化與環境的變遷，造成多外食、攝取過多高脂肪</a:t>
            </a:r>
            <a:r>
              <a:rPr lang="en-US" altLang="zh-TW" sz="1400">
                <a:ea typeface="微軟正黑體"/>
                <a:cs typeface="Arial"/>
              </a:rPr>
              <a:t>/</a:t>
            </a:r>
            <a:r>
              <a:rPr lang="zh-TW" altLang="en-US" sz="1400">
                <a:ea typeface="微軟正黑體"/>
                <a:cs typeface="Arial"/>
              </a:rPr>
              <a:t>膽固醇</a:t>
            </a:r>
            <a:r>
              <a:rPr lang="en-US" altLang="zh-TW" sz="1400">
                <a:ea typeface="微軟正黑體"/>
                <a:cs typeface="Arial"/>
              </a:rPr>
              <a:t>/</a:t>
            </a:r>
            <a:r>
              <a:rPr lang="zh-TW" altLang="en-US" sz="1400">
                <a:ea typeface="微軟正黑體"/>
                <a:cs typeface="Arial"/>
              </a:rPr>
              <a:t>肉類</a:t>
            </a:r>
            <a:r>
              <a:rPr lang="en-US" altLang="zh-TW" sz="1400">
                <a:ea typeface="微軟正黑體"/>
                <a:cs typeface="Arial"/>
              </a:rPr>
              <a:t>/</a:t>
            </a:r>
            <a:r>
              <a:rPr lang="zh-TW" altLang="en-US" sz="1400">
                <a:ea typeface="微軟正黑體"/>
                <a:cs typeface="Arial"/>
              </a:rPr>
              <a:t>煙燻</a:t>
            </a:r>
            <a:r>
              <a:rPr lang="en-US" altLang="zh-TW" sz="1400">
                <a:ea typeface="微軟正黑體"/>
                <a:cs typeface="Arial"/>
              </a:rPr>
              <a:t>/</a:t>
            </a:r>
            <a:r>
              <a:rPr lang="zh-TW" altLang="en-US" sz="1400">
                <a:ea typeface="微軟正黑體"/>
                <a:cs typeface="Arial"/>
              </a:rPr>
              <a:t>醃漬</a:t>
            </a:r>
            <a:r>
              <a:rPr lang="en-US" altLang="zh-TW" sz="1400">
                <a:ea typeface="微軟正黑體"/>
                <a:cs typeface="Arial"/>
              </a:rPr>
              <a:t>/</a:t>
            </a:r>
            <a:r>
              <a:rPr lang="zh-TW" altLang="en-US" sz="1400">
                <a:ea typeface="微軟正黑體"/>
                <a:cs typeface="Arial"/>
              </a:rPr>
              <a:t>辛辣物</a:t>
            </a:r>
            <a:r>
              <a:rPr lang="en-US" altLang="zh-TW" sz="1400">
                <a:ea typeface="微軟正黑體"/>
                <a:cs typeface="Arial"/>
              </a:rPr>
              <a:t>/</a:t>
            </a:r>
            <a:r>
              <a:rPr lang="zh-TW" altLang="en-US" sz="1400">
                <a:ea typeface="微軟正黑體"/>
                <a:cs typeface="Arial"/>
              </a:rPr>
              <a:t>加工食品</a:t>
            </a:r>
            <a:r>
              <a:rPr lang="zh-TW" altLang="en-US" sz="1400" dirty="0">
                <a:ea typeface="微軟正黑體"/>
                <a:cs typeface="Arial"/>
              </a:rPr>
              <a:t>等</a:t>
            </a:r>
            <a:r>
              <a:rPr lang="zh-TW" altLang="en-US" sz="1400">
                <a:ea typeface="微軟正黑體"/>
                <a:cs typeface="Arial"/>
              </a:rPr>
              <a:t>、缺乏纖維素，且現代人缺乏身體活動、</a:t>
            </a:r>
            <a:r>
              <a:rPr lang="en-US" altLang="zh-TW" sz="1400">
                <a:ea typeface="微軟正黑體"/>
                <a:cs typeface="Arial"/>
              </a:rPr>
              <a:t>BMI</a:t>
            </a:r>
            <a:r>
              <a:rPr lang="zh-TW" altLang="en-US" sz="1400">
                <a:ea typeface="微軟正黑體"/>
                <a:cs typeface="Arial"/>
              </a:rPr>
              <a:t>逐</a:t>
            </a:r>
            <a:r>
              <a:rPr lang="zh-TW" sz="1400">
                <a:ea typeface="微軟正黑體"/>
                <a:cs typeface="Arial"/>
              </a:rPr>
              <a:t>年升高</a:t>
            </a:r>
            <a:r>
              <a:rPr lang="zh-TW" altLang="en-US" sz="1400">
                <a:ea typeface="微軟正黑體"/>
                <a:cs typeface="Arial"/>
              </a:rPr>
              <a:t>等，</a:t>
            </a:r>
            <a:r>
              <a:rPr lang="zh-TW" altLang="en-US" sz="1400" dirty="0">
                <a:ea typeface="微軟正黑體"/>
                <a:cs typeface="Arial"/>
              </a:rPr>
              <a:t>皆</a:t>
            </a:r>
            <a:r>
              <a:rPr lang="zh-TW" sz="1400">
                <a:ea typeface="微軟正黑體"/>
                <a:cs typeface="Arial"/>
              </a:rPr>
              <a:t>為結腸癌主要風險因子</a:t>
            </a:r>
            <a:r>
              <a:rPr lang="zh-TW" altLang="en-US" sz="1400">
                <a:ea typeface="微軟正黑體"/>
                <a:cs typeface="Arial"/>
              </a:rPr>
              <a:t>。</a:t>
            </a:r>
            <a:br>
              <a:rPr lang="zh-TW" altLang="en-US" sz="1400">
                <a:ea typeface="微軟正黑體"/>
                <a:cs typeface="Arial"/>
              </a:rPr>
            </a:br>
            <a:br>
              <a:rPr lang="zh-TW" altLang="en-US" sz="1400">
                <a:ea typeface="微軟正黑體"/>
                <a:cs typeface="Arial"/>
              </a:rPr>
            </a:br>
            <a:r>
              <a:rPr lang="zh-TW" altLang="en-US" sz="1400">
                <a:ea typeface="微軟正黑體"/>
                <a:cs typeface="Arial"/>
              </a:rPr>
              <a:t>性別差異推測為男性的高飲酒、高吸菸等不良生活習慣高於女性，以及過重率與肥胖率皆逐年愈加高於女性，以上皆為結腸癌之風險因子。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F32DB3F-F70F-4D1F-997D-366348F38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24863"/>
            <a:ext cx="5502275" cy="40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23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258BF3-63EB-4F43-8DBA-D224737D4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zh-TW" altLang="en-US" sz="4000">
                <a:solidFill>
                  <a:schemeClr val="bg2"/>
                </a:solidFill>
              </a:rPr>
              <a:t>癌症年齡標準化死亡率 </a:t>
            </a:r>
            <a:r>
              <a:rPr lang="en-US" altLang="zh-TW" sz="4000">
                <a:solidFill>
                  <a:schemeClr val="bg2"/>
                </a:solidFill>
              </a:rPr>
              <a:t>(1971-2001)</a:t>
            </a:r>
            <a:r>
              <a:rPr lang="zh-TW" altLang="en-US" sz="4000">
                <a:solidFill>
                  <a:schemeClr val="bg2"/>
                </a:solidFill>
              </a:rPr>
              <a:t>之性比例的長期趨勢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CDC0A3-2518-4A68-BACE-DE53E757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904129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zh-TW" altLang="en-US" sz="2400">
                <a:ea typeface="微軟正黑體"/>
              </a:rPr>
              <a:t>癌症年齡標準化死亡率 </a:t>
            </a:r>
            <a:r>
              <a:rPr lang="en-US" altLang="zh-TW" sz="2400">
                <a:ea typeface="微軟正黑體"/>
              </a:rPr>
              <a:t>(1971-2001)</a:t>
            </a:r>
            <a:r>
              <a:rPr lang="zh-TW" altLang="en-US" sz="2400">
                <a:ea typeface="微軟正黑體"/>
              </a:rPr>
              <a:t>之性比例的長期趨勢</a:t>
            </a:r>
            <a:br>
              <a:rPr lang="zh-TW" altLang="en-US" sz="2400">
                <a:ea typeface="微軟正黑體"/>
                <a:cs typeface="Arial"/>
              </a:rPr>
            </a:br>
            <a:br>
              <a:rPr lang="zh-TW" altLang="en-US" sz="2400">
                <a:ea typeface="微軟正黑體"/>
                <a:cs typeface="Arial"/>
              </a:rPr>
            </a:br>
            <a:r>
              <a:rPr lang="zh-TW" altLang="en-US" sz="1800">
                <a:ea typeface="微軟正黑體"/>
                <a:cs typeface="Arial"/>
              </a:rPr>
              <a:t>性比例逐年上升，且近年來趨於穩定(震幅減少)，代表男性年齡標準化死亡率愈加高於女性，推測為男性之不良生活習慣造成，如高飲酒、高吸菸，以及體重控制不良等。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672B0F1-6C16-4561-BEF0-3669F6092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24061"/>
            <a:ext cx="5502276" cy="40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4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258BF3-63EB-4F43-8DBA-D224737D4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zh-TW" altLang="en-US" sz="4000">
                <a:solidFill>
                  <a:schemeClr val="bg2"/>
                </a:solidFill>
              </a:rPr>
              <a:t>癌症年齡標準化死亡率</a:t>
            </a:r>
            <a:br>
              <a:rPr lang="en-US" altLang="zh-TW" sz="4000">
                <a:solidFill>
                  <a:schemeClr val="bg2"/>
                </a:solidFill>
              </a:rPr>
            </a:br>
            <a:r>
              <a:rPr lang="zh-TW" altLang="en-US" sz="4000">
                <a:solidFill>
                  <a:schemeClr val="bg2"/>
                </a:solidFill>
              </a:rPr>
              <a:t>在 </a:t>
            </a:r>
            <a:r>
              <a:rPr lang="en-US" altLang="zh-TW" sz="4000">
                <a:solidFill>
                  <a:schemeClr val="bg2"/>
                </a:solidFill>
              </a:rPr>
              <a:t>23 </a:t>
            </a:r>
            <a:r>
              <a:rPr lang="zh-TW" altLang="en-US" sz="4000">
                <a:solidFill>
                  <a:schemeClr val="bg2"/>
                </a:solidFill>
              </a:rPr>
              <a:t>縣市的地理分佈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CDC0A3-2518-4A68-BACE-DE53E757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67171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 fontScale="90000"/>
          </a:bodyPr>
          <a:lstStyle/>
          <a:p>
            <a:r>
              <a:rPr lang="zh-TW" altLang="en-US" sz="2400">
                <a:ea typeface="微軟正黑體"/>
                <a:cs typeface="Arial"/>
              </a:rPr>
              <a:t>不分性別年齡標準化死亡率</a:t>
            </a:r>
            <a:br>
              <a:rPr lang="zh-TW" altLang="en-US" sz="2400">
                <a:ea typeface="微軟正黑體"/>
                <a:cs typeface="Arial"/>
              </a:rPr>
            </a:br>
            <a:br>
              <a:rPr lang="zh-TW" altLang="en-US" sz="1800">
                <a:ea typeface="微軟正黑體"/>
                <a:cs typeface="Arial"/>
              </a:rPr>
            </a:br>
            <a:r>
              <a:rPr lang="zh-TW" sz="1800">
                <a:ea typeface="微軟正黑體"/>
                <a:cs typeface="Arial"/>
              </a:rPr>
              <a:t>每五年趨勢與當時</a:t>
            </a:r>
            <a:r>
              <a:rPr lang="zh-TW" altLang="en-US" sz="1800">
                <a:ea typeface="微軟正黑體"/>
                <a:cs typeface="Arial"/>
              </a:rPr>
              <a:t>高死</a:t>
            </a:r>
            <a:r>
              <a:rPr lang="zh-TW" sz="1800">
                <a:ea typeface="微軟正黑體"/>
                <a:cs typeface="Arial"/>
              </a:rPr>
              <a:t>亡率地區</a:t>
            </a:r>
            <a:br>
              <a:rPr lang="zh-TW" sz="1800">
                <a:ea typeface="微軟正黑體"/>
                <a:cs typeface="Arial"/>
              </a:rPr>
            </a:br>
            <a:r>
              <a:rPr lang="zh-TW" sz="1800">
                <a:ea typeface="微軟正黑體"/>
                <a:cs typeface="Arial"/>
              </a:rPr>
              <a:t>60-64 桃園/苗栗</a:t>
            </a:r>
            <a:br>
              <a:rPr lang="zh-TW" sz="1800">
                <a:ea typeface="微軟正黑體"/>
                <a:cs typeface="Arial"/>
              </a:rPr>
            </a:br>
            <a:r>
              <a:rPr lang="zh-TW" sz="1800">
                <a:ea typeface="微軟正黑體"/>
                <a:cs typeface="Arial"/>
              </a:rPr>
              <a:t>65-69 桃園/台東</a:t>
            </a:r>
            <a:br>
              <a:rPr lang="zh-TW" sz="1800">
                <a:ea typeface="微軟正黑體"/>
                <a:cs typeface="Arial"/>
              </a:rPr>
            </a:br>
            <a:r>
              <a:rPr lang="zh-TW" sz="1800">
                <a:ea typeface="微軟正黑體"/>
                <a:cs typeface="Arial"/>
              </a:rPr>
              <a:t>70-74 宜蘭</a:t>
            </a:r>
            <a:br>
              <a:rPr lang="zh-TW" sz="1800">
                <a:ea typeface="微軟正黑體"/>
                <a:cs typeface="Arial"/>
              </a:rPr>
            </a:br>
            <a:r>
              <a:rPr lang="zh-TW" sz="1800">
                <a:ea typeface="微軟正黑體"/>
                <a:cs typeface="Arial"/>
              </a:rPr>
              <a:t>75-79 宜蘭</a:t>
            </a:r>
            <a:br>
              <a:rPr lang="zh-TW" sz="1800">
                <a:ea typeface="微軟正黑體"/>
                <a:cs typeface="Arial"/>
              </a:rPr>
            </a:br>
            <a:r>
              <a:rPr lang="zh-TW" sz="1800">
                <a:ea typeface="微軟正黑體"/>
                <a:cs typeface="Arial"/>
              </a:rPr>
              <a:t>80-84 苗栗/宜蘭/台南</a:t>
            </a:r>
            <a:br>
              <a:rPr lang="zh-TW" sz="1800">
                <a:ea typeface="微軟正黑體"/>
                <a:cs typeface="Arial"/>
              </a:rPr>
            </a:br>
            <a:r>
              <a:rPr lang="zh-TW" sz="1800">
                <a:ea typeface="微軟正黑體"/>
                <a:cs typeface="Arial"/>
              </a:rPr>
              <a:t>85-89 除了花蓮</a:t>
            </a:r>
            <a:r>
              <a:rPr lang="zh-TW" altLang="en-US" sz="1800">
                <a:ea typeface="微軟正黑體"/>
                <a:cs typeface="Arial"/>
              </a:rPr>
              <a:t>以外</a:t>
            </a:r>
            <a:r>
              <a:rPr lang="zh-TW" sz="1800">
                <a:ea typeface="微軟正黑體"/>
                <a:cs typeface="Arial"/>
              </a:rPr>
              <a:t>之全台</a:t>
            </a:r>
            <a:br>
              <a:rPr lang="zh-TW" altLang="en-US" sz="1800">
                <a:ea typeface="微軟正黑體"/>
                <a:cs typeface="Arial"/>
              </a:rPr>
            </a:br>
            <a:br>
              <a:rPr lang="zh-TW" altLang="en-US" sz="1800">
                <a:ea typeface="微軟正黑體"/>
              </a:rPr>
            </a:br>
            <a:r>
              <a:rPr lang="zh-TW" altLang="en-US" sz="1800">
                <a:ea typeface="微軟正黑體"/>
                <a:cs typeface="Arial"/>
              </a:rPr>
              <a:t>主要趨勢為各地區逐年增高，最後85-89年除了</a:t>
            </a:r>
            <a:r>
              <a:rPr lang="zh-TW" altLang="en-US" sz="1800" b="1" dirty="0">
                <a:ea typeface="微軟正黑體"/>
                <a:cs typeface="Arial"/>
              </a:rPr>
              <a:t>花蓮</a:t>
            </a:r>
            <a:r>
              <a:rPr lang="zh-TW" altLang="en-US" sz="1800">
                <a:ea typeface="微軟正黑體"/>
                <a:cs typeface="Arial"/>
              </a:rPr>
              <a:t>與苗栗之外，全台死亡率皆非常高，推測為</a:t>
            </a:r>
            <a:r>
              <a:rPr lang="zh-TW" sz="1800">
                <a:ea typeface="微軟正黑體"/>
                <a:cs typeface="Arial"/>
              </a:rPr>
              <a:t>已開發、工業化之地區</a:t>
            </a:r>
            <a:r>
              <a:rPr lang="zh-TW" altLang="en-US" sz="1800">
                <a:ea typeface="微軟正黑體"/>
                <a:cs typeface="Arial"/>
              </a:rPr>
              <a:t>，</a:t>
            </a:r>
            <a:r>
              <a:rPr lang="zh-TW" sz="1800">
                <a:ea typeface="微軟正黑體"/>
                <a:cs typeface="Arial"/>
              </a:rPr>
              <a:t>其大量食用肉類、動物性脂肪、蛋白質，精碾的穀類，及較少食用纖維素之族群、地區、</a:t>
            </a:r>
            <a:r>
              <a:rPr lang="zh-TW" altLang="en-US" sz="1800">
                <a:ea typeface="微軟正黑體"/>
                <a:cs typeface="Arial"/>
              </a:rPr>
              <a:t>罹患</a:t>
            </a:r>
            <a:r>
              <a:rPr lang="zh-TW" sz="1800">
                <a:ea typeface="微軟正黑體"/>
                <a:cs typeface="Arial"/>
              </a:rPr>
              <a:t>結腸癌風險較高</a:t>
            </a:r>
            <a:r>
              <a:rPr lang="zh-TW" altLang="en-US" sz="1800">
                <a:ea typeface="微軟正黑體"/>
                <a:cs typeface="Arial"/>
              </a:rPr>
              <a:t>，因此死亡率也較高</a:t>
            </a:r>
            <a:r>
              <a:rPr lang="zh-TW" sz="1800">
                <a:ea typeface="微軟正黑體"/>
                <a:cs typeface="Arial"/>
              </a:rPr>
              <a:t>。</a:t>
            </a:r>
            <a:endParaRPr lang="zh-TW" altLang="en-US" sz="1800">
              <a:ea typeface="微軟正黑體"/>
              <a:cs typeface="Arial"/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5E7B38-049F-425B-8359-349B079B9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11" r="5284"/>
          <a:stretch/>
        </p:blipFill>
        <p:spPr>
          <a:xfrm>
            <a:off x="8548294" y="0"/>
            <a:ext cx="3362960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8FAD0BA-B9CA-4B71-8056-44AAF7E7F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308"/>
          <a:stretch/>
        </p:blipFill>
        <p:spPr>
          <a:xfrm>
            <a:off x="6096000" y="0"/>
            <a:ext cx="1913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zh-TW" altLang="en-US" sz="2400">
                <a:ea typeface="微軟正黑體"/>
              </a:rPr>
              <a:t>男性</a:t>
            </a:r>
            <a:r>
              <a:rPr lang="zh-TW" sz="2400">
                <a:ea typeface="微軟正黑體"/>
              </a:rPr>
              <a:t>年齡標準化死亡率</a:t>
            </a:r>
            <a:br>
              <a:rPr lang="zh-TW" sz="1600"/>
            </a:br>
            <a:br>
              <a:rPr lang="zh-TW" sz="1600"/>
            </a:br>
            <a:r>
              <a:rPr lang="zh-TW" sz="1600">
                <a:ea typeface="微軟正黑體"/>
              </a:rPr>
              <a:t>每五年趨勢與當時</a:t>
            </a:r>
            <a:r>
              <a:rPr lang="zh-TW" altLang="en-US" sz="1600">
                <a:ea typeface="微軟正黑體"/>
              </a:rPr>
              <a:t>高死亡率</a:t>
            </a:r>
            <a:r>
              <a:rPr lang="zh-TW" sz="1600">
                <a:ea typeface="微軟正黑體"/>
              </a:rPr>
              <a:t>地區</a:t>
            </a:r>
            <a:br>
              <a:rPr lang="zh-TW" sz="1600"/>
            </a:br>
            <a:r>
              <a:rPr lang="zh-TW" sz="1600">
                <a:ea typeface="微軟正黑體"/>
              </a:rPr>
              <a:t>60-64 桃園/苗</a:t>
            </a:r>
            <a:r>
              <a:rPr lang="zh-TW" altLang="en-US" sz="1600">
                <a:ea typeface="微軟正黑體"/>
              </a:rPr>
              <a:t>栗</a:t>
            </a:r>
            <a:r>
              <a:rPr lang="en-US" altLang="zh-TW" sz="1600">
                <a:ea typeface="微軟正黑體"/>
              </a:rPr>
              <a:t>/</a:t>
            </a:r>
            <a:r>
              <a:rPr lang="zh-TW" altLang="en-US" sz="1600">
                <a:ea typeface="微軟正黑體"/>
              </a:rPr>
              <a:t>宜</a:t>
            </a:r>
            <a:r>
              <a:rPr lang="zh-TW" sz="1600">
                <a:ea typeface="微軟正黑體"/>
              </a:rPr>
              <a:t>蘭</a:t>
            </a:r>
            <a:br>
              <a:rPr lang="zh-TW" sz="1600"/>
            </a:br>
            <a:r>
              <a:rPr lang="zh-TW" sz="1600">
                <a:ea typeface="微軟正黑體"/>
              </a:rPr>
              <a:t>65-69 桃園</a:t>
            </a:r>
            <a:r>
              <a:rPr lang="en-US" altLang="zh-TW" sz="1600">
                <a:ea typeface="微軟正黑體"/>
              </a:rPr>
              <a:t>/</a:t>
            </a:r>
            <a:r>
              <a:rPr lang="zh-TW" altLang="en-US" sz="1600">
                <a:ea typeface="微軟正黑體"/>
              </a:rPr>
              <a:t>宜蘭</a:t>
            </a:r>
            <a:br>
              <a:rPr lang="zh-TW" sz="1600"/>
            </a:br>
            <a:r>
              <a:rPr lang="zh-TW" sz="1600">
                <a:ea typeface="微軟正黑體"/>
              </a:rPr>
              <a:t>70-74 宜蘭</a:t>
            </a:r>
            <a:br>
              <a:rPr lang="zh-TW" sz="1600"/>
            </a:br>
            <a:r>
              <a:rPr lang="zh-TW" sz="1600">
                <a:ea typeface="微軟正黑體"/>
              </a:rPr>
              <a:t>75-79 宜蘭</a:t>
            </a:r>
            <a:br>
              <a:rPr lang="zh-TW" sz="1600"/>
            </a:br>
            <a:r>
              <a:rPr lang="zh-TW" sz="1600">
                <a:ea typeface="微軟正黑體"/>
              </a:rPr>
              <a:t>80-84 苗栗/宜蘭/台南</a:t>
            </a:r>
            <a:br>
              <a:rPr lang="zh-TW" sz="1600"/>
            </a:br>
            <a:r>
              <a:rPr lang="zh-TW" sz="1600">
                <a:ea typeface="微軟正黑體"/>
              </a:rPr>
              <a:t>85-89 除了花蓮</a:t>
            </a:r>
            <a:r>
              <a:rPr lang="zh-TW" altLang="en-US" sz="1600">
                <a:ea typeface="微軟正黑體"/>
              </a:rPr>
              <a:t>以外</a:t>
            </a:r>
            <a:r>
              <a:rPr lang="zh-TW" sz="1600">
                <a:ea typeface="微軟正黑體"/>
              </a:rPr>
              <a:t>之全台</a:t>
            </a:r>
            <a:endParaRPr lang="zh-TW" sz="160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4163667-D256-4079-BE74-7D96CA3EE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504"/>
          <a:stretch/>
        </p:blipFill>
        <p:spPr>
          <a:xfrm>
            <a:off x="6100411" y="0"/>
            <a:ext cx="1820815" cy="6858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5C98395-ED26-409B-B83A-1A473F55F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9" r="4114"/>
          <a:stretch/>
        </p:blipFill>
        <p:spPr>
          <a:xfrm>
            <a:off x="8548294" y="0"/>
            <a:ext cx="3474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CE565-6579-436F-BE15-46E6348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zh-TW" sz="2400">
                <a:ea typeface="微軟正黑體"/>
              </a:rPr>
              <a:t>女性年齡標準化死亡率</a:t>
            </a:r>
            <a:br>
              <a:rPr lang="zh-TW" sz="1600"/>
            </a:br>
            <a:br>
              <a:rPr lang="zh-TW" sz="1600"/>
            </a:br>
            <a:r>
              <a:rPr lang="zh-TW" sz="1600">
                <a:ea typeface="微軟正黑體"/>
              </a:rPr>
              <a:t>每五年趨勢與當時高死</a:t>
            </a:r>
            <a:r>
              <a:rPr lang="zh-TW" altLang="en-US" sz="1600">
                <a:ea typeface="微軟正黑體"/>
              </a:rPr>
              <a:t>亡率</a:t>
            </a:r>
            <a:r>
              <a:rPr lang="zh-TW" sz="1600">
                <a:ea typeface="微軟正黑體"/>
              </a:rPr>
              <a:t>地區</a:t>
            </a:r>
            <a:br>
              <a:rPr lang="zh-TW" sz="1600"/>
            </a:br>
            <a:r>
              <a:rPr lang="zh-TW" sz="1600">
                <a:ea typeface="微軟正黑體"/>
              </a:rPr>
              <a:t>60-64 桃園/新竹</a:t>
            </a:r>
            <a:r>
              <a:rPr lang="en-US" altLang="zh-TW" sz="1600">
                <a:ea typeface="微軟正黑體"/>
              </a:rPr>
              <a:t>/</a:t>
            </a:r>
            <a:r>
              <a:rPr lang="zh-TW" sz="1600">
                <a:ea typeface="微軟正黑體"/>
              </a:rPr>
              <a:t>苗栗</a:t>
            </a:r>
            <a:r>
              <a:rPr lang="en-US" altLang="zh-TW" sz="1600">
                <a:ea typeface="微軟正黑體"/>
              </a:rPr>
              <a:t>/</a:t>
            </a:r>
            <a:r>
              <a:rPr lang="zh-TW" altLang="en-US" sz="1600">
                <a:ea typeface="微軟正黑體"/>
              </a:rPr>
              <a:t>南投/台東</a:t>
            </a:r>
            <a:br>
              <a:rPr lang="zh-TW" sz="1600"/>
            </a:br>
            <a:r>
              <a:rPr lang="zh-TW" sz="1600">
                <a:ea typeface="微軟正黑體"/>
              </a:rPr>
              <a:t>65-69 桃園/新</a:t>
            </a:r>
            <a:r>
              <a:rPr lang="zh-TW" altLang="en-US" sz="1600">
                <a:ea typeface="微軟正黑體"/>
              </a:rPr>
              <a:t>竹/南投/台東</a:t>
            </a:r>
            <a:br>
              <a:rPr lang="zh-TW" sz="1600"/>
            </a:br>
            <a:r>
              <a:rPr lang="zh-TW" sz="1600">
                <a:ea typeface="微軟正黑體"/>
              </a:rPr>
              <a:t>70-74 桃園</a:t>
            </a:r>
            <a:br>
              <a:rPr lang="zh-TW" sz="1600"/>
            </a:br>
            <a:r>
              <a:rPr lang="zh-TW" sz="1600">
                <a:ea typeface="微軟正黑體"/>
              </a:rPr>
              <a:t>75-79 宜蘭/</a:t>
            </a:r>
            <a:r>
              <a:rPr lang="zh-TW" altLang="en-US" sz="1600">
                <a:ea typeface="微軟正黑體"/>
              </a:rPr>
              <a:t>花</a:t>
            </a:r>
            <a:r>
              <a:rPr lang="zh-TW" sz="1600">
                <a:ea typeface="微軟正黑體"/>
              </a:rPr>
              <a:t>蓮</a:t>
            </a:r>
            <a:br>
              <a:rPr lang="zh-TW" sz="1600"/>
            </a:br>
            <a:r>
              <a:rPr lang="zh-TW" sz="1600">
                <a:ea typeface="微軟正黑體"/>
              </a:rPr>
              <a:t>80-84 桃園</a:t>
            </a:r>
            <a:r>
              <a:rPr lang="en-US" altLang="zh-TW" sz="1600">
                <a:ea typeface="微軟正黑體"/>
              </a:rPr>
              <a:t>/</a:t>
            </a:r>
            <a:r>
              <a:rPr lang="zh-TW" sz="1600">
                <a:ea typeface="微軟正黑體"/>
              </a:rPr>
              <a:t>苗栗</a:t>
            </a:r>
            <a:r>
              <a:rPr lang="en-US" altLang="zh-TW" sz="1600">
                <a:ea typeface="微軟正黑體"/>
              </a:rPr>
              <a:t>/</a:t>
            </a:r>
            <a:r>
              <a:rPr lang="zh-TW" sz="1600">
                <a:ea typeface="微軟正黑體"/>
              </a:rPr>
              <a:t>宜蘭/南投</a:t>
            </a:r>
            <a:br>
              <a:rPr lang="zh-TW" sz="1600"/>
            </a:br>
            <a:r>
              <a:rPr lang="zh-TW" sz="1600">
                <a:ea typeface="微軟正黑體"/>
              </a:rPr>
              <a:t>85-89 北部</a:t>
            </a:r>
            <a:r>
              <a:rPr lang="en-US" altLang="zh-TW" sz="1600">
                <a:ea typeface="微軟正黑體"/>
              </a:rPr>
              <a:t>(</a:t>
            </a:r>
            <a:r>
              <a:rPr lang="zh-TW" sz="1600">
                <a:ea typeface="微軟正黑體"/>
              </a:rPr>
              <a:t>桃園)</a:t>
            </a:r>
            <a:r>
              <a:rPr lang="zh-TW" altLang="en-US" sz="1600">
                <a:ea typeface="微軟正黑體"/>
              </a:rPr>
              <a:t>/中部(台南)</a:t>
            </a:r>
            <a:endParaRPr lang="zh-TW" sz="160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DEAAD9B-8190-463C-B10C-9F1A3BCAD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13" r="4656"/>
          <a:stretch/>
        </p:blipFill>
        <p:spPr>
          <a:xfrm>
            <a:off x="8548294" y="0"/>
            <a:ext cx="3489649" cy="6858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9D82C2F-F564-4776-8F47-03B5B1C93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" r="76657"/>
          <a:stretch/>
        </p:blipFill>
        <p:spPr>
          <a:xfrm>
            <a:off x="6161505" y="0"/>
            <a:ext cx="1772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44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24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HDOfficeLightV0</vt:lpstr>
      <vt:lpstr>描述性流行病學研究 ICD-153結腸癌</vt:lpstr>
      <vt:lpstr>癌症年齡標準化死亡率 (1971-2001) 的長期趨勢</vt:lpstr>
      <vt:lpstr>癌症年齡標準化死亡率 (1971-2001) 的長期趨勢  不論男/女性或不分性別之趨勢皆於民國60年至70年有一波上升，民國80年後又第二波大幅上升，且男性於民國70年後皆高於女性。  上升的長期趨勢推測為台灣暴露在有害健康之危險性增加，例如飲食習慣的西化與環境的變遷，造成多外食、攝取過多高脂肪/膽固醇/肉類/煙燻/醃漬/辛辣物/加工食品等、缺乏纖維素，且現代人缺乏身體活動、BMI逐年升高等，皆為結腸癌主要風險因子。  性別差異推測為男性的高飲酒、高吸菸等不良生活習慣高於女性，以及過重率與肥胖率皆逐年愈加高於女性，以上皆為結腸癌之風險因子。</vt:lpstr>
      <vt:lpstr>癌症年齡標準化死亡率 (1971-2001)之性比例的長期趨勢</vt:lpstr>
      <vt:lpstr>癌症年齡標準化死亡率 (1971-2001)之性比例的長期趨勢  性比例逐年上升，且近年來趨於穩定(震幅減少)，代表男性年齡標準化死亡率愈加高於女性，推測為男性之不良生活習慣造成，如高飲酒、高吸菸，以及體重控制不良等。</vt:lpstr>
      <vt:lpstr>癌症年齡標準化死亡率 在 23 縣市的地理分佈 </vt:lpstr>
      <vt:lpstr>不分性別年齡標準化死亡率  每五年趨勢與當時高死亡率地區 60-64 桃園/苗栗 65-69 桃園/台東 70-74 宜蘭 75-79 宜蘭 80-84 苗栗/宜蘭/台南 85-89 除了花蓮以外之全台  主要趨勢為各地區逐年增高，最後85-89年除了花蓮與苗栗之外，全台死亡率皆非常高，推測為已開發、工業化之地區，其大量食用肉類、動物性脂肪、蛋白質，精碾的穀類，及較少食用纖維素之族群、地區、罹患結腸癌風險較高，因此死亡率也較高。</vt:lpstr>
      <vt:lpstr>男性年齡標準化死亡率  每五年趨勢與當時高死亡率地區 60-64 桃園/苗栗/宜蘭 65-69 桃園/宜蘭 70-74 宜蘭 75-79 宜蘭 80-84 苗栗/宜蘭/台南 85-89 除了花蓮以外之全台</vt:lpstr>
      <vt:lpstr>女性年齡標準化死亡率  每五年趨勢與當時高死亡率地區 60-64 桃園/新竹/苗栗/南投/台東 65-69 桃園/新竹/南投/台東 70-74 桃園 75-79 宜蘭/花蓮 80-84 桃園/苗栗/宜蘭/南投 85-89 北部(桃園)/中部(台南)</vt:lpstr>
      <vt:lpstr>比較各地和全台灣地區SMR的差異</vt:lpstr>
      <vt:lpstr>SMR平均地理分布 (以全台灣各年齡層平均死亡率作為標準族群)  高死亡比：宜蘭縣、基隆市、苗栗市、桃園市、台北市  低死亡比：台東縣、屏東縣、雲林縣、嘉義縣、高雄市、澎湖縣  由於SMR計算無調整年齡結構，且全台平均預期死亡率為隨年齡上升，因此愈高齡化之地區預期死亡數會愈高，若當地高齡族群較全台死亡率低，SMR相較會變低。例如嘉義縣、雲林縣、澎湖縣皆為全台嚴重老化地區，其SMR皆低，桃園市、新竹市為全台較年輕地區，其SMR皆高。</vt:lpstr>
      <vt:lpstr>SMR歷年地理分布  以北部較高，東南部較低，推測與人口老化程度相關</vt:lpstr>
      <vt:lpstr>癌症當代年齡曲線</vt:lpstr>
      <vt:lpstr>全部當代年齡曲線  五年區間為一條年代曲線，分別可見六條曲線隨年代愈近，各年齡層之死亡率皆愈高，且上升幅度隨年代增加，死亡率亦隨年齡增加。  代表愈近代，各年齡層死亡率愈加速上升，且愈高齡上升愈快（而且高齡死亡率已經較高了）。  另可見民國60-70年代，75歲以上死亡率有較其他年齡層降低的趨勢。  可推測為台灣近代高速工業化導致的社會環境變遷，而使大眾生活習慣改變為高風險方式所致。</vt:lpstr>
      <vt:lpstr>男性當代年齡曲線  皆高於女性</vt:lpstr>
      <vt:lpstr>女性當代年齡曲線</vt:lpstr>
      <vt:lpstr>癌症世代年齡曲線</vt:lpstr>
      <vt:lpstr>全部世代年齡曲線  以出生世代分為13個世代曲線，可見每條曲線大致可連接起來，並呈現隨年齡升高而死亡率上升的趨勢，且愈近代出生的世代，各條曲線愈高齡處皆高於舊世代曲線，代表愈新世代之死亡率上升，且於高齡者上升愈多。  推測即為台灣現代化與工業化導致之不良生活習慣所致。</vt:lpstr>
      <vt:lpstr>男性世代年齡曲線</vt:lpstr>
      <vt:lpstr>女性世代年齡曲線</vt:lpstr>
      <vt:lpstr>年齡、年代、世代作用</vt:lpstr>
      <vt:lpstr>年齡標準化發生率</vt:lpstr>
      <vt:lpstr>年齡標準化發生率長期趨勢  因發生率意義上為盛行率加上死亡率，發生率與死亡率呈正相關，與死亡率的長期趨勢皆為穩定上升，但發生率上升速率較快，於民國70年後即高於死亡率，可推測發生率快速上升為現代台灣生活習慣所增加的風險所致，然而死亡率不似發生率上升如此快，則為醫療衛生的進步所賜。另外，男性發生率亦如同死亡率愈加高於女性，可能為男性易從事高風險因子行為所致。</vt:lpstr>
      <vt:lpstr>年齡標準化發生率地理分布  可見北部與中南部發生率較高，而死亡率趨勢與之大致相同，因此與死亡率呈正相關。而花蓮之死亡率相較發生率高出許多，推測為城鄉的醫藥衛生資源差距所致。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梁嫚芳</dc:creator>
  <cp:lastModifiedBy>梁嫚芳</cp:lastModifiedBy>
  <cp:revision>5</cp:revision>
  <dcterms:created xsi:type="dcterms:W3CDTF">2020-12-13T14:57:40Z</dcterms:created>
  <dcterms:modified xsi:type="dcterms:W3CDTF">2021-01-12T06:23:43Z</dcterms:modified>
</cp:coreProperties>
</file>