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A5ECD-0440-4621-9B60-ADE43E46DBE0}" v="2" dt="2020-08-13T03:40:36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c75ae6710e7347b" providerId="LiveId" clId="{6FD9D746-B032-4B2C-8B58-F774D8CA2F27}"/>
    <pc:docChg chg="undo custSel addSld modSld sldOrd">
      <pc:chgData name="" userId="8c75ae6710e7347b" providerId="LiveId" clId="{6FD9D746-B032-4B2C-8B58-F774D8CA2F27}" dt="2020-07-14T08:38:27.773" v="760" actId="14100"/>
      <pc:docMkLst>
        <pc:docMk/>
      </pc:docMkLst>
      <pc:sldChg chg="modSp">
        <pc:chgData name="" userId="8c75ae6710e7347b" providerId="LiveId" clId="{6FD9D746-B032-4B2C-8B58-F774D8CA2F27}" dt="2020-07-14T08:35:12.968" v="632" actId="20577"/>
        <pc:sldMkLst>
          <pc:docMk/>
          <pc:sldMk cId="2284161288" sldId="256"/>
        </pc:sldMkLst>
        <pc:spChg chg="mod">
          <ac:chgData name="" userId="8c75ae6710e7347b" providerId="LiveId" clId="{6FD9D746-B032-4B2C-8B58-F774D8CA2F27}" dt="2020-07-14T08:34:30.850" v="580" actId="20577"/>
          <ac:spMkLst>
            <pc:docMk/>
            <pc:sldMk cId="2284161288" sldId="256"/>
            <ac:spMk id="2" creationId="{C34196E9-6BBF-4D9C-AC9A-344D379294FE}"/>
          </ac:spMkLst>
        </pc:spChg>
        <pc:spChg chg="mod">
          <ac:chgData name="" userId="8c75ae6710e7347b" providerId="LiveId" clId="{6FD9D746-B032-4B2C-8B58-F774D8CA2F27}" dt="2020-07-14T08:35:12.968" v="632" actId="20577"/>
          <ac:spMkLst>
            <pc:docMk/>
            <pc:sldMk cId="2284161288" sldId="256"/>
            <ac:spMk id="3" creationId="{082B89B4-958B-4347-A00C-38E40848881F}"/>
          </ac:spMkLst>
        </pc:spChg>
      </pc:sldChg>
      <pc:sldChg chg="addSp delSp modSp">
        <pc:chgData name="" userId="8c75ae6710e7347b" providerId="LiveId" clId="{6FD9D746-B032-4B2C-8B58-F774D8CA2F27}" dt="2020-07-14T07:27:24.010" v="125" actId="1076"/>
        <pc:sldMkLst>
          <pc:docMk/>
          <pc:sldMk cId="2549218596" sldId="257"/>
        </pc:sldMkLst>
        <pc:spChg chg="mod">
          <ac:chgData name="" userId="8c75ae6710e7347b" providerId="LiveId" clId="{6FD9D746-B032-4B2C-8B58-F774D8CA2F27}" dt="2020-07-14T07:25:16.991" v="108" actId="20577"/>
          <ac:spMkLst>
            <pc:docMk/>
            <pc:sldMk cId="2549218596" sldId="257"/>
            <ac:spMk id="2" creationId="{C1E9A88A-D548-4E5B-8C5D-0A24D8727D15}"/>
          </ac:spMkLst>
        </pc:spChg>
        <pc:picChg chg="del mod modCrop">
          <ac:chgData name="" userId="8c75ae6710e7347b" providerId="LiveId" clId="{6FD9D746-B032-4B2C-8B58-F774D8CA2F27}" dt="2020-07-14T07:27:17.528" v="123" actId="478"/>
          <ac:picMkLst>
            <pc:docMk/>
            <pc:sldMk cId="2549218596" sldId="257"/>
            <ac:picMk id="6" creationId="{AF629C07-F5D5-4B29-9433-E329783CE419}"/>
          </ac:picMkLst>
        </pc:picChg>
        <pc:picChg chg="add mod">
          <ac:chgData name="" userId="8c75ae6710e7347b" providerId="LiveId" clId="{6FD9D746-B032-4B2C-8B58-F774D8CA2F27}" dt="2020-07-14T07:27:24.010" v="125" actId="1076"/>
          <ac:picMkLst>
            <pc:docMk/>
            <pc:sldMk cId="2549218596" sldId="257"/>
            <ac:picMk id="7" creationId="{D6DFD331-E7CA-4BF6-9267-28F5F2F4AC2F}"/>
          </ac:picMkLst>
        </pc:picChg>
      </pc:sldChg>
      <pc:sldChg chg="addSp delSp modSp">
        <pc:chgData name="" userId="8c75ae6710e7347b" providerId="LiveId" clId="{6FD9D746-B032-4B2C-8B58-F774D8CA2F27}" dt="2020-07-14T08:03:25.212" v="179" actId="20577"/>
        <pc:sldMkLst>
          <pc:docMk/>
          <pc:sldMk cId="3800340649" sldId="258"/>
        </pc:sldMkLst>
        <pc:spChg chg="mod">
          <ac:chgData name="" userId="8c75ae6710e7347b" providerId="LiveId" clId="{6FD9D746-B032-4B2C-8B58-F774D8CA2F27}" dt="2020-07-14T08:03:25.212" v="179" actId="20577"/>
          <ac:spMkLst>
            <pc:docMk/>
            <pc:sldMk cId="3800340649" sldId="258"/>
            <ac:spMk id="2" creationId="{914D1F5D-9CE9-43B2-B138-185E155E1E6C}"/>
          </ac:spMkLst>
        </pc:spChg>
        <pc:spChg chg="mod">
          <ac:chgData name="" userId="8c75ae6710e7347b" providerId="LiveId" clId="{6FD9D746-B032-4B2C-8B58-F774D8CA2F27}" dt="2020-07-14T07:24:54.747" v="102" actId="14100"/>
          <ac:spMkLst>
            <pc:docMk/>
            <pc:sldMk cId="3800340649" sldId="258"/>
            <ac:spMk id="3" creationId="{DFCACE1D-E4B3-4CA6-85BC-6606236CCBDA}"/>
          </ac:spMkLst>
        </pc:spChg>
        <pc:spChg chg="mod">
          <ac:chgData name="" userId="8c75ae6710e7347b" providerId="LiveId" clId="{6FD9D746-B032-4B2C-8B58-F774D8CA2F27}" dt="2020-07-14T07:24:50.875" v="101" actId="14100"/>
          <ac:spMkLst>
            <pc:docMk/>
            <pc:sldMk cId="3800340649" sldId="258"/>
            <ac:spMk id="5" creationId="{E75264CA-09EF-404F-8C0B-2B52E8984569}"/>
          </ac:spMkLst>
        </pc:spChg>
        <pc:spChg chg="add del">
          <ac:chgData name="" userId="8c75ae6710e7347b" providerId="LiveId" clId="{6FD9D746-B032-4B2C-8B58-F774D8CA2F27}" dt="2020-07-14T07:24:13.456" v="52"/>
          <ac:spMkLst>
            <pc:docMk/>
            <pc:sldMk cId="3800340649" sldId="258"/>
            <ac:spMk id="6" creationId="{42A7E4D9-C3E7-49AA-9697-CFB86BE1E580}"/>
          </ac:spMkLst>
        </pc:spChg>
        <pc:picChg chg="mod">
          <ac:chgData name="" userId="8c75ae6710e7347b" providerId="LiveId" clId="{6FD9D746-B032-4B2C-8B58-F774D8CA2F27}" dt="2020-07-14T07:24:42.850" v="98" actId="1076"/>
          <ac:picMkLst>
            <pc:docMk/>
            <pc:sldMk cId="3800340649" sldId="258"/>
            <ac:picMk id="4" creationId="{75EC728E-CD0C-4CFC-971A-89C40B330071}"/>
          </ac:picMkLst>
        </pc:picChg>
      </pc:sldChg>
      <pc:sldChg chg="addSp delSp modSp add">
        <pc:chgData name="" userId="8c75ae6710e7347b" providerId="LiveId" clId="{6FD9D746-B032-4B2C-8B58-F774D8CA2F27}" dt="2020-07-14T08:03:42.676" v="188" actId="478"/>
        <pc:sldMkLst>
          <pc:docMk/>
          <pc:sldMk cId="3928777805" sldId="259"/>
        </pc:sldMkLst>
        <pc:spChg chg="mod">
          <ac:chgData name="" userId="8c75ae6710e7347b" providerId="LiveId" clId="{6FD9D746-B032-4B2C-8B58-F774D8CA2F27}" dt="2020-07-14T08:03:39.332" v="187" actId="20577"/>
          <ac:spMkLst>
            <pc:docMk/>
            <pc:sldMk cId="3928777805" sldId="259"/>
            <ac:spMk id="2" creationId="{4AEA001B-FFA8-4667-8176-80879208030A}"/>
          </ac:spMkLst>
        </pc:spChg>
        <pc:spChg chg="del">
          <ac:chgData name="" userId="8c75ae6710e7347b" providerId="LiveId" clId="{6FD9D746-B032-4B2C-8B58-F774D8CA2F27}" dt="2020-07-14T08:03:42.676" v="188" actId="478"/>
          <ac:spMkLst>
            <pc:docMk/>
            <pc:sldMk cId="3928777805" sldId="259"/>
            <ac:spMk id="3" creationId="{169764EC-7FDC-4F1F-B863-D6B148E05802}"/>
          </ac:spMkLst>
        </pc:spChg>
        <pc:spChg chg="add del">
          <ac:chgData name="" userId="8c75ae6710e7347b" providerId="LiveId" clId="{6FD9D746-B032-4B2C-8B58-F774D8CA2F27}" dt="2020-07-14T07:33:14.564" v="127"/>
          <ac:spMkLst>
            <pc:docMk/>
            <pc:sldMk cId="3928777805" sldId="259"/>
            <ac:spMk id="4" creationId="{086A743F-A01A-4540-B61B-18C42099F2D7}"/>
          </ac:spMkLst>
        </pc:spChg>
        <pc:picChg chg="add">
          <ac:chgData name="" userId="8c75ae6710e7347b" providerId="LiveId" clId="{6FD9D746-B032-4B2C-8B58-F774D8CA2F27}" dt="2020-07-14T07:33:15.875" v="128"/>
          <ac:picMkLst>
            <pc:docMk/>
            <pc:sldMk cId="3928777805" sldId="259"/>
            <ac:picMk id="5" creationId="{AB02EA25-60C4-45B2-9F7B-75E7DDF46A09}"/>
          </ac:picMkLst>
        </pc:picChg>
      </pc:sldChg>
      <pc:sldChg chg="addSp modSp add">
        <pc:chgData name="" userId="8c75ae6710e7347b" providerId="LiveId" clId="{6FD9D746-B032-4B2C-8B58-F774D8CA2F27}" dt="2020-07-14T08:20:38.407" v="222" actId="20577"/>
        <pc:sldMkLst>
          <pc:docMk/>
          <pc:sldMk cId="590695064" sldId="260"/>
        </pc:sldMkLst>
        <pc:spChg chg="mod">
          <ac:chgData name="" userId="8c75ae6710e7347b" providerId="LiveId" clId="{6FD9D746-B032-4B2C-8B58-F774D8CA2F27}" dt="2020-07-14T08:03:30.573" v="185" actId="20577"/>
          <ac:spMkLst>
            <pc:docMk/>
            <pc:sldMk cId="590695064" sldId="260"/>
            <ac:spMk id="2" creationId="{5AEAF406-C6E9-48B5-99B6-3D721B12136E}"/>
          </ac:spMkLst>
        </pc:spChg>
        <pc:spChg chg="mod">
          <ac:chgData name="" userId="8c75ae6710e7347b" providerId="LiveId" clId="{6FD9D746-B032-4B2C-8B58-F774D8CA2F27}" dt="2020-07-14T08:20:38.407" v="222" actId="20577"/>
          <ac:spMkLst>
            <pc:docMk/>
            <pc:sldMk cId="590695064" sldId="260"/>
            <ac:spMk id="3" creationId="{2207A301-A166-4425-873E-F26A5ABE250E}"/>
          </ac:spMkLst>
        </pc:spChg>
        <pc:spChg chg="add mod">
          <ac:chgData name="" userId="8c75ae6710e7347b" providerId="LiveId" clId="{6FD9D746-B032-4B2C-8B58-F774D8CA2F27}" dt="2020-07-14T08:16:26.940" v="204" actId="14100"/>
          <ac:spMkLst>
            <pc:docMk/>
            <pc:sldMk cId="590695064" sldId="260"/>
            <ac:spMk id="5" creationId="{FDE618AB-11E1-4DDD-9ABB-EC9C682F5777}"/>
          </ac:spMkLst>
        </pc:spChg>
        <pc:picChg chg="add mod">
          <ac:chgData name="" userId="8c75ae6710e7347b" providerId="LiveId" clId="{6FD9D746-B032-4B2C-8B58-F774D8CA2F27}" dt="2020-07-14T08:16:25.053" v="203" actId="1076"/>
          <ac:picMkLst>
            <pc:docMk/>
            <pc:sldMk cId="590695064" sldId="260"/>
            <ac:picMk id="4" creationId="{8500BD15-449B-4568-AF28-1F111938A231}"/>
          </ac:picMkLst>
        </pc:picChg>
      </pc:sldChg>
      <pc:sldChg chg="addSp delSp modSp add ord">
        <pc:chgData name="" userId="8c75ae6710e7347b" providerId="LiveId" clId="{6FD9D746-B032-4B2C-8B58-F774D8CA2F27}" dt="2020-07-14T08:21:50.414" v="244"/>
        <pc:sldMkLst>
          <pc:docMk/>
          <pc:sldMk cId="270356708" sldId="261"/>
        </pc:sldMkLst>
        <pc:spChg chg="mod">
          <ac:chgData name="" userId="8c75ae6710e7347b" providerId="LiveId" clId="{6FD9D746-B032-4B2C-8B58-F774D8CA2F27}" dt="2020-07-14T08:20:02.307" v="213" actId="20577"/>
          <ac:spMkLst>
            <pc:docMk/>
            <pc:sldMk cId="270356708" sldId="261"/>
            <ac:spMk id="2" creationId="{D6263781-3EFF-4BAC-93BB-2454E9A7117B}"/>
          </ac:spMkLst>
        </pc:spChg>
        <pc:spChg chg="del">
          <ac:chgData name="" userId="8c75ae6710e7347b" providerId="LiveId" clId="{6FD9D746-B032-4B2C-8B58-F774D8CA2F27}" dt="2020-07-14T08:19:47.700" v="205" actId="478"/>
          <ac:spMkLst>
            <pc:docMk/>
            <pc:sldMk cId="270356708" sldId="261"/>
            <ac:spMk id="3" creationId="{1A811384-C6F9-4574-8A4F-00EAFD34C872}"/>
          </ac:spMkLst>
        </pc:spChg>
        <pc:spChg chg="add del">
          <ac:chgData name="" userId="8c75ae6710e7347b" providerId="LiveId" clId="{6FD9D746-B032-4B2C-8B58-F774D8CA2F27}" dt="2020-07-14T08:19:49.667" v="207"/>
          <ac:spMkLst>
            <pc:docMk/>
            <pc:sldMk cId="270356708" sldId="261"/>
            <ac:spMk id="4" creationId="{A92F56D9-342A-4B5E-A573-B411F65484F5}"/>
          </ac:spMkLst>
        </pc:spChg>
        <pc:picChg chg="add">
          <ac:chgData name="" userId="8c75ae6710e7347b" providerId="LiveId" clId="{6FD9D746-B032-4B2C-8B58-F774D8CA2F27}" dt="2020-07-14T08:19:50.709" v="208"/>
          <ac:picMkLst>
            <pc:docMk/>
            <pc:sldMk cId="270356708" sldId="261"/>
            <ac:picMk id="5" creationId="{D1591995-E861-4BB2-87F3-39BC06570B7D}"/>
          </ac:picMkLst>
        </pc:picChg>
      </pc:sldChg>
      <pc:sldChg chg="addSp modSp add ord">
        <pc:chgData name="" userId="8c75ae6710e7347b" providerId="LiveId" clId="{6FD9D746-B032-4B2C-8B58-F774D8CA2F27}" dt="2020-07-14T08:21:51.357" v="245"/>
        <pc:sldMkLst>
          <pc:docMk/>
          <pc:sldMk cId="2978897801" sldId="262"/>
        </pc:sldMkLst>
        <pc:spChg chg="mod">
          <ac:chgData name="" userId="8c75ae6710e7347b" providerId="LiveId" clId="{6FD9D746-B032-4B2C-8B58-F774D8CA2F27}" dt="2020-07-14T08:21:00.206" v="229"/>
          <ac:spMkLst>
            <pc:docMk/>
            <pc:sldMk cId="2978897801" sldId="262"/>
            <ac:spMk id="2" creationId="{9B2542FD-C64F-4C51-B5FC-47252CF5C0E3}"/>
          </ac:spMkLst>
        </pc:spChg>
        <pc:spChg chg="mod">
          <ac:chgData name="" userId="8c75ae6710e7347b" providerId="LiveId" clId="{6FD9D746-B032-4B2C-8B58-F774D8CA2F27}" dt="2020-07-14T08:21:24.654" v="243" actId="20577"/>
          <ac:spMkLst>
            <pc:docMk/>
            <pc:sldMk cId="2978897801" sldId="262"/>
            <ac:spMk id="3" creationId="{6583E786-CAF4-43B7-893F-D46A3B37B6D8}"/>
          </ac:spMkLst>
        </pc:spChg>
        <pc:spChg chg="add mod">
          <ac:chgData name="" userId="8c75ae6710e7347b" providerId="LiveId" clId="{6FD9D746-B032-4B2C-8B58-F774D8CA2F27}" dt="2020-07-14T08:21:15.668" v="232" actId="1076"/>
          <ac:spMkLst>
            <pc:docMk/>
            <pc:sldMk cId="2978897801" sldId="262"/>
            <ac:spMk id="5" creationId="{426E737F-B33C-415B-BBB4-F0475A711FAD}"/>
          </ac:spMkLst>
        </pc:spChg>
        <pc:picChg chg="add mod">
          <ac:chgData name="" userId="8c75ae6710e7347b" providerId="LiveId" clId="{6FD9D746-B032-4B2C-8B58-F774D8CA2F27}" dt="2020-07-14T08:21:10.229" v="230" actId="1076"/>
          <ac:picMkLst>
            <pc:docMk/>
            <pc:sldMk cId="2978897801" sldId="262"/>
            <ac:picMk id="4" creationId="{C093AF81-ECCA-4707-A08D-B7E534612DD7}"/>
          </ac:picMkLst>
        </pc:picChg>
      </pc:sldChg>
      <pc:sldChg chg="modSp add">
        <pc:chgData name="" userId="8c75ae6710e7347b" providerId="LiveId" clId="{6FD9D746-B032-4B2C-8B58-F774D8CA2F27}" dt="2020-07-14T08:37:53.621" v="756" actId="20577"/>
        <pc:sldMkLst>
          <pc:docMk/>
          <pc:sldMk cId="2913288675" sldId="263"/>
        </pc:sldMkLst>
        <pc:spChg chg="mod">
          <ac:chgData name="" userId="8c75ae6710e7347b" providerId="LiveId" clId="{6FD9D746-B032-4B2C-8B58-F774D8CA2F27}" dt="2020-07-14T08:23:59.642" v="425" actId="20577"/>
          <ac:spMkLst>
            <pc:docMk/>
            <pc:sldMk cId="2913288675" sldId="263"/>
            <ac:spMk id="2" creationId="{393E64D0-280B-44A2-B944-1D8614CDBCA3}"/>
          </ac:spMkLst>
        </pc:spChg>
        <pc:spChg chg="mod">
          <ac:chgData name="" userId="8c75ae6710e7347b" providerId="LiveId" clId="{6FD9D746-B032-4B2C-8B58-F774D8CA2F27}" dt="2020-07-14T08:37:53.621" v="756" actId="20577"/>
          <ac:spMkLst>
            <pc:docMk/>
            <pc:sldMk cId="2913288675" sldId="263"/>
            <ac:spMk id="3" creationId="{A79E5607-AFA5-456D-BDDD-D135097B557D}"/>
          </ac:spMkLst>
        </pc:spChg>
      </pc:sldChg>
      <pc:sldChg chg="modSp add">
        <pc:chgData name="" userId="8c75ae6710e7347b" providerId="LiveId" clId="{6FD9D746-B032-4B2C-8B58-F774D8CA2F27}" dt="2020-07-14T08:32:07.961" v="531" actId="5793"/>
        <pc:sldMkLst>
          <pc:docMk/>
          <pc:sldMk cId="154791191" sldId="264"/>
        </pc:sldMkLst>
        <pc:spChg chg="mod">
          <ac:chgData name="" userId="8c75ae6710e7347b" providerId="LiveId" clId="{6FD9D746-B032-4B2C-8B58-F774D8CA2F27}" dt="2020-07-14T08:31:40.962" v="511" actId="20577"/>
          <ac:spMkLst>
            <pc:docMk/>
            <pc:sldMk cId="154791191" sldId="264"/>
            <ac:spMk id="2" creationId="{3B8F8B83-2530-4873-9903-B91782F03F90}"/>
          </ac:spMkLst>
        </pc:spChg>
        <pc:spChg chg="mod">
          <ac:chgData name="" userId="8c75ae6710e7347b" providerId="LiveId" clId="{6FD9D746-B032-4B2C-8B58-F774D8CA2F27}" dt="2020-07-14T08:32:07.961" v="531" actId="5793"/>
          <ac:spMkLst>
            <pc:docMk/>
            <pc:sldMk cId="154791191" sldId="264"/>
            <ac:spMk id="3" creationId="{A6519F05-3504-4631-ABCC-BF3DE6DE82CB}"/>
          </ac:spMkLst>
        </pc:spChg>
      </pc:sldChg>
      <pc:sldChg chg="addSp delSp modSp add">
        <pc:chgData name="" userId="8c75ae6710e7347b" providerId="LiveId" clId="{6FD9D746-B032-4B2C-8B58-F774D8CA2F27}" dt="2020-07-14T08:29:46.728" v="468" actId="20577"/>
        <pc:sldMkLst>
          <pc:docMk/>
          <pc:sldMk cId="74641776" sldId="265"/>
        </pc:sldMkLst>
        <pc:spChg chg="mod">
          <ac:chgData name="" userId="8c75ae6710e7347b" providerId="LiveId" clId="{6FD9D746-B032-4B2C-8B58-F774D8CA2F27}" dt="2020-07-14T08:29:46.728" v="468" actId="20577"/>
          <ac:spMkLst>
            <pc:docMk/>
            <pc:sldMk cId="74641776" sldId="265"/>
            <ac:spMk id="2" creationId="{D88D71AD-683B-46E2-97FC-4A29E3AB8986}"/>
          </ac:spMkLst>
        </pc:spChg>
        <pc:spChg chg="mod">
          <ac:chgData name="" userId="8c75ae6710e7347b" providerId="LiveId" clId="{6FD9D746-B032-4B2C-8B58-F774D8CA2F27}" dt="2020-07-14T08:29:44.149" v="465" actId="14100"/>
          <ac:spMkLst>
            <pc:docMk/>
            <pc:sldMk cId="74641776" sldId="265"/>
            <ac:spMk id="3" creationId="{C8D0C3AF-FD3E-4252-8E4D-13CEB2172B17}"/>
          </ac:spMkLst>
        </pc:spChg>
        <pc:spChg chg="add del">
          <ac:chgData name="" userId="8c75ae6710e7347b" providerId="LiveId" clId="{6FD9D746-B032-4B2C-8B58-F774D8CA2F27}" dt="2020-07-14T08:29:01.998" v="460"/>
          <ac:spMkLst>
            <pc:docMk/>
            <pc:sldMk cId="74641776" sldId="265"/>
            <ac:spMk id="4" creationId="{5235BFFB-4F63-4245-856E-DB994F396843}"/>
          </ac:spMkLst>
        </pc:spChg>
        <pc:picChg chg="add del">
          <ac:chgData name="" userId="8c75ae6710e7347b" providerId="LiveId" clId="{6FD9D746-B032-4B2C-8B58-F774D8CA2F27}" dt="2020-07-14T08:29:33.755" v="462" actId="478"/>
          <ac:picMkLst>
            <pc:docMk/>
            <pc:sldMk cId="74641776" sldId="265"/>
            <ac:picMk id="5" creationId="{28905387-78B0-462F-9CBC-DB130DE9E00B}"/>
          </ac:picMkLst>
        </pc:picChg>
        <pc:picChg chg="add">
          <ac:chgData name="" userId="8c75ae6710e7347b" providerId="LiveId" clId="{6FD9D746-B032-4B2C-8B58-F774D8CA2F27}" dt="2020-07-14T08:29:35.843" v="463"/>
          <ac:picMkLst>
            <pc:docMk/>
            <pc:sldMk cId="74641776" sldId="265"/>
            <ac:picMk id="6" creationId="{F71356BC-46A7-4FB4-AA79-79C6B9E4C1FA}"/>
          </ac:picMkLst>
        </pc:picChg>
      </pc:sldChg>
      <pc:sldChg chg="addSp modSp add">
        <pc:chgData name="" userId="8c75ae6710e7347b" providerId="LiveId" clId="{6FD9D746-B032-4B2C-8B58-F774D8CA2F27}" dt="2020-07-14T08:38:27.773" v="760" actId="14100"/>
        <pc:sldMkLst>
          <pc:docMk/>
          <pc:sldMk cId="3165529257" sldId="266"/>
        </pc:sldMkLst>
        <pc:spChg chg="mod">
          <ac:chgData name="" userId="8c75ae6710e7347b" providerId="LiveId" clId="{6FD9D746-B032-4B2C-8B58-F774D8CA2F27}" dt="2020-07-14T08:33:20.226" v="557" actId="20577"/>
          <ac:spMkLst>
            <pc:docMk/>
            <pc:sldMk cId="3165529257" sldId="266"/>
            <ac:spMk id="2" creationId="{217432C2-4160-4E45-B321-E4BF0826F088}"/>
          </ac:spMkLst>
        </pc:spChg>
        <pc:spChg chg="mod">
          <ac:chgData name="" userId="8c75ae6710e7347b" providerId="LiveId" clId="{6FD9D746-B032-4B2C-8B58-F774D8CA2F27}" dt="2020-07-14T08:32:55.901" v="547" actId="14100"/>
          <ac:spMkLst>
            <pc:docMk/>
            <pc:sldMk cId="3165529257" sldId="266"/>
            <ac:spMk id="3" creationId="{CC4CE308-2FD3-445B-BEE9-370F56EB5B2E}"/>
          </ac:spMkLst>
        </pc:spChg>
        <pc:spChg chg="add mod">
          <ac:chgData name="" userId="8c75ae6710e7347b" providerId="LiveId" clId="{6FD9D746-B032-4B2C-8B58-F774D8CA2F27}" dt="2020-07-14T08:38:27.773" v="760" actId="14100"/>
          <ac:spMkLst>
            <pc:docMk/>
            <pc:sldMk cId="3165529257" sldId="266"/>
            <ac:spMk id="5" creationId="{31E99A1F-5B0F-4276-B215-907AE6792F23}"/>
          </ac:spMkLst>
        </pc:spChg>
        <pc:picChg chg="add mod">
          <ac:chgData name="" userId="8c75ae6710e7347b" providerId="LiveId" clId="{6FD9D746-B032-4B2C-8B58-F774D8CA2F27}" dt="2020-07-14T08:32:39.173" v="536" actId="1076"/>
          <ac:picMkLst>
            <pc:docMk/>
            <pc:sldMk cId="3165529257" sldId="266"/>
            <ac:picMk id="4" creationId="{24D1E997-7153-4519-99B1-4DC175292DDE}"/>
          </ac:picMkLst>
        </pc:picChg>
      </pc:sldChg>
    </pc:docChg>
  </pc:docChgLst>
  <pc:docChgLst>
    <pc:chgData userId="8c75ae6710e7347b" providerId="LiveId" clId="{BB4A5ECD-0440-4621-9B60-ADE43E46DBE0}"/>
    <pc:docChg chg="modSld">
      <pc:chgData name="" userId="8c75ae6710e7347b" providerId="LiveId" clId="{BB4A5ECD-0440-4621-9B60-ADE43E46DBE0}" dt="2020-08-13T03:40:36.532" v="1"/>
      <pc:docMkLst>
        <pc:docMk/>
      </pc:docMkLst>
      <pc:sldChg chg="addSp delSp modSp">
        <pc:chgData name="" userId="8c75ae6710e7347b" providerId="LiveId" clId="{BB4A5ECD-0440-4621-9B60-ADE43E46DBE0}" dt="2020-08-13T03:40:36.532" v="1"/>
        <pc:sldMkLst>
          <pc:docMk/>
          <pc:sldMk cId="2913288675" sldId="263"/>
        </pc:sldMkLst>
        <pc:picChg chg="add del mod">
          <ac:chgData name="" userId="8c75ae6710e7347b" providerId="LiveId" clId="{BB4A5ECD-0440-4621-9B60-ADE43E46DBE0}" dt="2020-08-13T03:40:36.532" v="1"/>
          <ac:picMkLst>
            <pc:docMk/>
            <pc:sldMk cId="2913288675" sldId="263"/>
            <ac:picMk id="5" creationId="{20EAE964-15AF-4BAE-AB4D-EBBEADA0C0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C772A-96F8-43D7-B2AE-19848D78A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AD977D-6D05-4405-AC12-8844C2BA4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848EE5-C303-4961-BB99-B0A228F6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448-93AA-4471-9B50-CE76E847270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0DE405-5A18-4A2C-9D8A-34BB49B4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BE3EAB-B86B-48D8-AABB-7BAF7D32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3E7C-2D6B-4568-885C-12E33A2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64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EC480-CEC5-40B7-8BFB-4E108840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1F1D73-CB78-4D4D-84AB-5A0ED32EC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EF827C-473F-45D6-A3D7-89A3A451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448-93AA-4471-9B50-CE76E847270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8FF386-A9F4-479C-827D-C9261A04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ABB76C-FF9E-49D8-8C49-21DFF5C9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3E7C-2D6B-4568-885C-12E33A2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9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84158E-D1A4-4A79-B8EE-78F9FCFF9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EA814D-75E6-445C-85D5-594A8419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0B678D-BAEB-48DF-B585-EB30D025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448-93AA-4471-9B50-CE76E847270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747F87-ED04-4B76-AB60-9191ADC5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30AFD6-F545-4FC5-A6DE-00A4A926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3E7C-2D6B-4568-885C-12E33A2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26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61D69-32E7-4A71-9DB2-7E89AEE2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2DC7DF-80D2-46BE-8580-B5568FB9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62C51-20DC-417E-B930-F37D9703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448-93AA-4471-9B50-CE76E847270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8CC4F1-C7B8-4CC9-AA39-2F99A538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17D7CC-61A5-460E-AABC-42129FAF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3E7C-2D6B-4568-885C-12E33A2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00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0D3F1-55BD-44A1-91D5-BC702B63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F7CD2F-B008-4562-8642-EC4B43C1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48E855-E916-49BF-871E-AA618210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448-93AA-4471-9B50-CE76E847270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C64B7-6265-41A7-862C-1375AB06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E16B6C-92D3-4EF1-A09C-287B18DE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3E7C-2D6B-4568-885C-12E33A2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63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34EAC-DC14-406D-B4F2-721B196F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8B67FE-CEFC-4442-9F20-57840773E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19B7D5-B45A-44EA-ADA1-50F4C074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C9422-1C04-43D7-A2A2-8C3D8423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448-93AA-4471-9B50-CE76E847270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4C28D2-7EDE-43C7-8EFD-CA837BB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2C578C-8268-4DF8-8454-EFE91CCE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3E7C-2D6B-4568-885C-12E33A2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58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75961-150A-4EBE-B935-A5C1C952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97BD9F-FF20-4CEA-8BB6-41CCF1D45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59FCB5-7ED7-440C-BE04-495A0BA24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0497A5-537D-47CE-BF0A-DD70FF408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B294E3-3E5F-47DA-879C-F0F197103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B01B3C-0CEC-4636-AE04-A351BA89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448-93AA-4471-9B50-CE76E847270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79DC1A-A85F-4528-9322-8AED4551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D82392-023D-4040-A94B-9E6AD31B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3E7C-2D6B-4568-885C-12E33A2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0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8DA35-A0C8-47D7-9398-4BBDB79A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0BBEEF-93EC-498F-A2FE-307566F1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448-93AA-4471-9B50-CE76E847270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94829E-D513-4BE9-B1F1-593C862B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E1D12D-DE78-43E7-AE6F-8F908F6D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3E7C-2D6B-4568-885C-12E33A2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1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891922-4B4E-462F-8A54-AA97BB68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448-93AA-4471-9B50-CE76E847270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FE5106-905A-49B0-9A2B-03E6C4F6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36F1C-E64A-4601-9336-23817B06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3E7C-2D6B-4568-885C-12E33A2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87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6D74B-C859-4BEC-B4FC-FBDC256D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6C397-2A80-4E97-8412-D745C2CC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7E9703-C99C-46AC-A4F4-55F10838E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F8E135-BCBE-4661-B539-52000D5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448-93AA-4471-9B50-CE76E847270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8408FE-4667-4627-A593-2EF34E00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D805D2-C538-425E-89AE-87E00634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3E7C-2D6B-4568-885C-12E33A2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8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3436E-5AF0-4533-B653-3D948802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188FB4-B3F8-4838-886A-EBCC489D8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1926CB-AF30-4DDD-8287-2D026124F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F1E439-3272-4A7A-916C-85AB31F8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6448-93AA-4471-9B50-CE76E847270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3B3A2F-FA77-4507-B331-3E72375C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A663C-EEE9-4A66-ADC6-9B818D11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3E7C-2D6B-4568-885C-12E33A2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04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41D5CA-2D68-43CF-9E71-EB6D5726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21E13E-88B6-46C7-97D9-6B842AACB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2A3DB9-4335-4319-8D01-9F0BB2113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6448-93AA-4471-9B50-CE76E8472708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3AE475-21CD-4A2F-B918-26476E4F7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E11288-70D3-4FEE-8FC8-96E8E39CC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93E7C-2D6B-4568-885C-12E33A2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1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196E9-6BBF-4D9C-AC9A-344D37929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Estimate WBGT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2B89B4-958B-4347-A00C-38E408488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Using Ta, RH, SR, 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16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D71AD-683B-46E2-97FC-4A29E3AB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0C3AF-FD3E-4252-8E4D-13CEB217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1356BC-46A7-4FB4-AA79-79C6B9E4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47" y="267095"/>
            <a:ext cx="6161905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432C2-4160-4E45-B321-E4BF0826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 model of WBGT (</a:t>
            </a:r>
            <a:r>
              <a:rPr lang="en-US" altLang="zh-TW" dirty="0" err="1"/>
              <a:t>Excel~ESI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CE308-2FD3-445B-BEE9-370F56EB5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834" y="2040753"/>
            <a:ext cx="3216965" cy="413621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Intercept = 3.79</a:t>
            </a:r>
          </a:p>
          <a:p>
            <a:pPr marL="0" indent="0">
              <a:buNone/>
            </a:pPr>
            <a:r>
              <a:rPr lang="en-US" altLang="zh-TW" dirty="0"/>
              <a:t>Slope = 0.87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D1E997-7153-4519-99B1-4DC17529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0" y="2040753"/>
            <a:ext cx="7200000" cy="392108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1E99A1F-5B0F-4276-B215-907AE6792F23}"/>
              </a:ext>
            </a:extLst>
          </p:cNvPr>
          <p:cNvSpPr/>
          <p:nvPr/>
        </p:nvSpPr>
        <p:spPr>
          <a:xfrm>
            <a:off x="623680" y="4001293"/>
            <a:ext cx="2242702" cy="411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52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E64D0-280B-44A2-B944-1D8614CD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E5607-AFA5-456D-BDDD-D135097B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Translate the program of Excel VBA</a:t>
            </a:r>
            <a:r>
              <a:rPr lang="zh-TW" altLang="en-US" dirty="0"/>
              <a:t> </a:t>
            </a:r>
            <a:r>
              <a:rPr lang="en-US" altLang="zh-TW" dirty="0"/>
              <a:t>into R script</a:t>
            </a:r>
          </a:p>
          <a:p>
            <a:endParaRPr lang="en-US" altLang="zh-TW" dirty="0"/>
          </a:p>
          <a:p>
            <a:r>
              <a:rPr lang="en-US" altLang="zh-TW" dirty="0"/>
              <a:t>Calculate </a:t>
            </a:r>
            <a:r>
              <a:rPr lang="en-US" altLang="zh-TW" dirty="0" err="1"/>
              <a:t>Twb</a:t>
            </a:r>
            <a:r>
              <a:rPr lang="en-US" altLang="zh-TW" dirty="0"/>
              <a:t>, </a:t>
            </a:r>
            <a:r>
              <a:rPr lang="en-US" altLang="zh-TW" dirty="0" err="1"/>
              <a:t>Tg</a:t>
            </a:r>
            <a:endParaRPr lang="en-US" altLang="zh-TW" dirty="0"/>
          </a:p>
          <a:p>
            <a:r>
              <a:rPr lang="en-US" altLang="zh-TW" dirty="0"/>
              <a:t>WBGT =  0.7 * </a:t>
            </a:r>
            <a:r>
              <a:rPr lang="en-US" altLang="zh-TW" dirty="0" err="1"/>
              <a:t>Twb</a:t>
            </a:r>
            <a:r>
              <a:rPr lang="en-US" altLang="zh-TW" dirty="0"/>
              <a:t> + 0.2 * </a:t>
            </a:r>
            <a:r>
              <a:rPr lang="en-US" altLang="zh-TW" dirty="0" err="1"/>
              <a:t>Tg</a:t>
            </a:r>
            <a:r>
              <a:rPr lang="en-US" altLang="zh-TW" dirty="0"/>
              <a:t> + 0.1 * Ta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28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9A88A-D548-4E5B-8C5D-0A24D872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WBGT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6DFD331-E7CA-4BF6-9267-28F5F2F4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47" y="365125"/>
            <a:ext cx="6161905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1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D1F5D-9CE9-43B2-B138-185E155E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 model of WBGT (</a:t>
            </a:r>
            <a:r>
              <a:rPr lang="en-US" altLang="zh-TW" dirty="0" err="1"/>
              <a:t>Excel~R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ACE1D-E4B3-4CA6-85BC-6606236CC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860" y="2048431"/>
            <a:ext cx="3057939" cy="41285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Intercept = - 0.35</a:t>
            </a:r>
          </a:p>
          <a:p>
            <a:pPr marL="0" indent="0">
              <a:buNone/>
            </a:pPr>
            <a:r>
              <a:rPr lang="en-US" altLang="zh-TW" dirty="0"/>
              <a:t>Slope = 0.94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EC728E-CD0C-4CFC-971A-89C40B33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3" y="2048431"/>
            <a:ext cx="7200000" cy="44444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5264CA-09EF-404F-8C0B-2B52E8984569}"/>
              </a:ext>
            </a:extLst>
          </p:cNvPr>
          <p:cNvSpPr/>
          <p:nvPr/>
        </p:nvSpPr>
        <p:spPr>
          <a:xfrm>
            <a:off x="689793" y="4270654"/>
            <a:ext cx="2517233" cy="50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34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63781-3EFF-4BAC-93BB-2454E9A7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Twb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591995-E861-4BB2-87F3-39BC0657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47" y="267095"/>
            <a:ext cx="6161905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542FD-C64F-4C51-B5FC-47252CF5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 model of </a:t>
            </a:r>
            <a:r>
              <a:rPr lang="en-US" altLang="zh-TW" dirty="0" err="1"/>
              <a:t>Tg</a:t>
            </a:r>
            <a:r>
              <a:rPr lang="en-US" altLang="zh-TW" dirty="0"/>
              <a:t> (</a:t>
            </a:r>
            <a:r>
              <a:rPr lang="en-US" altLang="zh-TW" dirty="0" err="1"/>
              <a:t>Excel~R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83E786-CAF4-43B7-893F-D46A3B37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313" y="1972469"/>
            <a:ext cx="3349486" cy="420449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Intercept = -0.62</a:t>
            </a:r>
          </a:p>
          <a:p>
            <a:pPr marL="0" indent="0">
              <a:buNone/>
            </a:pPr>
            <a:r>
              <a:rPr lang="en-US" altLang="zh-TW" dirty="0"/>
              <a:t>Slope = 0.94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93AF81-ECCA-4707-A08D-B7E53461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88" y="1972469"/>
            <a:ext cx="7200000" cy="43394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6E737F-B33C-415B-BBB4-F0475A711FAD}"/>
              </a:ext>
            </a:extLst>
          </p:cNvPr>
          <p:cNvSpPr/>
          <p:nvPr/>
        </p:nvSpPr>
        <p:spPr>
          <a:xfrm>
            <a:off x="587688" y="4074715"/>
            <a:ext cx="2411216" cy="50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89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A001B-FFA8-4667-8176-80879208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02EA25-60C4-45B2-9F7B-75E7DDF4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47" y="267095"/>
            <a:ext cx="6161905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7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AF406-C6E9-48B5-99B6-3D721B12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 model of </a:t>
            </a:r>
            <a:r>
              <a:rPr lang="en-US" altLang="zh-TW" dirty="0" err="1"/>
              <a:t>Tg</a:t>
            </a:r>
            <a:r>
              <a:rPr lang="en-US" altLang="zh-TW" dirty="0"/>
              <a:t> (</a:t>
            </a:r>
            <a:r>
              <a:rPr lang="en-US" altLang="zh-TW" dirty="0" err="1"/>
              <a:t>Excel~R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07A301-A166-4425-873E-F26A5ABE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87" y="2030433"/>
            <a:ext cx="3203713" cy="41465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Intercept = 5.97</a:t>
            </a:r>
          </a:p>
          <a:p>
            <a:pPr marL="0" indent="0">
              <a:buNone/>
            </a:pPr>
            <a:r>
              <a:rPr lang="en-US" altLang="zh-TW" dirty="0"/>
              <a:t>Slope = 0.79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00BD15-449B-4568-AF28-1F111938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10" y="2030433"/>
            <a:ext cx="7200000" cy="44624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E618AB-11E1-4DDD-9ABB-EC9C682F5777}"/>
              </a:ext>
            </a:extLst>
          </p:cNvPr>
          <p:cNvSpPr/>
          <p:nvPr/>
        </p:nvSpPr>
        <p:spPr>
          <a:xfrm>
            <a:off x="720210" y="4261654"/>
            <a:ext cx="2411216" cy="50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9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F8B83-2530-4873-9903-B91782F0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519F05-3504-4631-ABCC-BF3DE6DE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ESI = 0.63 * Ta - 0.03 * RH + 0.002 * SR + 0.0054 * (Ta * RH) - 0.073 * ((0.1 + SR) ^ (-1))</a:t>
            </a:r>
          </a:p>
          <a:p>
            <a:pPr marL="0" indent="0">
              <a:buNone/>
            </a:pPr>
            <a:r>
              <a:rPr lang="en-US" altLang="zh-TW" i="1" dirty="0"/>
              <a:t>T</a:t>
            </a:r>
            <a:r>
              <a:rPr lang="en-US" altLang="zh-TW" baseline="-25000" dirty="0"/>
              <a:t>a</a:t>
            </a:r>
            <a:r>
              <a:rPr lang="en-US" altLang="zh-TW" dirty="0"/>
              <a:t> : ambient temperature (°C)</a:t>
            </a:r>
          </a:p>
          <a:p>
            <a:pPr marL="0" indent="0">
              <a:buNone/>
            </a:pPr>
            <a:r>
              <a:rPr lang="en-US" altLang="zh-TW" dirty="0"/>
              <a:t>RH : relative humidity (%)</a:t>
            </a:r>
          </a:p>
          <a:p>
            <a:pPr marL="0" indent="0">
              <a:buNone/>
            </a:pPr>
            <a:r>
              <a:rPr lang="en-US" altLang="zh-TW" dirty="0"/>
              <a:t>SR : solar radiation (W·m</a:t>
            </a:r>
            <a:r>
              <a:rPr lang="en-US" altLang="zh-TW" baseline="30000" dirty="0"/>
              <a:t>−1</a:t>
            </a:r>
            <a:r>
              <a:rPr lang="en-US" altLang="zh-TW" dirty="0"/>
              <a:t>).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i="1" dirty="0"/>
              <a:t>An environmental stress index (ESI) as a substitute for the wet bulb globe temperature (WBGT)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9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186</Words>
  <Application>Microsoft Office PowerPoint</Application>
  <PresentationFormat>寬螢幕</PresentationFormat>
  <Paragraphs>30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Estimate WBGT</vt:lpstr>
      <vt:lpstr>Method 1 </vt:lpstr>
      <vt:lpstr>WBGT</vt:lpstr>
      <vt:lpstr>Linear regression model of WBGT (Excel~R)</vt:lpstr>
      <vt:lpstr>Twb</vt:lpstr>
      <vt:lpstr>Linear regression model of Tg (Excel~R)</vt:lpstr>
      <vt:lpstr>Tg</vt:lpstr>
      <vt:lpstr>Linear regression model of Tg (Excel~R)</vt:lpstr>
      <vt:lpstr>Method 2 </vt:lpstr>
      <vt:lpstr>ESI</vt:lpstr>
      <vt:lpstr>Linear regression model of WBGT (Excel~ESI)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梁嫚芳</dc:creator>
  <cp:lastModifiedBy>梁嫚芳</cp:lastModifiedBy>
  <cp:revision>3</cp:revision>
  <dcterms:created xsi:type="dcterms:W3CDTF">2020-07-14T07:18:01Z</dcterms:created>
  <dcterms:modified xsi:type="dcterms:W3CDTF">2020-08-13T03:40:43Z</dcterms:modified>
</cp:coreProperties>
</file>