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9" r:id="rId5"/>
    <p:sldId id="257" r:id="rId6"/>
    <p:sldId id="262" r:id="rId7"/>
    <p:sldId id="263"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8c75ae6710e7347b" providerId="LiveId" clId="{936B1461-395D-4BDE-AE6E-B75FA056B0E0}"/>
    <pc:docChg chg="undo custSel addSld delSld modSld sldOrd">
      <pc:chgData name="" userId="8c75ae6710e7347b" providerId="LiveId" clId="{936B1461-395D-4BDE-AE6E-B75FA056B0E0}" dt="2020-07-21T07:16:26.749" v="608" actId="1076"/>
      <pc:docMkLst>
        <pc:docMk/>
      </pc:docMkLst>
      <pc:sldChg chg="addSp delSp modSp">
        <pc:chgData name="" userId="8c75ae6710e7347b" providerId="LiveId" clId="{936B1461-395D-4BDE-AE6E-B75FA056B0E0}" dt="2020-07-20T04:21:51.211" v="43" actId="12788"/>
        <pc:sldMkLst>
          <pc:docMk/>
          <pc:sldMk cId="1265578683" sldId="256"/>
        </pc:sldMkLst>
        <pc:spChg chg="del">
          <ac:chgData name="" userId="8c75ae6710e7347b" providerId="LiveId" clId="{936B1461-395D-4BDE-AE6E-B75FA056B0E0}" dt="2020-07-20T04:21:37.542" v="34" actId="478"/>
          <ac:spMkLst>
            <pc:docMk/>
            <pc:sldMk cId="1265578683" sldId="256"/>
            <ac:spMk id="2" creationId="{C82BAFC3-5CF6-4A95-AE60-8F44D4063539}"/>
          </ac:spMkLst>
        </pc:spChg>
        <pc:spChg chg="del">
          <ac:chgData name="" userId="8c75ae6710e7347b" providerId="LiveId" clId="{936B1461-395D-4BDE-AE6E-B75FA056B0E0}" dt="2020-07-20T04:21:38.338" v="35" actId="478"/>
          <ac:spMkLst>
            <pc:docMk/>
            <pc:sldMk cId="1265578683" sldId="256"/>
            <ac:spMk id="3" creationId="{FBBEFD10-37C6-4743-B313-30411A2DF5E9}"/>
          </ac:spMkLst>
        </pc:spChg>
        <pc:spChg chg="add del">
          <ac:chgData name="" userId="8c75ae6710e7347b" providerId="LiveId" clId="{936B1461-395D-4BDE-AE6E-B75FA056B0E0}" dt="2020-07-20T04:21:31.759" v="29"/>
          <ac:spMkLst>
            <pc:docMk/>
            <pc:sldMk cId="1265578683" sldId="256"/>
            <ac:spMk id="4" creationId="{7C0D304E-1C41-431A-B325-7AE40ECDCF4E}"/>
          </ac:spMkLst>
        </pc:spChg>
        <pc:spChg chg="add del">
          <ac:chgData name="" userId="8c75ae6710e7347b" providerId="LiveId" clId="{936B1461-395D-4BDE-AE6E-B75FA056B0E0}" dt="2020-07-20T04:21:31.759" v="29"/>
          <ac:spMkLst>
            <pc:docMk/>
            <pc:sldMk cId="1265578683" sldId="256"/>
            <ac:spMk id="5" creationId="{A4B9CF2D-F6DF-4343-90CE-DD34A190B8F0}"/>
          </ac:spMkLst>
        </pc:spChg>
        <pc:spChg chg="add del">
          <ac:chgData name="" userId="8c75ae6710e7347b" providerId="LiveId" clId="{936B1461-395D-4BDE-AE6E-B75FA056B0E0}" dt="2020-07-20T04:21:34.147" v="31"/>
          <ac:spMkLst>
            <pc:docMk/>
            <pc:sldMk cId="1265578683" sldId="256"/>
            <ac:spMk id="6" creationId="{6E2959BB-86AD-47B3-95A8-A5C2813B92F8}"/>
          </ac:spMkLst>
        </pc:spChg>
        <pc:spChg chg="add del">
          <ac:chgData name="" userId="8c75ae6710e7347b" providerId="LiveId" clId="{936B1461-395D-4BDE-AE6E-B75FA056B0E0}" dt="2020-07-20T04:21:34.147" v="31"/>
          <ac:spMkLst>
            <pc:docMk/>
            <pc:sldMk cId="1265578683" sldId="256"/>
            <ac:spMk id="7" creationId="{6A3A4A2C-20A5-4F09-8A75-2DED485A2091}"/>
          </ac:spMkLst>
        </pc:spChg>
        <pc:spChg chg="add del">
          <ac:chgData name="" userId="8c75ae6710e7347b" providerId="LiveId" clId="{936B1461-395D-4BDE-AE6E-B75FA056B0E0}" dt="2020-07-20T04:21:36.416" v="33"/>
          <ac:spMkLst>
            <pc:docMk/>
            <pc:sldMk cId="1265578683" sldId="256"/>
            <ac:spMk id="8" creationId="{F22FE417-6DD0-4CA8-8778-40A52AF7FFC5}"/>
          </ac:spMkLst>
        </pc:spChg>
        <pc:spChg chg="add del">
          <ac:chgData name="" userId="8c75ae6710e7347b" providerId="LiveId" clId="{936B1461-395D-4BDE-AE6E-B75FA056B0E0}" dt="2020-07-20T04:21:36.416" v="33"/>
          <ac:spMkLst>
            <pc:docMk/>
            <pc:sldMk cId="1265578683" sldId="256"/>
            <ac:spMk id="9" creationId="{4C0A8C44-3E30-4373-9A9E-AE96768BD714}"/>
          </ac:spMkLst>
        </pc:spChg>
        <pc:spChg chg="add del mod">
          <ac:chgData name="" userId="8c75ae6710e7347b" providerId="LiveId" clId="{936B1461-395D-4BDE-AE6E-B75FA056B0E0}" dt="2020-07-20T04:21:42.594" v="39"/>
          <ac:spMkLst>
            <pc:docMk/>
            <pc:sldMk cId="1265578683" sldId="256"/>
            <ac:spMk id="10" creationId="{A56DB238-9861-4C38-B226-07AB5E6A698C}"/>
          </ac:spMkLst>
        </pc:spChg>
        <pc:spChg chg="add del mod">
          <ac:chgData name="" userId="8c75ae6710e7347b" providerId="LiveId" clId="{936B1461-395D-4BDE-AE6E-B75FA056B0E0}" dt="2020-07-20T04:21:42.594" v="39"/>
          <ac:spMkLst>
            <pc:docMk/>
            <pc:sldMk cId="1265578683" sldId="256"/>
            <ac:spMk id="11" creationId="{9C35B12C-F852-40A4-B9F7-0E116B21EBB1}"/>
          </ac:spMkLst>
        </pc:spChg>
        <pc:spChg chg="add mod">
          <ac:chgData name="" userId="8c75ae6710e7347b" providerId="LiveId" clId="{936B1461-395D-4BDE-AE6E-B75FA056B0E0}" dt="2020-07-20T04:21:51.211" v="43" actId="12788"/>
          <ac:spMkLst>
            <pc:docMk/>
            <pc:sldMk cId="1265578683" sldId="256"/>
            <ac:spMk id="12" creationId="{F12D17A8-C97C-44E8-8036-5F520AA4660C}"/>
          </ac:spMkLst>
        </pc:spChg>
        <pc:spChg chg="add mod">
          <ac:chgData name="" userId="8c75ae6710e7347b" providerId="LiveId" clId="{936B1461-395D-4BDE-AE6E-B75FA056B0E0}" dt="2020-07-20T04:21:51.211" v="43" actId="12788"/>
          <ac:spMkLst>
            <pc:docMk/>
            <pc:sldMk cId="1265578683" sldId="256"/>
            <ac:spMk id="13" creationId="{646CA9C7-7F55-4CCE-B5E5-F6B7870E90FF}"/>
          </ac:spMkLst>
        </pc:spChg>
      </pc:sldChg>
      <pc:sldChg chg="addSp delSp modSp">
        <pc:chgData name="" userId="8c75ae6710e7347b" providerId="LiveId" clId="{936B1461-395D-4BDE-AE6E-B75FA056B0E0}" dt="2020-07-20T06:40:02.356" v="307" actId="1076"/>
        <pc:sldMkLst>
          <pc:docMk/>
          <pc:sldMk cId="3489507497" sldId="257"/>
        </pc:sldMkLst>
        <pc:spChg chg="mod">
          <ac:chgData name="" userId="8c75ae6710e7347b" providerId="LiveId" clId="{936B1461-395D-4BDE-AE6E-B75FA056B0E0}" dt="2020-07-20T04:31:47.445" v="297" actId="20577"/>
          <ac:spMkLst>
            <pc:docMk/>
            <pc:sldMk cId="3489507497" sldId="257"/>
            <ac:spMk id="2" creationId="{75EF717F-AA6B-4D7E-8272-53495165C986}"/>
          </ac:spMkLst>
        </pc:spChg>
        <pc:picChg chg="del">
          <ac:chgData name="" userId="8c75ae6710e7347b" providerId="LiveId" clId="{936B1461-395D-4BDE-AE6E-B75FA056B0E0}" dt="2020-07-20T06:39:57.818" v="306" actId="478"/>
          <ac:picMkLst>
            <pc:docMk/>
            <pc:sldMk cId="3489507497" sldId="257"/>
            <ac:picMk id="9" creationId="{747FB70A-ACCB-4629-8480-CE799F8D97E9}"/>
          </ac:picMkLst>
        </pc:picChg>
        <pc:picChg chg="add mod">
          <ac:chgData name="" userId="8c75ae6710e7347b" providerId="LiveId" clId="{936B1461-395D-4BDE-AE6E-B75FA056B0E0}" dt="2020-07-20T06:40:02.356" v="307" actId="1076"/>
          <ac:picMkLst>
            <pc:docMk/>
            <pc:sldMk cId="3489507497" sldId="257"/>
            <ac:picMk id="15" creationId="{644C1744-09F1-435A-81FB-7B11B98BEB6F}"/>
          </ac:picMkLst>
        </pc:picChg>
      </pc:sldChg>
      <pc:sldChg chg="addSp delSp modSp add del">
        <pc:chgData name="" userId="8c75ae6710e7347b" providerId="LiveId" clId="{936B1461-395D-4BDE-AE6E-B75FA056B0E0}" dt="2020-07-20T09:23:41.945" v="363" actId="2696"/>
        <pc:sldMkLst>
          <pc:docMk/>
          <pc:sldMk cId="3514378110" sldId="258"/>
        </pc:sldMkLst>
        <pc:spChg chg="del mod">
          <ac:chgData name="" userId="8c75ae6710e7347b" providerId="LiveId" clId="{936B1461-395D-4BDE-AE6E-B75FA056B0E0}" dt="2020-07-20T09:10:08.693" v="321" actId="478"/>
          <ac:spMkLst>
            <pc:docMk/>
            <pc:sldMk cId="3514378110" sldId="258"/>
            <ac:spMk id="2" creationId="{1B68C785-E66B-4B10-8412-BB8BC6A13B35}"/>
          </ac:spMkLst>
        </pc:spChg>
        <pc:spChg chg="del">
          <ac:chgData name="" userId="8c75ae6710e7347b" providerId="LiveId" clId="{936B1461-395D-4BDE-AE6E-B75FA056B0E0}" dt="2020-07-20T09:09:49.433" v="308"/>
          <ac:spMkLst>
            <pc:docMk/>
            <pc:sldMk cId="3514378110" sldId="258"/>
            <ac:spMk id="3" creationId="{24AE665C-8B51-436C-A124-EC77131E8C19}"/>
          </ac:spMkLst>
        </pc:spChg>
        <pc:spChg chg="add del mod">
          <ac:chgData name="" userId="8c75ae6710e7347b" providerId="LiveId" clId="{936B1461-395D-4BDE-AE6E-B75FA056B0E0}" dt="2020-07-20T09:10:19.904" v="323" actId="478"/>
          <ac:spMkLst>
            <pc:docMk/>
            <pc:sldMk cId="3514378110" sldId="258"/>
            <ac:spMk id="7" creationId="{2113981E-3AD0-487D-AEC7-DB76AE4E6205}"/>
          </ac:spMkLst>
        </pc:spChg>
        <pc:spChg chg="add del mod">
          <ac:chgData name="" userId="8c75ae6710e7347b" providerId="LiveId" clId="{936B1461-395D-4BDE-AE6E-B75FA056B0E0}" dt="2020-07-20T09:16:45.348" v="327"/>
          <ac:spMkLst>
            <pc:docMk/>
            <pc:sldMk cId="3514378110" sldId="258"/>
            <ac:spMk id="9" creationId="{8CE30964-8318-485C-B429-3923FD6BC775}"/>
          </ac:spMkLst>
        </pc:spChg>
        <pc:spChg chg="add del mod">
          <ac:chgData name="" userId="8c75ae6710e7347b" providerId="LiveId" clId="{936B1461-395D-4BDE-AE6E-B75FA056B0E0}" dt="2020-07-20T09:17:16.477" v="346" actId="478"/>
          <ac:spMkLst>
            <pc:docMk/>
            <pc:sldMk cId="3514378110" sldId="258"/>
            <ac:spMk id="13" creationId="{850B40FF-C63D-426B-A49C-2AF849734075}"/>
          </ac:spMkLst>
        </pc:spChg>
        <pc:picChg chg="add del mod">
          <ac:chgData name="" userId="8c75ae6710e7347b" providerId="LiveId" clId="{936B1461-395D-4BDE-AE6E-B75FA056B0E0}" dt="2020-07-20T09:10:45.938" v="326" actId="478"/>
          <ac:picMkLst>
            <pc:docMk/>
            <pc:sldMk cId="3514378110" sldId="258"/>
            <ac:picMk id="5" creationId="{9BF6D786-56EC-45C9-AE0E-8144D49F5D21}"/>
          </ac:picMkLst>
        </pc:picChg>
        <pc:picChg chg="add del mod">
          <ac:chgData name="" userId="8c75ae6710e7347b" providerId="LiveId" clId="{936B1461-395D-4BDE-AE6E-B75FA056B0E0}" dt="2020-07-20T09:17:56.473" v="355" actId="1076"/>
          <ac:picMkLst>
            <pc:docMk/>
            <pc:sldMk cId="3514378110" sldId="258"/>
            <ac:picMk id="11" creationId="{6C7EA83B-B000-4B11-99DD-5B021719BC03}"/>
          </ac:picMkLst>
        </pc:picChg>
      </pc:sldChg>
      <pc:sldChg chg="modSp add ord">
        <pc:chgData name="" userId="8c75ae6710e7347b" providerId="LiveId" clId="{936B1461-395D-4BDE-AE6E-B75FA056B0E0}" dt="2020-07-21T07:15:48.482" v="602" actId="20577"/>
        <pc:sldMkLst>
          <pc:docMk/>
          <pc:sldMk cId="292685832" sldId="259"/>
        </pc:sldMkLst>
        <pc:spChg chg="mod">
          <ac:chgData name="" userId="8c75ae6710e7347b" providerId="LiveId" clId="{936B1461-395D-4BDE-AE6E-B75FA056B0E0}" dt="2020-07-20T04:31:32.465" v="282" actId="20577"/>
          <ac:spMkLst>
            <pc:docMk/>
            <pc:sldMk cId="292685832" sldId="259"/>
            <ac:spMk id="2" creationId="{7F550694-BF43-4BD0-9747-F2406CDA9759}"/>
          </ac:spMkLst>
        </pc:spChg>
        <pc:spChg chg="mod">
          <ac:chgData name="" userId="8c75ae6710e7347b" providerId="LiveId" clId="{936B1461-395D-4BDE-AE6E-B75FA056B0E0}" dt="2020-07-21T07:15:48.482" v="602" actId="20577"/>
          <ac:spMkLst>
            <pc:docMk/>
            <pc:sldMk cId="292685832" sldId="259"/>
            <ac:spMk id="3" creationId="{6BCDAFA2-04AF-4026-B799-81FBEDD9B987}"/>
          </ac:spMkLst>
        </pc:spChg>
      </pc:sldChg>
      <pc:sldChg chg="addSp modSp add">
        <pc:chgData name="" userId="8c75ae6710e7347b" providerId="LiveId" clId="{936B1461-395D-4BDE-AE6E-B75FA056B0E0}" dt="2020-07-21T07:14:36.597" v="593" actId="1076"/>
        <pc:sldMkLst>
          <pc:docMk/>
          <pc:sldMk cId="2254992785" sldId="260"/>
        </pc:sldMkLst>
        <pc:spChg chg="mod">
          <ac:chgData name="" userId="8c75ae6710e7347b" providerId="LiveId" clId="{936B1461-395D-4BDE-AE6E-B75FA056B0E0}" dt="2020-07-20T09:28:22.853" v="471" actId="2711"/>
          <ac:spMkLst>
            <pc:docMk/>
            <pc:sldMk cId="2254992785" sldId="260"/>
            <ac:spMk id="2" creationId="{604F8B04-E75A-43D5-9B66-B1DA9BF1363A}"/>
          </ac:spMkLst>
        </pc:spChg>
        <pc:spChg chg="mod">
          <ac:chgData name="" userId="8c75ae6710e7347b" providerId="LiveId" clId="{936B1461-395D-4BDE-AE6E-B75FA056B0E0}" dt="2020-07-21T07:14:33.368" v="592" actId="20577"/>
          <ac:spMkLst>
            <pc:docMk/>
            <pc:sldMk cId="2254992785" sldId="260"/>
            <ac:spMk id="3" creationId="{86198487-38AE-4397-9701-9D7B2BAA40F4}"/>
          </ac:spMkLst>
        </pc:spChg>
        <pc:spChg chg="add mod">
          <ac:chgData name="" userId="8c75ae6710e7347b" providerId="LiveId" clId="{936B1461-395D-4BDE-AE6E-B75FA056B0E0}" dt="2020-07-21T07:13:50.408" v="587" actId="14100"/>
          <ac:spMkLst>
            <pc:docMk/>
            <pc:sldMk cId="2254992785" sldId="260"/>
            <ac:spMk id="5" creationId="{779ECED3-15AB-4A0C-8022-135D3A7C03F0}"/>
          </ac:spMkLst>
        </pc:spChg>
        <pc:graphicFrameChg chg="add mod modGraphic">
          <ac:chgData name="" userId="8c75ae6710e7347b" providerId="LiveId" clId="{936B1461-395D-4BDE-AE6E-B75FA056B0E0}" dt="2020-07-21T07:14:36.597" v="593" actId="1076"/>
          <ac:graphicFrameMkLst>
            <pc:docMk/>
            <pc:sldMk cId="2254992785" sldId="260"/>
            <ac:graphicFrameMk id="4" creationId="{9E903598-068F-48F4-AAF9-EBF51A7B11D7}"/>
          </ac:graphicFrameMkLst>
        </pc:graphicFrameChg>
      </pc:sldChg>
      <pc:sldChg chg="addSp delSp modSp add">
        <pc:chgData name="" userId="8c75ae6710e7347b" providerId="LiveId" clId="{936B1461-395D-4BDE-AE6E-B75FA056B0E0}" dt="2020-07-21T07:10:19.180" v="565" actId="27636"/>
        <pc:sldMkLst>
          <pc:docMk/>
          <pc:sldMk cId="3245684583" sldId="261"/>
        </pc:sldMkLst>
        <pc:spChg chg="mod">
          <ac:chgData name="" userId="8c75ae6710e7347b" providerId="LiveId" clId="{936B1461-395D-4BDE-AE6E-B75FA056B0E0}" dt="2020-07-20T09:28:29.693" v="474" actId="2711"/>
          <ac:spMkLst>
            <pc:docMk/>
            <pc:sldMk cId="3245684583" sldId="261"/>
            <ac:spMk id="2" creationId="{FFD79A0F-2650-40CC-A312-616BB9605267}"/>
          </ac:spMkLst>
        </pc:spChg>
        <pc:spChg chg="mod">
          <ac:chgData name="" userId="8c75ae6710e7347b" providerId="LiveId" clId="{936B1461-395D-4BDE-AE6E-B75FA056B0E0}" dt="2020-07-21T07:10:19.180" v="565" actId="27636"/>
          <ac:spMkLst>
            <pc:docMk/>
            <pc:sldMk cId="3245684583" sldId="261"/>
            <ac:spMk id="3" creationId="{5C9CE75D-5348-4479-A969-11B7078755F3}"/>
          </ac:spMkLst>
        </pc:spChg>
        <pc:spChg chg="add del mod">
          <ac:chgData name="" userId="8c75ae6710e7347b" providerId="LiveId" clId="{936B1461-395D-4BDE-AE6E-B75FA056B0E0}" dt="2020-07-21T07:10:14.732" v="563"/>
          <ac:spMkLst>
            <pc:docMk/>
            <pc:sldMk cId="3245684583" sldId="261"/>
            <ac:spMk id="6" creationId="{7CF8B267-79F4-4916-A0FE-83EDAD2E2290}"/>
          </ac:spMkLst>
        </pc:spChg>
        <pc:graphicFrameChg chg="add del">
          <ac:chgData name="" userId="8c75ae6710e7347b" providerId="LiveId" clId="{936B1461-395D-4BDE-AE6E-B75FA056B0E0}" dt="2020-07-21T07:09:17.040" v="494"/>
          <ac:graphicFrameMkLst>
            <pc:docMk/>
            <pc:sldMk cId="3245684583" sldId="261"/>
            <ac:graphicFrameMk id="4" creationId="{2DF61478-EEF5-48D2-824A-2BF80E596EA6}"/>
          </ac:graphicFrameMkLst>
        </pc:graphicFrameChg>
        <pc:graphicFrameChg chg="add del">
          <ac:chgData name="" userId="8c75ae6710e7347b" providerId="LiveId" clId="{936B1461-395D-4BDE-AE6E-B75FA056B0E0}" dt="2020-07-21T07:09:19.471" v="496"/>
          <ac:graphicFrameMkLst>
            <pc:docMk/>
            <pc:sldMk cId="3245684583" sldId="261"/>
            <ac:graphicFrameMk id="5" creationId="{99FEBC2C-31C0-442E-989A-C3C16D5E0975}"/>
          </ac:graphicFrameMkLst>
        </pc:graphicFrameChg>
      </pc:sldChg>
      <pc:sldChg chg="addSp delSp modSp add">
        <pc:chgData name="" userId="8c75ae6710e7347b" providerId="LiveId" clId="{936B1461-395D-4BDE-AE6E-B75FA056B0E0}" dt="2020-07-20T09:25:00.147" v="386" actId="478"/>
        <pc:sldMkLst>
          <pc:docMk/>
          <pc:sldMk cId="461747588" sldId="262"/>
        </pc:sldMkLst>
        <pc:spChg chg="mod">
          <ac:chgData name="" userId="8c75ae6710e7347b" providerId="LiveId" clId="{936B1461-395D-4BDE-AE6E-B75FA056B0E0}" dt="2020-07-20T09:24:11.520" v="381" actId="20577"/>
          <ac:spMkLst>
            <pc:docMk/>
            <pc:sldMk cId="461747588" sldId="262"/>
            <ac:spMk id="2" creationId="{E0CC5CA3-D4CB-4571-9609-528C8B6909B6}"/>
          </ac:spMkLst>
        </pc:spChg>
        <pc:spChg chg="mod">
          <ac:chgData name="" userId="8c75ae6710e7347b" providerId="LiveId" clId="{936B1461-395D-4BDE-AE6E-B75FA056B0E0}" dt="2020-07-20T09:24:55.451" v="384" actId="27636"/>
          <ac:spMkLst>
            <pc:docMk/>
            <pc:sldMk cId="461747588" sldId="262"/>
            <ac:spMk id="3" creationId="{C1B0171C-E289-4BC1-A9ED-A744AB3248EB}"/>
          </ac:spMkLst>
        </pc:spChg>
        <pc:graphicFrameChg chg="add del mod">
          <ac:chgData name="" userId="8c75ae6710e7347b" providerId="LiveId" clId="{936B1461-395D-4BDE-AE6E-B75FA056B0E0}" dt="2020-07-20T09:25:00.147" v="386" actId="478"/>
          <ac:graphicFrameMkLst>
            <pc:docMk/>
            <pc:sldMk cId="461747588" sldId="262"/>
            <ac:graphicFrameMk id="4" creationId="{1DBBC6C7-9FCB-46F2-8538-557F03E6A4D6}"/>
          </ac:graphicFrameMkLst>
        </pc:graphicFrameChg>
      </pc:sldChg>
      <pc:sldChg chg="add del">
        <pc:chgData name="" userId="8c75ae6710e7347b" providerId="LiveId" clId="{936B1461-395D-4BDE-AE6E-B75FA056B0E0}" dt="2020-07-20T09:20:07.031" v="357" actId="2696"/>
        <pc:sldMkLst>
          <pc:docMk/>
          <pc:sldMk cId="4205280807" sldId="262"/>
        </pc:sldMkLst>
      </pc:sldChg>
      <pc:sldChg chg="addSp delSp modSp add">
        <pc:chgData name="" userId="8c75ae6710e7347b" providerId="LiveId" clId="{936B1461-395D-4BDE-AE6E-B75FA056B0E0}" dt="2020-07-21T07:16:26.749" v="608" actId="1076"/>
        <pc:sldMkLst>
          <pc:docMk/>
          <pc:sldMk cId="2611581555" sldId="263"/>
        </pc:sldMkLst>
        <pc:spChg chg="add del">
          <ac:chgData name="" userId="8c75ae6710e7347b" providerId="LiveId" clId="{936B1461-395D-4BDE-AE6E-B75FA056B0E0}" dt="2020-07-21T07:06:16.116" v="478"/>
          <ac:spMkLst>
            <pc:docMk/>
            <pc:sldMk cId="2611581555" sldId="263"/>
            <ac:spMk id="3" creationId="{684560B3-B008-4F13-A0FC-05586AD8FD4B}"/>
          </ac:spMkLst>
        </pc:spChg>
        <pc:picChg chg="add del mod">
          <ac:chgData name="" userId="8c75ae6710e7347b" providerId="LiveId" clId="{936B1461-395D-4BDE-AE6E-B75FA056B0E0}" dt="2020-07-21T07:06:16.116" v="478"/>
          <ac:picMkLst>
            <pc:docMk/>
            <pc:sldMk cId="2611581555" sldId="263"/>
            <ac:picMk id="4" creationId="{F9D17E8A-939C-40CE-AC64-3DBC9DEA4BF4}"/>
          </ac:picMkLst>
        </pc:picChg>
        <pc:picChg chg="add mod">
          <ac:chgData name="" userId="8c75ae6710e7347b" providerId="LiveId" clId="{936B1461-395D-4BDE-AE6E-B75FA056B0E0}" dt="2020-07-21T07:16:26.749" v="608" actId="1076"/>
          <ac:picMkLst>
            <pc:docMk/>
            <pc:sldMk cId="2611581555" sldId="263"/>
            <ac:picMk id="5" creationId="{BADECD6C-9AC2-43D6-AE47-27D9376BC65A}"/>
          </ac:picMkLst>
        </pc:picChg>
        <pc:picChg chg="add mod">
          <ac:chgData name="" userId="8c75ae6710e7347b" providerId="LiveId" clId="{936B1461-395D-4BDE-AE6E-B75FA056B0E0}" dt="2020-07-21T07:16:17.109" v="606" actId="1076"/>
          <ac:picMkLst>
            <pc:docMk/>
            <pc:sldMk cId="2611581555" sldId="263"/>
            <ac:picMk id="6" creationId="{338BFB38-3B3B-4859-B80C-5378D067E1C7}"/>
          </ac:picMkLst>
        </pc:picChg>
      </pc:sldChg>
      <pc:sldChg chg="addSp delSp modSp add del">
        <pc:chgData name="" userId="8c75ae6710e7347b" providerId="LiveId" clId="{936B1461-395D-4BDE-AE6E-B75FA056B0E0}" dt="2020-07-21T07:13:27.273" v="579" actId="2696"/>
        <pc:sldMkLst>
          <pc:docMk/>
          <pc:sldMk cId="2678811590" sldId="264"/>
        </pc:sldMkLst>
        <pc:spChg chg="mod">
          <ac:chgData name="" userId="8c75ae6710e7347b" providerId="LiveId" clId="{936B1461-395D-4BDE-AE6E-B75FA056B0E0}" dt="2020-07-21T07:13:26.080" v="578"/>
          <ac:spMkLst>
            <pc:docMk/>
            <pc:sldMk cId="2678811590" sldId="264"/>
            <ac:spMk id="2" creationId="{00B472A1-A52A-4577-A3AA-995DE3381DB5}"/>
          </ac:spMkLst>
        </pc:spChg>
        <pc:spChg chg="mod">
          <ac:chgData name="" userId="8c75ae6710e7347b" providerId="LiveId" clId="{936B1461-395D-4BDE-AE6E-B75FA056B0E0}" dt="2020-07-21T07:13:24.993" v="577"/>
          <ac:spMkLst>
            <pc:docMk/>
            <pc:sldMk cId="2678811590" sldId="264"/>
            <ac:spMk id="3" creationId="{92498CE3-F721-468F-A412-C50D4B2B3555}"/>
          </ac:spMkLst>
        </pc:spChg>
        <pc:spChg chg="add del mod">
          <ac:chgData name="" userId="8c75ae6710e7347b" providerId="LiveId" clId="{936B1461-395D-4BDE-AE6E-B75FA056B0E0}" dt="2020-07-21T07:12:38.289" v="571"/>
          <ac:spMkLst>
            <pc:docMk/>
            <pc:sldMk cId="2678811590" sldId="264"/>
            <ac:spMk id="5" creationId="{C425ACC6-3AE3-4BF6-8CA0-9CC40ED12811}"/>
          </ac:spMkLst>
        </pc:spChg>
        <pc:graphicFrameChg chg="add del mod">
          <ac:chgData name="" userId="8c75ae6710e7347b" providerId="LiveId" clId="{936B1461-395D-4BDE-AE6E-B75FA056B0E0}" dt="2020-07-21T07:12:38.289" v="571"/>
          <ac:graphicFrameMkLst>
            <pc:docMk/>
            <pc:sldMk cId="2678811590" sldId="264"/>
            <ac:graphicFrameMk id="4" creationId="{E66DA599-CA8A-4AFD-AE4E-DCE8373E5809}"/>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34FECD-6A60-4653-8E37-622336BE787E}"/>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AFE4CF43-4C90-4828-B4F0-6C8F953F87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36BAA6D9-F90C-484F-A410-79CA65111D57}"/>
              </a:ext>
            </a:extLst>
          </p:cNvPr>
          <p:cNvSpPr>
            <a:spLocks noGrp="1"/>
          </p:cNvSpPr>
          <p:nvPr>
            <p:ph type="dt" sz="half" idx="10"/>
          </p:nvPr>
        </p:nvSpPr>
        <p:spPr/>
        <p:txBody>
          <a:bodyPr/>
          <a:lstStyle/>
          <a:p>
            <a:fld id="{64DAFEC8-8080-4A20-B89F-76C666FFBED8}" type="datetimeFigureOut">
              <a:rPr lang="zh-TW" altLang="en-US" smtClean="0"/>
              <a:t>2020/7/21</a:t>
            </a:fld>
            <a:endParaRPr lang="zh-TW" altLang="en-US"/>
          </a:p>
        </p:txBody>
      </p:sp>
      <p:sp>
        <p:nvSpPr>
          <p:cNvPr id="5" name="頁尾版面配置區 4">
            <a:extLst>
              <a:ext uri="{FF2B5EF4-FFF2-40B4-BE49-F238E27FC236}">
                <a16:creationId xmlns:a16="http://schemas.microsoft.com/office/drawing/2014/main" id="{78FE47E4-295F-4CE9-91E8-7A527599A27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0CC507D-D92E-4E73-9A29-57218D984250}"/>
              </a:ext>
            </a:extLst>
          </p:cNvPr>
          <p:cNvSpPr>
            <a:spLocks noGrp="1"/>
          </p:cNvSpPr>
          <p:nvPr>
            <p:ph type="sldNum" sz="quarter" idx="12"/>
          </p:nvPr>
        </p:nvSpPr>
        <p:spPr/>
        <p:txBody>
          <a:body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167039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7C63B5-BF43-4697-95AA-F6723339AA6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C63E4C4-6C87-4FAC-9571-DFD2C206777C}"/>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4791ED8-178E-4AD4-8546-5165178299E9}"/>
              </a:ext>
            </a:extLst>
          </p:cNvPr>
          <p:cNvSpPr>
            <a:spLocks noGrp="1"/>
          </p:cNvSpPr>
          <p:nvPr>
            <p:ph type="dt" sz="half" idx="10"/>
          </p:nvPr>
        </p:nvSpPr>
        <p:spPr/>
        <p:txBody>
          <a:bodyPr/>
          <a:lstStyle/>
          <a:p>
            <a:fld id="{64DAFEC8-8080-4A20-B89F-76C666FFBED8}" type="datetimeFigureOut">
              <a:rPr lang="zh-TW" altLang="en-US" smtClean="0"/>
              <a:t>2020/7/21</a:t>
            </a:fld>
            <a:endParaRPr lang="zh-TW" altLang="en-US"/>
          </a:p>
        </p:txBody>
      </p:sp>
      <p:sp>
        <p:nvSpPr>
          <p:cNvPr id="5" name="頁尾版面配置區 4">
            <a:extLst>
              <a:ext uri="{FF2B5EF4-FFF2-40B4-BE49-F238E27FC236}">
                <a16:creationId xmlns:a16="http://schemas.microsoft.com/office/drawing/2014/main" id="{515A14D3-AD6B-4FED-9A72-BB0A2FAECC8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A65D480-8E29-48D8-8BC5-66145459A65F}"/>
              </a:ext>
            </a:extLst>
          </p:cNvPr>
          <p:cNvSpPr>
            <a:spLocks noGrp="1"/>
          </p:cNvSpPr>
          <p:nvPr>
            <p:ph type="sldNum" sz="quarter" idx="12"/>
          </p:nvPr>
        </p:nvSpPr>
        <p:spPr/>
        <p:txBody>
          <a:body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199304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9153805-220B-4A74-ADF4-8A8D0C0A552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E7797B7-D1CB-4409-9887-92591A439F88}"/>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D020D86-6D52-4209-B65C-D4E95629687B}"/>
              </a:ext>
            </a:extLst>
          </p:cNvPr>
          <p:cNvSpPr>
            <a:spLocks noGrp="1"/>
          </p:cNvSpPr>
          <p:nvPr>
            <p:ph type="dt" sz="half" idx="10"/>
          </p:nvPr>
        </p:nvSpPr>
        <p:spPr/>
        <p:txBody>
          <a:bodyPr/>
          <a:lstStyle/>
          <a:p>
            <a:fld id="{64DAFEC8-8080-4A20-B89F-76C666FFBED8}" type="datetimeFigureOut">
              <a:rPr lang="zh-TW" altLang="en-US" smtClean="0"/>
              <a:t>2020/7/21</a:t>
            </a:fld>
            <a:endParaRPr lang="zh-TW" altLang="en-US"/>
          </a:p>
        </p:txBody>
      </p:sp>
      <p:sp>
        <p:nvSpPr>
          <p:cNvPr id="5" name="頁尾版面配置區 4">
            <a:extLst>
              <a:ext uri="{FF2B5EF4-FFF2-40B4-BE49-F238E27FC236}">
                <a16:creationId xmlns:a16="http://schemas.microsoft.com/office/drawing/2014/main" id="{A779D5D6-0EA7-43E7-B9DB-4AA9FCBAE2E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B1E23D2-AA63-4440-90B7-FADB32A36828}"/>
              </a:ext>
            </a:extLst>
          </p:cNvPr>
          <p:cNvSpPr>
            <a:spLocks noGrp="1"/>
          </p:cNvSpPr>
          <p:nvPr>
            <p:ph type="sldNum" sz="quarter" idx="12"/>
          </p:nvPr>
        </p:nvSpPr>
        <p:spPr/>
        <p:txBody>
          <a:body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2899149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7C36A7-CC71-46D7-B426-1EBD853ADCC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E0EB03F-F8A6-4270-9F1F-61AB3C274B6E}"/>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5E25883-4641-4196-A39A-89887FC325E8}"/>
              </a:ext>
            </a:extLst>
          </p:cNvPr>
          <p:cNvSpPr>
            <a:spLocks noGrp="1"/>
          </p:cNvSpPr>
          <p:nvPr>
            <p:ph type="dt" sz="half" idx="10"/>
          </p:nvPr>
        </p:nvSpPr>
        <p:spPr/>
        <p:txBody>
          <a:bodyPr/>
          <a:lstStyle/>
          <a:p>
            <a:fld id="{64DAFEC8-8080-4A20-B89F-76C666FFBED8}" type="datetimeFigureOut">
              <a:rPr lang="zh-TW" altLang="en-US" smtClean="0"/>
              <a:t>2020/7/21</a:t>
            </a:fld>
            <a:endParaRPr lang="zh-TW" altLang="en-US"/>
          </a:p>
        </p:txBody>
      </p:sp>
      <p:sp>
        <p:nvSpPr>
          <p:cNvPr id="5" name="頁尾版面配置區 4">
            <a:extLst>
              <a:ext uri="{FF2B5EF4-FFF2-40B4-BE49-F238E27FC236}">
                <a16:creationId xmlns:a16="http://schemas.microsoft.com/office/drawing/2014/main" id="{A524A66E-7F44-457D-B086-4D8E77195B2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19D9F9B-3927-4F5C-BAD9-5C66307B7E20}"/>
              </a:ext>
            </a:extLst>
          </p:cNvPr>
          <p:cNvSpPr>
            <a:spLocks noGrp="1"/>
          </p:cNvSpPr>
          <p:nvPr>
            <p:ph type="sldNum" sz="quarter" idx="12"/>
          </p:nvPr>
        </p:nvSpPr>
        <p:spPr/>
        <p:txBody>
          <a:body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12563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A65BDA-4292-4448-993E-650F52D137F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3181339-7CCE-417A-8B61-C1C2787A3A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8F0813E1-EAE0-45D3-B51A-B373DA0C3C79}"/>
              </a:ext>
            </a:extLst>
          </p:cNvPr>
          <p:cNvSpPr>
            <a:spLocks noGrp="1"/>
          </p:cNvSpPr>
          <p:nvPr>
            <p:ph type="dt" sz="half" idx="10"/>
          </p:nvPr>
        </p:nvSpPr>
        <p:spPr/>
        <p:txBody>
          <a:bodyPr/>
          <a:lstStyle/>
          <a:p>
            <a:fld id="{64DAFEC8-8080-4A20-B89F-76C666FFBED8}" type="datetimeFigureOut">
              <a:rPr lang="zh-TW" altLang="en-US" smtClean="0"/>
              <a:t>2020/7/21</a:t>
            </a:fld>
            <a:endParaRPr lang="zh-TW" altLang="en-US"/>
          </a:p>
        </p:txBody>
      </p:sp>
      <p:sp>
        <p:nvSpPr>
          <p:cNvPr id="5" name="頁尾版面配置區 4">
            <a:extLst>
              <a:ext uri="{FF2B5EF4-FFF2-40B4-BE49-F238E27FC236}">
                <a16:creationId xmlns:a16="http://schemas.microsoft.com/office/drawing/2014/main" id="{1290020F-57E9-44F1-A377-DB9BE07FFDD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44B61D3-4413-4A95-BCC3-55C6B37FF034}"/>
              </a:ext>
            </a:extLst>
          </p:cNvPr>
          <p:cNvSpPr>
            <a:spLocks noGrp="1"/>
          </p:cNvSpPr>
          <p:nvPr>
            <p:ph type="sldNum" sz="quarter" idx="12"/>
          </p:nvPr>
        </p:nvSpPr>
        <p:spPr/>
        <p:txBody>
          <a:body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3233562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BDD5DD-5F76-4D2F-BEAF-E13ECFBF7B5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9B1BE35-9220-440B-AA78-1714AA58B8A5}"/>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0DE04AA-D38F-42B4-B8E9-D49D8C75F6AE}"/>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31DC0A61-3C68-4B27-877E-838186E6E276}"/>
              </a:ext>
            </a:extLst>
          </p:cNvPr>
          <p:cNvSpPr>
            <a:spLocks noGrp="1"/>
          </p:cNvSpPr>
          <p:nvPr>
            <p:ph type="dt" sz="half" idx="10"/>
          </p:nvPr>
        </p:nvSpPr>
        <p:spPr/>
        <p:txBody>
          <a:bodyPr/>
          <a:lstStyle/>
          <a:p>
            <a:fld id="{64DAFEC8-8080-4A20-B89F-76C666FFBED8}" type="datetimeFigureOut">
              <a:rPr lang="zh-TW" altLang="en-US" smtClean="0"/>
              <a:t>2020/7/21</a:t>
            </a:fld>
            <a:endParaRPr lang="zh-TW" altLang="en-US"/>
          </a:p>
        </p:txBody>
      </p:sp>
      <p:sp>
        <p:nvSpPr>
          <p:cNvPr id="6" name="頁尾版面配置區 5">
            <a:extLst>
              <a:ext uri="{FF2B5EF4-FFF2-40B4-BE49-F238E27FC236}">
                <a16:creationId xmlns:a16="http://schemas.microsoft.com/office/drawing/2014/main" id="{5129E522-8EFE-4C77-811A-9FE0A735591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BE0A925-0660-4AA6-AE01-D0B1512A60AA}"/>
              </a:ext>
            </a:extLst>
          </p:cNvPr>
          <p:cNvSpPr>
            <a:spLocks noGrp="1"/>
          </p:cNvSpPr>
          <p:nvPr>
            <p:ph type="sldNum" sz="quarter" idx="12"/>
          </p:nvPr>
        </p:nvSpPr>
        <p:spPr/>
        <p:txBody>
          <a:body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41592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AD412F-CD74-4681-BC78-BB70C696FB1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3D225B5-8411-4714-993A-42E3A07C41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5B0E7784-71C2-48E3-9406-C43053C5F1A4}"/>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3A2F7FA-16BD-4B07-A55E-93D789EB1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9CF28DE8-C8D5-4AD0-A7CE-B144DE9C7430}"/>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47015F8-C266-4A1C-B706-AC688166B7AF}"/>
              </a:ext>
            </a:extLst>
          </p:cNvPr>
          <p:cNvSpPr>
            <a:spLocks noGrp="1"/>
          </p:cNvSpPr>
          <p:nvPr>
            <p:ph type="dt" sz="half" idx="10"/>
          </p:nvPr>
        </p:nvSpPr>
        <p:spPr/>
        <p:txBody>
          <a:bodyPr/>
          <a:lstStyle/>
          <a:p>
            <a:fld id="{64DAFEC8-8080-4A20-B89F-76C666FFBED8}" type="datetimeFigureOut">
              <a:rPr lang="zh-TW" altLang="en-US" smtClean="0"/>
              <a:t>2020/7/21</a:t>
            </a:fld>
            <a:endParaRPr lang="zh-TW" altLang="en-US"/>
          </a:p>
        </p:txBody>
      </p:sp>
      <p:sp>
        <p:nvSpPr>
          <p:cNvPr id="8" name="頁尾版面配置區 7">
            <a:extLst>
              <a:ext uri="{FF2B5EF4-FFF2-40B4-BE49-F238E27FC236}">
                <a16:creationId xmlns:a16="http://schemas.microsoft.com/office/drawing/2014/main" id="{423C4ECD-C82B-404B-9EAC-F773489EF47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3DE42F2-5309-4F07-9560-4F5965CB8DA1}"/>
              </a:ext>
            </a:extLst>
          </p:cNvPr>
          <p:cNvSpPr>
            <a:spLocks noGrp="1"/>
          </p:cNvSpPr>
          <p:nvPr>
            <p:ph type="sldNum" sz="quarter" idx="12"/>
          </p:nvPr>
        </p:nvSpPr>
        <p:spPr/>
        <p:txBody>
          <a:body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235008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0D795F-282B-4DA1-94CE-B79B9DBD25E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F9665C4-A1CA-470C-98F2-9CE386E1846C}"/>
              </a:ext>
            </a:extLst>
          </p:cNvPr>
          <p:cNvSpPr>
            <a:spLocks noGrp="1"/>
          </p:cNvSpPr>
          <p:nvPr>
            <p:ph type="dt" sz="half" idx="10"/>
          </p:nvPr>
        </p:nvSpPr>
        <p:spPr/>
        <p:txBody>
          <a:bodyPr/>
          <a:lstStyle/>
          <a:p>
            <a:fld id="{64DAFEC8-8080-4A20-B89F-76C666FFBED8}" type="datetimeFigureOut">
              <a:rPr lang="zh-TW" altLang="en-US" smtClean="0"/>
              <a:t>2020/7/21</a:t>
            </a:fld>
            <a:endParaRPr lang="zh-TW" altLang="en-US"/>
          </a:p>
        </p:txBody>
      </p:sp>
      <p:sp>
        <p:nvSpPr>
          <p:cNvPr id="4" name="頁尾版面配置區 3">
            <a:extLst>
              <a:ext uri="{FF2B5EF4-FFF2-40B4-BE49-F238E27FC236}">
                <a16:creationId xmlns:a16="http://schemas.microsoft.com/office/drawing/2014/main" id="{4B23C3B5-7DC6-4F59-B008-9025BC416A0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FACD417F-2B7F-4331-B140-7E96C864C4D0}"/>
              </a:ext>
            </a:extLst>
          </p:cNvPr>
          <p:cNvSpPr>
            <a:spLocks noGrp="1"/>
          </p:cNvSpPr>
          <p:nvPr>
            <p:ph type="sldNum" sz="quarter" idx="12"/>
          </p:nvPr>
        </p:nvSpPr>
        <p:spPr/>
        <p:txBody>
          <a:body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628169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6441FCF-DECC-4780-9A56-59FF417F2228}"/>
              </a:ext>
            </a:extLst>
          </p:cNvPr>
          <p:cNvSpPr>
            <a:spLocks noGrp="1"/>
          </p:cNvSpPr>
          <p:nvPr>
            <p:ph type="dt" sz="half" idx="10"/>
          </p:nvPr>
        </p:nvSpPr>
        <p:spPr/>
        <p:txBody>
          <a:bodyPr/>
          <a:lstStyle/>
          <a:p>
            <a:fld id="{64DAFEC8-8080-4A20-B89F-76C666FFBED8}" type="datetimeFigureOut">
              <a:rPr lang="zh-TW" altLang="en-US" smtClean="0"/>
              <a:t>2020/7/21</a:t>
            </a:fld>
            <a:endParaRPr lang="zh-TW" altLang="en-US"/>
          </a:p>
        </p:txBody>
      </p:sp>
      <p:sp>
        <p:nvSpPr>
          <p:cNvPr id="3" name="頁尾版面配置區 2">
            <a:extLst>
              <a:ext uri="{FF2B5EF4-FFF2-40B4-BE49-F238E27FC236}">
                <a16:creationId xmlns:a16="http://schemas.microsoft.com/office/drawing/2014/main" id="{D4B05A90-EB05-45C3-BC68-ED0F252FF25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CA31503-FB46-4DB4-BA3B-47A658F3B953}"/>
              </a:ext>
            </a:extLst>
          </p:cNvPr>
          <p:cNvSpPr>
            <a:spLocks noGrp="1"/>
          </p:cNvSpPr>
          <p:nvPr>
            <p:ph type="sldNum" sz="quarter" idx="12"/>
          </p:nvPr>
        </p:nvSpPr>
        <p:spPr/>
        <p:txBody>
          <a:body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170598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175284-A57D-4018-85D7-E2768DABBDD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1984BD1B-1D6A-4337-B4C7-B2F8D57303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67962998-2C99-4B54-861A-1FB2072E4E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B17B9F42-9631-4572-A6FB-60E208E18B37}"/>
              </a:ext>
            </a:extLst>
          </p:cNvPr>
          <p:cNvSpPr>
            <a:spLocks noGrp="1"/>
          </p:cNvSpPr>
          <p:nvPr>
            <p:ph type="dt" sz="half" idx="10"/>
          </p:nvPr>
        </p:nvSpPr>
        <p:spPr/>
        <p:txBody>
          <a:bodyPr/>
          <a:lstStyle/>
          <a:p>
            <a:fld id="{64DAFEC8-8080-4A20-B89F-76C666FFBED8}" type="datetimeFigureOut">
              <a:rPr lang="zh-TW" altLang="en-US" smtClean="0"/>
              <a:t>2020/7/21</a:t>
            </a:fld>
            <a:endParaRPr lang="zh-TW" altLang="en-US"/>
          </a:p>
        </p:txBody>
      </p:sp>
      <p:sp>
        <p:nvSpPr>
          <p:cNvPr id="6" name="頁尾版面配置區 5">
            <a:extLst>
              <a:ext uri="{FF2B5EF4-FFF2-40B4-BE49-F238E27FC236}">
                <a16:creationId xmlns:a16="http://schemas.microsoft.com/office/drawing/2014/main" id="{094CB294-240B-46AA-9EA3-9A2B87ECC06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900DD01-9D95-4619-8CAC-71FE96BF4C35}"/>
              </a:ext>
            </a:extLst>
          </p:cNvPr>
          <p:cNvSpPr>
            <a:spLocks noGrp="1"/>
          </p:cNvSpPr>
          <p:nvPr>
            <p:ph type="sldNum" sz="quarter" idx="12"/>
          </p:nvPr>
        </p:nvSpPr>
        <p:spPr/>
        <p:txBody>
          <a:body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396492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5EE312-2666-490B-8DD8-2B96310A3C8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699B510B-A93B-4C3D-B4BF-E60B1CF4AE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27BB10A3-7409-4953-83A0-2F26FA12F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99F2184A-E215-4D35-8659-12BAE19BD9C3}"/>
              </a:ext>
            </a:extLst>
          </p:cNvPr>
          <p:cNvSpPr>
            <a:spLocks noGrp="1"/>
          </p:cNvSpPr>
          <p:nvPr>
            <p:ph type="dt" sz="half" idx="10"/>
          </p:nvPr>
        </p:nvSpPr>
        <p:spPr/>
        <p:txBody>
          <a:bodyPr/>
          <a:lstStyle/>
          <a:p>
            <a:fld id="{64DAFEC8-8080-4A20-B89F-76C666FFBED8}" type="datetimeFigureOut">
              <a:rPr lang="zh-TW" altLang="en-US" smtClean="0"/>
              <a:t>2020/7/21</a:t>
            </a:fld>
            <a:endParaRPr lang="zh-TW" altLang="en-US"/>
          </a:p>
        </p:txBody>
      </p:sp>
      <p:sp>
        <p:nvSpPr>
          <p:cNvPr id="6" name="頁尾版面配置區 5">
            <a:extLst>
              <a:ext uri="{FF2B5EF4-FFF2-40B4-BE49-F238E27FC236}">
                <a16:creationId xmlns:a16="http://schemas.microsoft.com/office/drawing/2014/main" id="{83088E2F-5D90-438D-9EF3-9E1A856826C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F7E9B37-0FCE-4985-BF03-0C9C165C3A48}"/>
              </a:ext>
            </a:extLst>
          </p:cNvPr>
          <p:cNvSpPr>
            <a:spLocks noGrp="1"/>
          </p:cNvSpPr>
          <p:nvPr>
            <p:ph type="sldNum" sz="quarter" idx="12"/>
          </p:nvPr>
        </p:nvSpPr>
        <p:spPr/>
        <p:txBody>
          <a:body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4214318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9E109207-4F01-4E8A-8853-98C58FD79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032D913-6FD6-4816-AD9D-A43127C2CB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D5C1D5B-586A-42DE-81D3-38D2156675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DAFEC8-8080-4A20-B89F-76C666FFBED8}" type="datetimeFigureOut">
              <a:rPr lang="zh-TW" altLang="en-US" smtClean="0"/>
              <a:t>2020/7/21</a:t>
            </a:fld>
            <a:endParaRPr lang="zh-TW" altLang="en-US"/>
          </a:p>
        </p:txBody>
      </p:sp>
      <p:sp>
        <p:nvSpPr>
          <p:cNvPr id="5" name="頁尾版面配置區 4">
            <a:extLst>
              <a:ext uri="{FF2B5EF4-FFF2-40B4-BE49-F238E27FC236}">
                <a16:creationId xmlns:a16="http://schemas.microsoft.com/office/drawing/2014/main" id="{1C59D162-6070-4641-AF12-70D8F6BE34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4C512A41-DD51-40A5-B0E6-13FC918A77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25946B-F434-4A8B-9FED-3D6D2AE40F45}" type="slidenum">
              <a:rPr lang="zh-TW" altLang="en-US" smtClean="0"/>
              <a:t>‹#›</a:t>
            </a:fld>
            <a:endParaRPr lang="zh-TW" altLang="en-US"/>
          </a:p>
        </p:txBody>
      </p:sp>
    </p:spTree>
    <p:extLst>
      <p:ext uri="{BB962C8B-B14F-4D97-AF65-F5344CB8AC3E}">
        <p14:creationId xmlns:p14="http://schemas.microsoft.com/office/powerpoint/2010/main" val="2745455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標題 1">
            <a:extLst>
              <a:ext uri="{FF2B5EF4-FFF2-40B4-BE49-F238E27FC236}">
                <a16:creationId xmlns:a16="http://schemas.microsoft.com/office/drawing/2014/main" id="{F12D17A8-C97C-44E8-8036-5F520AA4660C}"/>
              </a:ext>
            </a:extLst>
          </p:cNvPr>
          <p:cNvSpPr>
            <a:spLocks noGrp="1"/>
          </p:cNvSpPr>
          <p:nvPr>
            <p:ph type="ctrTitle"/>
          </p:nvPr>
        </p:nvSpPr>
        <p:spPr>
          <a:xfrm>
            <a:off x="1524000" y="1122363"/>
            <a:ext cx="9144000" cy="2387600"/>
          </a:xfrm>
        </p:spPr>
        <p:txBody>
          <a:bodyPr/>
          <a:lstStyle/>
          <a:p>
            <a:r>
              <a:rPr lang="en-US" altLang="zh-TW" dirty="0"/>
              <a:t>Estimate WBGT</a:t>
            </a:r>
            <a:endParaRPr lang="zh-TW" altLang="en-US" dirty="0"/>
          </a:p>
        </p:txBody>
      </p:sp>
      <p:sp>
        <p:nvSpPr>
          <p:cNvPr id="13" name="副標題 2">
            <a:extLst>
              <a:ext uri="{FF2B5EF4-FFF2-40B4-BE49-F238E27FC236}">
                <a16:creationId xmlns:a16="http://schemas.microsoft.com/office/drawing/2014/main" id="{646CA9C7-7F55-4CCE-B5E5-F6B7870E90FF}"/>
              </a:ext>
            </a:extLst>
          </p:cNvPr>
          <p:cNvSpPr>
            <a:spLocks noGrp="1"/>
          </p:cNvSpPr>
          <p:nvPr>
            <p:ph type="subTitle" idx="1"/>
          </p:nvPr>
        </p:nvSpPr>
        <p:spPr>
          <a:xfrm>
            <a:off x="1524000" y="3602038"/>
            <a:ext cx="9144000" cy="1655762"/>
          </a:xfrm>
        </p:spPr>
        <p:txBody>
          <a:bodyPr/>
          <a:lstStyle/>
          <a:p>
            <a:r>
              <a:rPr lang="en-US" altLang="zh-TW" dirty="0"/>
              <a:t>Using Ta, RH, SR, WS</a:t>
            </a:r>
            <a:endParaRPr lang="zh-TW" altLang="en-US" dirty="0"/>
          </a:p>
        </p:txBody>
      </p:sp>
    </p:spTree>
    <p:extLst>
      <p:ext uri="{BB962C8B-B14F-4D97-AF65-F5344CB8AC3E}">
        <p14:creationId xmlns:p14="http://schemas.microsoft.com/office/powerpoint/2010/main" val="1265578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4F8B04-E75A-43D5-9B66-B1DA9BF1363A}"/>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綜合溫度熱指數</a:t>
            </a:r>
            <a:r>
              <a:rPr lang="en-US" altLang="zh-TW" dirty="0">
                <a:latin typeface="微軟正黑體" panose="020B0604030504040204" pitchFamily="34" charset="-120"/>
                <a:ea typeface="微軟正黑體" panose="020B0604030504040204" pitchFamily="34" charset="-120"/>
              </a:rPr>
              <a:t>WBGT(</a:t>
            </a:r>
            <a:r>
              <a:rPr lang="zh-TW" altLang="en-US" dirty="0">
                <a:latin typeface="微軟正黑體" panose="020B0604030504040204" pitchFamily="34" charset="-120"/>
                <a:ea typeface="微軟正黑體" panose="020B0604030504040204" pitchFamily="34" charset="-120"/>
              </a:rPr>
              <a:t>濕球黑球溫度</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86198487-38AE-4397-9701-9D7B2BAA40F4}"/>
              </a:ext>
            </a:extLst>
          </p:cNvPr>
          <p:cNvSpPr>
            <a:spLocks noGrp="1"/>
          </p:cNvSpPr>
          <p:nvPr>
            <p:ph idx="1"/>
          </p:nvPr>
        </p:nvSpPr>
        <p:spPr/>
        <p:txBody>
          <a:bodyPr>
            <a:normAutofit/>
          </a:bodyPr>
          <a:lstStyle/>
          <a:p>
            <a:r>
              <a:rPr lang="zh-TW" altLang="en-US" dirty="0">
                <a:latin typeface="微軟正黑體" panose="020B0604030504040204" pitchFamily="34" charset="-120"/>
                <a:ea typeface="微軟正黑體" panose="020B0604030504040204" pitchFamily="34" charset="-120"/>
              </a:rPr>
              <a:t>定義</a:t>
            </a:r>
            <a:endParaRPr lang="en-US" altLang="zh-TW" dirty="0">
              <a:latin typeface="微軟正黑體" panose="020B0604030504040204" pitchFamily="34" charset="-120"/>
              <a:ea typeface="微軟正黑體" panose="020B0604030504040204" pitchFamily="34" charset="-120"/>
            </a:endParaRPr>
          </a:p>
          <a:p>
            <a:pPr lvl="1"/>
            <a:r>
              <a:rPr lang="zh-TW" altLang="en-US" dirty="0">
                <a:latin typeface="微軟正黑體" panose="020B0604030504040204" pitchFamily="34" charset="-120"/>
                <a:ea typeface="微軟正黑體" panose="020B0604030504040204" pitchFamily="34" charset="-120"/>
              </a:rPr>
              <a:t>結合對人體熱平衡影響較大的氣溫、濕度及輻射熱此三者的溫度指標，此外，風（氣流）也會影響</a:t>
            </a:r>
            <a:endParaRPr lang="en-US" altLang="zh-TW" dirty="0">
              <a:latin typeface="微軟正黑體" panose="020B0604030504040204" pitchFamily="34" charset="-120"/>
              <a:ea typeface="微軟正黑體" panose="020B0604030504040204" pitchFamily="34" charset="-120"/>
            </a:endParaRPr>
          </a:p>
          <a:p>
            <a:pPr lvl="1"/>
            <a:r>
              <a:rPr lang="zh-TW" altLang="en-US" dirty="0">
                <a:latin typeface="微軟正黑體" panose="020B0604030504040204" pitchFamily="34" charset="-120"/>
                <a:ea typeface="微軟正黑體" panose="020B0604030504040204" pitchFamily="34" charset="-120"/>
              </a:rPr>
              <a:t>使用乾球溫度計、濕球溫度計、黑球溫度計推算而成</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應用</a:t>
            </a:r>
            <a:endParaRPr lang="en-US" altLang="zh-TW" dirty="0">
              <a:latin typeface="微軟正黑體" panose="020B0604030504040204" pitchFamily="34" charset="-120"/>
              <a:ea typeface="微軟正黑體" panose="020B0604030504040204" pitchFamily="34" charset="-120"/>
            </a:endParaRPr>
          </a:p>
          <a:p>
            <a:pPr lvl="1"/>
            <a:r>
              <a:rPr lang="zh-TW" altLang="en-US" dirty="0">
                <a:latin typeface="微軟正黑體" panose="020B0604030504040204" pitchFamily="34" charset="-120"/>
                <a:ea typeface="微軟正黑體" panose="020B0604030504040204" pitchFamily="34" charset="-120"/>
              </a:rPr>
              <a:t>勞工、運動員及軍人在工作、活動、操練的熱危害預警</a:t>
            </a:r>
            <a:endParaRPr lang="en-US" altLang="zh-TW" dirty="0">
              <a:latin typeface="微軟正黑體" panose="020B0604030504040204" pitchFamily="34" charset="-120"/>
              <a:ea typeface="微軟正黑體" panose="020B0604030504040204" pitchFamily="34" charset="-120"/>
            </a:endParaRPr>
          </a:p>
          <a:p>
            <a:pPr lvl="1"/>
            <a:r>
              <a:rPr lang="zh-TW" altLang="en-US" dirty="0">
                <a:latin typeface="微軟正黑體" panose="020B0604030504040204" pitchFamily="34" charset="-120"/>
                <a:ea typeface="微軟正黑體" panose="020B0604030504040204" pitchFamily="34" charset="-120"/>
              </a:rPr>
              <a:t>高溫作業勞工作息時間標準</a:t>
            </a:r>
            <a:endParaRPr lang="en-US" altLang="zh-TW"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graphicFrame>
        <p:nvGraphicFramePr>
          <p:cNvPr id="4" name="表格 3">
            <a:extLst>
              <a:ext uri="{FF2B5EF4-FFF2-40B4-BE49-F238E27FC236}">
                <a16:creationId xmlns:a16="http://schemas.microsoft.com/office/drawing/2014/main" id="{9E903598-068F-48F4-AAF9-EBF51A7B11D7}"/>
              </a:ext>
            </a:extLst>
          </p:cNvPr>
          <p:cNvGraphicFramePr>
            <a:graphicFrameLocks noGrp="1"/>
          </p:cNvGraphicFramePr>
          <p:nvPr>
            <p:extLst>
              <p:ext uri="{D42A27DB-BD31-4B8C-83A1-F6EECF244321}">
                <p14:modId xmlns:p14="http://schemas.microsoft.com/office/powerpoint/2010/main" val="415720610"/>
              </p:ext>
            </p:extLst>
          </p:nvPr>
        </p:nvGraphicFramePr>
        <p:xfrm>
          <a:off x="1742661" y="4816689"/>
          <a:ext cx="8706678" cy="1600200"/>
        </p:xfrm>
        <a:graphic>
          <a:graphicData uri="http://schemas.openxmlformats.org/drawingml/2006/table">
            <a:tbl>
              <a:tblPr>
                <a:tableStyleId>{3B4B98B0-60AC-42C2-AFA5-B58CD77FA1E5}</a:tableStyleId>
              </a:tblPr>
              <a:tblGrid>
                <a:gridCol w="1451113">
                  <a:extLst>
                    <a:ext uri="{9D8B030D-6E8A-4147-A177-3AD203B41FA5}">
                      <a16:colId xmlns:a16="http://schemas.microsoft.com/office/drawing/2014/main" val="573419110"/>
                    </a:ext>
                  </a:extLst>
                </a:gridCol>
                <a:gridCol w="1451113">
                  <a:extLst>
                    <a:ext uri="{9D8B030D-6E8A-4147-A177-3AD203B41FA5}">
                      <a16:colId xmlns:a16="http://schemas.microsoft.com/office/drawing/2014/main" val="2628710542"/>
                    </a:ext>
                  </a:extLst>
                </a:gridCol>
                <a:gridCol w="1451113">
                  <a:extLst>
                    <a:ext uri="{9D8B030D-6E8A-4147-A177-3AD203B41FA5}">
                      <a16:colId xmlns:a16="http://schemas.microsoft.com/office/drawing/2014/main" val="3233901440"/>
                    </a:ext>
                  </a:extLst>
                </a:gridCol>
                <a:gridCol w="1451113">
                  <a:extLst>
                    <a:ext uri="{9D8B030D-6E8A-4147-A177-3AD203B41FA5}">
                      <a16:colId xmlns:a16="http://schemas.microsoft.com/office/drawing/2014/main" val="1156257240"/>
                    </a:ext>
                  </a:extLst>
                </a:gridCol>
                <a:gridCol w="1451113">
                  <a:extLst>
                    <a:ext uri="{9D8B030D-6E8A-4147-A177-3AD203B41FA5}">
                      <a16:colId xmlns:a16="http://schemas.microsoft.com/office/drawing/2014/main" val="1969819510"/>
                    </a:ext>
                  </a:extLst>
                </a:gridCol>
                <a:gridCol w="1451113">
                  <a:extLst>
                    <a:ext uri="{9D8B030D-6E8A-4147-A177-3AD203B41FA5}">
                      <a16:colId xmlns:a16="http://schemas.microsoft.com/office/drawing/2014/main" val="2177714347"/>
                    </a:ext>
                  </a:extLst>
                </a:gridCol>
              </a:tblGrid>
              <a:tr h="0">
                <a:tc rowSpan="3">
                  <a:txBody>
                    <a:bodyPr/>
                    <a:lstStyle/>
                    <a:p>
                      <a:pPr algn="ctr"/>
                      <a:r>
                        <a:rPr lang="zh-TW" altLang="en-US" dirty="0">
                          <a:effectLst/>
                        </a:rPr>
                        <a:t>時量平均綜合</a:t>
                      </a:r>
                      <a:br>
                        <a:rPr lang="zh-TW" altLang="en-US" dirty="0">
                          <a:effectLst/>
                        </a:rPr>
                      </a:br>
                      <a:r>
                        <a:rPr lang="zh-TW" altLang="en-US" dirty="0">
                          <a:effectLst/>
                        </a:rPr>
                        <a:t>溫度熱指數值℃</a:t>
                      </a:r>
                    </a:p>
                  </a:txBody>
                  <a:tcPr marL="28575" marR="28575" marT="28575" marB="28575" anchor="ctr"/>
                </a:tc>
                <a:tc>
                  <a:txBody>
                    <a:bodyPr/>
                    <a:lstStyle/>
                    <a:p>
                      <a:pPr algn="ctr"/>
                      <a:r>
                        <a:rPr lang="zh-TW" altLang="en-US">
                          <a:effectLst/>
                        </a:rPr>
                        <a:t>輕工作</a:t>
                      </a:r>
                    </a:p>
                  </a:txBody>
                  <a:tcPr marL="28575" marR="28575" marT="28575" marB="28575" anchor="ctr"/>
                </a:tc>
                <a:tc>
                  <a:txBody>
                    <a:bodyPr/>
                    <a:lstStyle/>
                    <a:p>
                      <a:pPr algn="ctr"/>
                      <a:r>
                        <a:rPr lang="en-US" altLang="zh-TW">
                          <a:effectLst/>
                        </a:rPr>
                        <a:t>30.6</a:t>
                      </a:r>
                    </a:p>
                  </a:txBody>
                  <a:tcPr marL="28575" marR="28575" marT="28575" marB="28575" anchor="ctr"/>
                </a:tc>
                <a:tc>
                  <a:txBody>
                    <a:bodyPr/>
                    <a:lstStyle/>
                    <a:p>
                      <a:pPr algn="ctr"/>
                      <a:r>
                        <a:rPr lang="en-US" altLang="zh-TW">
                          <a:effectLst/>
                        </a:rPr>
                        <a:t>31.4</a:t>
                      </a:r>
                    </a:p>
                  </a:txBody>
                  <a:tcPr marL="28575" marR="28575" marT="28575" marB="28575" anchor="ctr"/>
                </a:tc>
                <a:tc>
                  <a:txBody>
                    <a:bodyPr/>
                    <a:lstStyle/>
                    <a:p>
                      <a:pPr algn="ctr"/>
                      <a:r>
                        <a:rPr lang="en-US" altLang="zh-TW">
                          <a:effectLst/>
                        </a:rPr>
                        <a:t>32.2</a:t>
                      </a:r>
                    </a:p>
                  </a:txBody>
                  <a:tcPr marL="28575" marR="28575" marT="28575" marB="28575" anchor="ctr"/>
                </a:tc>
                <a:tc>
                  <a:txBody>
                    <a:bodyPr/>
                    <a:lstStyle/>
                    <a:p>
                      <a:pPr algn="ctr"/>
                      <a:r>
                        <a:rPr lang="en-US" altLang="zh-TW">
                          <a:effectLst/>
                        </a:rPr>
                        <a:t>33.0</a:t>
                      </a:r>
                    </a:p>
                  </a:txBody>
                  <a:tcPr marL="28575" marR="28575" marT="28575" marB="28575" anchor="ctr"/>
                </a:tc>
                <a:extLst>
                  <a:ext uri="{0D108BD9-81ED-4DB2-BD59-A6C34878D82A}">
                    <a16:rowId xmlns:a16="http://schemas.microsoft.com/office/drawing/2014/main" val="1454458199"/>
                  </a:ext>
                </a:extLst>
              </a:tr>
              <a:tr h="0">
                <a:tc vMerge="1">
                  <a:txBody>
                    <a:bodyPr/>
                    <a:lstStyle/>
                    <a:p>
                      <a:endParaRPr lang="zh-TW" altLang="en-US"/>
                    </a:p>
                  </a:txBody>
                  <a:tcPr/>
                </a:tc>
                <a:tc>
                  <a:txBody>
                    <a:bodyPr/>
                    <a:lstStyle/>
                    <a:p>
                      <a:pPr algn="ctr"/>
                      <a:r>
                        <a:rPr lang="zh-TW" altLang="en-US" dirty="0">
                          <a:effectLst/>
                        </a:rPr>
                        <a:t>中度工作</a:t>
                      </a:r>
                    </a:p>
                  </a:txBody>
                  <a:tcPr marL="28575" marR="28575" marT="28575" marB="28575" anchor="ctr"/>
                </a:tc>
                <a:tc>
                  <a:txBody>
                    <a:bodyPr/>
                    <a:lstStyle/>
                    <a:p>
                      <a:pPr algn="ctr"/>
                      <a:r>
                        <a:rPr lang="en-US" altLang="zh-TW">
                          <a:effectLst/>
                        </a:rPr>
                        <a:t>28.0</a:t>
                      </a:r>
                    </a:p>
                  </a:txBody>
                  <a:tcPr marL="28575" marR="28575" marT="28575" marB="28575" anchor="ctr"/>
                </a:tc>
                <a:tc>
                  <a:txBody>
                    <a:bodyPr/>
                    <a:lstStyle/>
                    <a:p>
                      <a:pPr algn="ctr"/>
                      <a:r>
                        <a:rPr lang="en-US" altLang="zh-TW" dirty="0">
                          <a:effectLst/>
                        </a:rPr>
                        <a:t>29.4</a:t>
                      </a:r>
                    </a:p>
                  </a:txBody>
                  <a:tcPr marL="28575" marR="28575" marT="28575" marB="28575" anchor="ctr"/>
                </a:tc>
                <a:tc>
                  <a:txBody>
                    <a:bodyPr/>
                    <a:lstStyle/>
                    <a:p>
                      <a:pPr algn="ctr"/>
                      <a:r>
                        <a:rPr lang="en-US" altLang="zh-TW">
                          <a:effectLst/>
                        </a:rPr>
                        <a:t>31.1</a:t>
                      </a:r>
                    </a:p>
                  </a:txBody>
                  <a:tcPr marL="28575" marR="28575" marT="28575" marB="28575" anchor="ctr"/>
                </a:tc>
                <a:tc>
                  <a:txBody>
                    <a:bodyPr/>
                    <a:lstStyle/>
                    <a:p>
                      <a:pPr algn="ctr"/>
                      <a:r>
                        <a:rPr lang="en-US" altLang="zh-TW">
                          <a:effectLst/>
                        </a:rPr>
                        <a:t>32.6</a:t>
                      </a:r>
                    </a:p>
                  </a:txBody>
                  <a:tcPr marL="28575" marR="28575" marT="28575" marB="28575" anchor="ctr"/>
                </a:tc>
                <a:extLst>
                  <a:ext uri="{0D108BD9-81ED-4DB2-BD59-A6C34878D82A}">
                    <a16:rowId xmlns:a16="http://schemas.microsoft.com/office/drawing/2014/main" val="2106032971"/>
                  </a:ext>
                </a:extLst>
              </a:tr>
              <a:tr h="0">
                <a:tc vMerge="1">
                  <a:txBody>
                    <a:bodyPr/>
                    <a:lstStyle/>
                    <a:p>
                      <a:endParaRPr lang="zh-TW" altLang="en-US"/>
                    </a:p>
                  </a:txBody>
                  <a:tcPr/>
                </a:tc>
                <a:tc>
                  <a:txBody>
                    <a:bodyPr/>
                    <a:lstStyle/>
                    <a:p>
                      <a:pPr algn="ctr"/>
                      <a:r>
                        <a:rPr lang="zh-TW" altLang="en-US">
                          <a:effectLst/>
                        </a:rPr>
                        <a:t>重工作</a:t>
                      </a:r>
                    </a:p>
                  </a:txBody>
                  <a:tcPr marL="28575" marR="28575" marT="28575" marB="28575" anchor="ctr"/>
                </a:tc>
                <a:tc>
                  <a:txBody>
                    <a:bodyPr/>
                    <a:lstStyle/>
                    <a:p>
                      <a:pPr algn="ctr"/>
                      <a:r>
                        <a:rPr lang="en-US" altLang="zh-TW" dirty="0">
                          <a:effectLst/>
                        </a:rPr>
                        <a:t>25.9</a:t>
                      </a:r>
                    </a:p>
                  </a:txBody>
                  <a:tcPr marL="28575" marR="28575" marT="28575" marB="28575" anchor="ctr"/>
                </a:tc>
                <a:tc>
                  <a:txBody>
                    <a:bodyPr/>
                    <a:lstStyle/>
                    <a:p>
                      <a:pPr algn="ctr"/>
                      <a:r>
                        <a:rPr lang="en-US" altLang="zh-TW">
                          <a:effectLst/>
                        </a:rPr>
                        <a:t>27.9</a:t>
                      </a:r>
                    </a:p>
                  </a:txBody>
                  <a:tcPr marL="28575" marR="28575" marT="28575" marB="28575" anchor="ctr"/>
                </a:tc>
                <a:tc>
                  <a:txBody>
                    <a:bodyPr/>
                    <a:lstStyle/>
                    <a:p>
                      <a:pPr algn="ctr"/>
                      <a:r>
                        <a:rPr lang="en-US" altLang="zh-TW">
                          <a:effectLst/>
                        </a:rPr>
                        <a:t>30.0</a:t>
                      </a:r>
                    </a:p>
                  </a:txBody>
                  <a:tcPr marL="28575" marR="28575" marT="28575" marB="28575" anchor="ctr"/>
                </a:tc>
                <a:tc>
                  <a:txBody>
                    <a:bodyPr/>
                    <a:lstStyle/>
                    <a:p>
                      <a:pPr algn="ctr"/>
                      <a:r>
                        <a:rPr lang="en-US" altLang="zh-TW">
                          <a:effectLst/>
                        </a:rPr>
                        <a:t>32.1</a:t>
                      </a:r>
                    </a:p>
                  </a:txBody>
                  <a:tcPr marL="28575" marR="28575" marT="28575" marB="28575" anchor="ctr"/>
                </a:tc>
                <a:extLst>
                  <a:ext uri="{0D108BD9-81ED-4DB2-BD59-A6C34878D82A}">
                    <a16:rowId xmlns:a16="http://schemas.microsoft.com/office/drawing/2014/main" val="567211538"/>
                  </a:ext>
                </a:extLst>
              </a:tr>
              <a:tr h="0">
                <a:tc gridSpan="2">
                  <a:txBody>
                    <a:bodyPr/>
                    <a:lstStyle/>
                    <a:p>
                      <a:pPr algn="ctr"/>
                      <a:r>
                        <a:rPr lang="zh-TW" altLang="en-US">
                          <a:effectLst/>
                        </a:rPr>
                        <a:t>每小時作息時間比例</a:t>
                      </a:r>
                    </a:p>
                  </a:txBody>
                  <a:tcPr marL="28575" marR="28575" marT="28575" marB="28575" anchor="ctr"/>
                </a:tc>
                <a:tc hMerge="1">
                  <a:txBody>
                    <a:bodyPr/>
                    <a:lstStyle/>
                    <a:p>
                      <a:endParaRPr lang="zh-TW" altLang="en-US"/>
                    </a:p>
                  </a:txBody>
                  <a:tcPr/>
                </a:tc>
                <a:tc>
                  <a:txBody>
                    <a:bodyPr/>
                    <a:lstStyle/>
                    <a:p>
                      <a:pPr algn="ctr"/>
                      <a:r>
                        <a:rPr lang="zh-TW" altLang="en-US">
                          <a:effectLst/>
                        </a:rPr>
                        <a:t>連續作業</a:t>
                      </a:r>
                    </a:p>
                  </a:txBody>
                  <a:tcPr marL="28575" marR="28575" marT="28575" marB="28575" anchor="ctr"/>
                </a:tc>
                <a:tc>
                  <a:txBody>
                    <a:bodyPr/>
                    <a:lstStyle/>
                    <a:p>
                      <a:pPr algn="ctr"/>
                      <a:r>
                        <a:rPr lang="en-US" altLang="zh-TW">
                          <a:effectLst/>
                        </a:rPr>
                        <a:t>75%</a:t>
                      </a:r>
                      <a:r>
                        <a:rPr lang="zh-TW" altLang="en-US">
                          <a:effectLst/>
                        </a:rPr>
                        <a:t>作業</a:t>
                      </a:r>
                      <a:br>
                        <a:rPr lang="zh-TW" altLang="en-US">
                          <a:effectLst/>
                        </a:rPr>
                      </a:br>
                      <a:r>
                        <a:rPr lang="en-US" altLang="zh-TW">
                          <a:effectLst/>
                        </a:rPr>
                        <a:t>25%</a:t>
                      </a:r>
                      <a:r>
                        <a:rPr lang="zh-TW" altLang="en-US">
                          <a:effectLst/>
                        </a:rPr>
                        <a:t>休息</a:t>
                      </a:r>
                    </a:p>
                  </a:txBody>
                  <a:tcPr marL="28575" marR="28575" marT="28575" marB="28575" anchor="ctr"/>
                </a:tc>
                <a:tc>
                  <a:txBody>
                    <a:bodyPr/>
                    <a:lstStyle/>
                    <a:p>
                      <a:pPr algn="ctr"/>
                      <a:r>
                        <a:rPr lang="en-US" altLang="zh-TW" dirty="0">
                          <a:effectLst/>
                        </a:rPr>
                        <a:t>50%</a:t>
                      </a:r>
                      <a:r>
                        <a:rPr lang="zh-TW" altLang="en-US" dirty="0">
                          <a:effectLst/>
                        </a:rPr>
                        <a:t>作業</a:t>
                      </a:r>
                      <a:br>
                        <a:rPr lang="zh-TW" altLang="en-US" dirty="0">
                          <a:effectLst/>
                        </a:rPr>
                      </a:br>
                      <a:r>
                        <a:rPr lang="en-US" altLang="zh-TW" dirty="0">
                          <a:effectLst/>
                        </a:rPr>
                        <a:t>50%</a:t>
                      </a:r>
                      <a:r>
                        <a:rPr lang="zh-TW" altLang="en-US" dirty="0">
                          <a:effectLst/>
                        </a:rPr>
                        <a:t>休息</a:t>
                      </a:r>
                    </a:p>
                  </a:txBody>
                  <a:tcPr marL="28575" marR="28575" marT="28575" marB="28575" anchor="ctr"/>
                </a:tc>
                <a:tc>
                  <a:txBody>
                    <a:bodyPr/>
                    <a:lstStyle/>
                    <a:p>
                      <a:pPr algn="ctr"/>
                      <a:r>
                        <a:rPr lang="en-US" altLang="zh-TW" dirty="0">
                          <a:effectLst/>
                        </a:rPr>
                        <a:t>25%</a:t>
                      </a:r>
                      <a:r>
                        <a:rPr lang="zh-TW" altLang="en-US" dirty="0">
                          <a:effectLst/>
                        </a:rPr>
                        <a:t>作業</a:t>
                      </a:r>
                      <a:br>
                        <a:rPr lang="zh-TW" altLang="en-US" dirty="0">
                          <a:effectLst/>
                        </a:rPr>
                      </a:br>
                      <a:r>
                        <a:rPr lang="en-US" altLang="zh-TW" dirty="0">
                          <a:effectLst/>
                        </a:rPr>
                        <a:t>75%</a:t>
                      </a:r>
                      <a:r>
                        <a:rPr lang="zh-TW" altLang="en-US" dirty="0">
                          <a:effectLst/>
                        </a:rPr>
                        <a:t>休息</a:t>
                      </a:r>
                    </a:p>
                  </a:txBody>
                  <a:tcPr marL="28575" marR="28575" marT="28575" marB="28575" anchor="ctr"/>
                </a:tc>
                <a:extLst>
                  <a:ext uri="{0D108BD9-81ED-4DB2-BD59-A6C34878D82A}">
                    <a16:rowId xmlns:a16="http://schemas.microsoft.com/office/drawing/2014/main" val="886575532"/>
                  </a:ext>
                </a:extLst>
              </a:tr>
            </a:tbl>
          </a:graphicData>
        </a:graphic>
      </p:graphicFrame>
      <p:sp>
        <p:nvSpPr>
          <p:cNvPr id="5" name="Rectangle 1">
            <a:extLst>
              <a:ext uri="{FF2B5EF4-FFF2-40B4-BE49-F238E27FC236}">
                <a16:creationId xmlns:a16="http://schemas.microsoft.com/office/drawing/2014/main" id="{779ECED3-15AB-4A0C-8022-135D3A7C03F0}"/>
              </a:ext>
            </a:extLst>
          </p:cNvPr>
          <p:cNvSpPr>
            <a:spLocks noChangeArrowheads="1"/>
          </p:cNvSpPr>
          <p:nvPr/>
        </p:nvSpPr>
        <p:spPr bwMode="auto">
          <a:xfrm>
            <a:off x="2803363" y="4410284"/>
            <a:ext cx="100946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TW" altLang="zh-TW" sz="1800" b="0" i="0" u="none" strike="noStrike" cap="none" normalizeH="0" baseline="0">
                <a:ln>
                  <a:noFill/>
                </a:ln>
                <a:solidFill>
                  <a:schemeClr val="tx1"/>
                </a:solidFill>
                <a:effectLst/>
                <a:latin typeface="Arial" panose="020B0604020202020204" pitchFamily="34" charset="0"/>
              </a:rPr>
            </a:br>
            <a:endParaRPr kumimoji="0" lang="zh-TW" altLang="zh-TW"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4992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D79A0F-2650-40CC-A312-616BB960526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綜合溫度熱指數</a:t>
            </a:r>
            <a:r>
              <a:rPr lang="en-US" altLang="zh-TW" dirty="0">
                <a:latin typeface="微軟正黑體" panose="020B0604030504040204" pitchFamily="34" charset="-120"/>
                <a:ea typeface="微軟正黑體" panose="020B0604030504040204" pitchFamily="34" charset="-120"/>
              </a:rPr>
              <a:t>WBGT(</a:t>
            </a:r>
            <a:r>
              <a:rPr lang="zh-TW" altLang="en-US" dirty="0">
                <a:latin typeface="微軟正黑體" panose="020B0604030504040204" pitchFamily="34" charset="-120"/>
                <a:ea typeface="微軟正黑體" panose="020B0604030504040204" pitchFamily="34" charset="-120"/>
              </a:rPr>
              <a:t>濕球黑球溫度</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5C9CE75D-5348-4479-A969-11B7078755F3}"/>
              </a:ext>
            </a:extLst>
          </p:cNvPr>
          <p:cNvSpPr>
            <a:spLocks noGrp="1"/>
          </p:cNvSpPr>
          <p:nvPr>
            <p:ph idx="1"/>
          </p:nvPr>
        </p:nvSpPr>
        <p:spPr/>
        <p:txBody>
          <a:bodyPr>
            <a:normAutofit fontScale="92500" lnSpcReduction="10000"/>
          </a:bodyPr>
          <a:lstStyle/>
          <a:p>
            <a:r>
              <a:rPr lang="zh-TW" altLang="en-US" dirty="0">
                <a:latin typeface="微軟正黑體" panose="020B0604030504040204" pitchFamily="34" charset="-120"/>
                <a:ea typeface="微軟正黑體" panose="020B0604030504040204" pitchFamily="34" charset="-120"/>
              </a:rPr>
              <a:t>室內量測 </a:t>
            </a:r>
            <a:r>
              <a:rPr lang="en-US" altLang="zh-TW" dirty="0"/>
              <a:t>WBGT</a:t>
            </a:r>
            <a:r>
              <a:rPr lang="zh-TW" altLang="en-US" dirty="0"/>
              <a:t> </a:t>
            </a:r>
            <a:r>
              <a:rPr lang="en-US" altLang="zh-TW" dirty="0"/>
              <a:t>= 0.7</a:t>
            </a:r>
            <a:r>
              <a:rPr lang="zh-TW" altLang="en-US" dirty="0"/>
              <a:t> * </a:t>
            </a:r>
            <a:r>
              <a:rPr lang="en-US" altLang="zh-TW" dirty="0"/>
              <a:t>Tw</a:t>
            </a:r>
            <a:r>
              <a:rPr lang="zh-TW" altLang="en-US" dirty="0"/>
              <a:t> </a:t>
            </a:r>
            <a:r>
              <a:rPr lang="en-US" altLang="zh-TW" dirty="0"/>
              <a:t>+</a:t>
            </a:r>
            <a:r>
              <a:rPr lang="zh-TW" altLang="en-US" dirty="0"/>
              <a:t> </a:t>
            </a:r>
            <a:r>
              <a:rPr lang="en-US" altLang="zh-TW" dirty="0"/>
              <a:t>0.3 * </a:t>
            </a:r>
            <a:r>
              <a:rPr lang="en-US" altLang="zh-TW" dirty="0" err="1"/>
              <a:t>Tg</a:t>
            </a:r>
            <a:r>
              <a:rPr lang="en-US" altLang="zh-TW" dirty="0"/>
              <a:t> </a:t>
            </a:r>
            <a:endParaRPr lang="en-US" altLang="zh-TW" dirty="0">
              <a:latin typeface="微軟正黑體" panose="020B0604030504040204" pitchFamily="34" charset="-120"/>
              <a:ea typeface="微軟正黑體" panose="020B0604030504040204" pitchFamily="34" charset="-120"/>
            </a:endParaRPr>
          </a:p>
          <a:p>
            <a:pPr lvl="1"/>
            <a:r>
              <a:rPr lang="zh-TW" altLang="en-US" dirty="0">
                <a:latin typeface="微軟正黑體" panose="020B0604030504040204" pitchFamily="34" charset="-120"/>
                <a:ea typeface="微軟正黑體" panose="020B0604030504040204" pitchFamily="34" charset="-120"/>
              </a:rPr>
              <a:t>在勞工作業場所現行規範下，熱危害著重於室內熱源所產生，</a:t>
            </a:r>
            <a:r>
              <a:rPr lang="en-US" altLang="zh-TW" dirty="0">
                <a:latin typeface="微軟正黑體" panose="020B0604030504040204" pitchFamily="34" charset="-120"/>
                <a:ea typeface="微軟正黑體" panose="020B0604030504040204" pitchFamily="34" charset="-120"/>
              </a:rPr>
              <a:t>WBGT </a:t>
            </a:r>
            <a:r>
              <a:rPr lang="zh-TW" altLang="en-US" dirty="0">
                <a:latin typeface="微軟正黑體" panose="020B0604030504040204" pitchFamily="34" charset="-120"/>
                <a:ea typeface="微軟正黑體" panose="020B0604030504040204" pitchFamily="34" charset="-120"/>
              </a:rPr>
              <a:t>指數是使用 </a:t>
            </a:r>
            <a:r>
              <a:rPr lang="en-US" altLang="zh-TW" dirty="0">
                <a:latin typeface="微軟正黑體" panose="020B0604030504040204" pitchFamily="34" charset="-120"/>
                <a:ea typeface="微軟正黑體" panose="020B0604030504040204" pitchFamily="34" charset="-120"/>
              </a:rPr>
              <a:t>QUEST(3MTM, Oconomowoc, WI, USA)</a:t>
            </a:r>
            <a:r>
              <a:rPr lang="zh-TW" altLang="en-US" dirty="0">
                <a:latin typeface="微軟正黑體" panose="020B0604030504040204" pitchFamily="34" charset="-120"/>
                <a:ea typeface="微軟正黑體" panose="020B0604030504040204" pitchFamily="34" charset="-120"/>
              </a:rPr>
              <a:t>等商用儀器直接測量得到，包括乾球溫度</a:t>
            </a:r>
            <a:r>
              <a:rPr lang="en-US" altLang="zh-TW" dirty="0">
                <a:latin typeface="微軟正黑體" panose="020B0604030504040204" pitchFamily="34" charset="-120"/>
                <a:ea typeface="微軟正黑體" panose="020B0604030504040204" pitchFamily="34" charset="-120"/>
              </a:rPr>
              <a:t>(Ta)</a:t>
            </a:r>
            <a:r>
              <a:rPr lang="zh-TW" altLang="en-US" dirty="0">
                <a:latin typeface="微軟正黑體" panose="020B0604030504040204" pitchFamily="34" charset="-120"/>
                <a:ea typeface="微軟正黑體" panose="020B0604030504040204" pitchFamily="34" charset="-120"/>
              </a:rPr>
              <a:t>、黑球溫度</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Tg</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及濕球溫度</a:t>
            </a:r>
            <a:r>
              <a:rPr lang="en-US" altLang="zh-TW" dirty="0">
                <a:latin typeface="微軟正黑體" panose="020B0604030504040204" pitchFamily="34" charset="-120"/>
                <a:ea typeface="微軟正黑體" panose="020B0604030504040204" pitchFamily="34" charset="-120"/>
              </a:rPr>
              <a:t>(Tw)</a:t>
            </a:r>
            <a:r>
              <a:rPr lang="zh-TW" altLang="en-US" dirty="0">
                <a:latin typeface="微軟正黑體" panose="020B0604030504040204" pitchFamily="34" charset="-120"/>
                <a:ea typeface="微軟正黑體" panose="020B0604030504040204" pitchFamily="34" charset="-120"/>
              </a:rPr>
              <a:t>，再綜合此三種溫度而得。</a:t>
            </a:r>
            <a:endParaRPr lang="en-US" altLang="zh-TW" dirty="0">
              <a:latin typeface="微軟正黑體" panose="020B0604030504040204" pitchFamily="34" charset="-120"/>
              <a:ea typeface="微軟正黑體" panose="020B0604030504040204" pitchFamily="34" charset="-120"/>
            </a:endParaRPr>
          </a:p>
          <a:p>
            <a:pPr lvl="1"/>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室外量測 </a:t>
            </a:r>
            <a:r>
              <a:rPr lang="en-US" altLang="zh-TW" dirty="0"/>
              <a:t>WBGT = 0.7 * Tw + 0.2 * </a:t>
            </a:r>
            <a:r>
              <a:rPr lang="en-US" altLang="zh-TW" dirty="0" err="1"/>
              <a:t>Tg</a:t>
            </a:r>
            <a:r>
              <a:rPr lang="en-US" altLang="zh-TW" dirty="0"/>
              <a:t> + 0.1 * Ta </a:t>
            </a:r>
          </a:p>
          <a:p>
            <a:pPr lvl="1"/>
            <a:r>
              <a:rPr lang="zh-TW" altLang="en-US" dirty="0">
                <a:latin typeface="微軟正黑體" panose="020B0604030504040204" pitchFamily="34" charset="-120"/>
                <a:ea typeface="微軟正黑體" panose="020B0604030504040204" pitchFamily="34" charset="-120"/>
              </a:rPr>
              <a:t>目前市售之測量儀器，無法長時間在日照下進行測量，會有過熱當機的問題，無法依傳統測量方法在戶外高氣溫作業環境下進行勞工熱危害暴險評估。</a:t>
            </a:r>
            <a:endParaRPr lang="en-US" altLang="zh-TW" dirty="0">
              <a:latin typeface="微軟正黑體" panose="020B0604030504040204" pitchFamily="34" charset="-120"/>
              <a:ea typeface="微軟正黑體" panose="020B0604030504040204" pitchFamily="34" charset="-120"/>
            </a:endParaRPr>
          </a:p>
          <a:p>
            <a:pPr lvl="1"/>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替代方案：使用中央氣象局的氣象資料推算</a:t>
            </a:r>
            <a:endParaRPr lang="en-US" altLang="zh-TW" dirty="0">
              <a:latin typeface="微軟正黑體" panose="020B0604030504040204" pitchFamily="34" charset="-120"/>
              <a:ea typeface="微軟正黑體" panose="020B0604030504040204" pitchFamily="34" charset="-120"/>
            </a:endParaRPr>
          </a:p>
          <a:p>
            <a:pPr lvl="1"/>
            <a:r>
              <a:rPr lang="zh-TW" altLang="en-US" dirty="0">
                <a:latin typeface="微軟正黑體" panose="020B0604030504040204" pitchFamily="34" charset="-120"/>
                <a:ea typeface="微軟正黑體" panose="020B0604030504040204" pitchFamily="34" charset="-120"/>
              </a:rPr>
              <a:t>可得乾球溫度，但缺乏濕球溫度及黑球溫度資料，因此利用氣象局已有與濕球及黑球溫度相關的測量數據再代入理論推導式來計算出室外 </a:t>
            </a:r>
            <a:r>
              <a:rPr lang="en-US" altLang="zh-TW" dirty="0">
                <a:latin typeface="微軟正黑體" panose="020B0604030504040204" pitchFamily="34" charset="-120"/>
                <a:ea typeface="微軟正黑體" panose="020B0604030504040204" pitchFamily="34" charset="-120"/>
              </a:rPr>
              <a:t>WBGT </a:t>
            </a:r>
            <a:r>
              <a:rPr lang="zh-TW" altLang="en-US" dirty="0">
                <a:latin typeface="微軟正黑體" panose="020B0604030504040204" pitchFamily="34" charset="-120"/>
                <a:ea typeface="微軟正黑體" panose="020B0604030504040204" pitchFamily="34" charset="-120"/>
              </a:rPr>
              <a:t>指數</a:t>
            </a:r>
          </a:p>
        </p:txBody>
      </p:sp>
    </p:spTree>
    <p:extLst>
      <p:ext uri="{BB962C8B-B14F-4D97-AF65-F5344CB8AC3E}">
        <p14:creationId xmlns:p14="http://schemas.microsoft.com/office/powerpoint/2010/main" val="3245684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550694-BF43-4BD0-9747-F2406CDA9759}"/>
              </a:ext>
            </a:extLst>
          </p:cNvPr>
          <p:cNvSpPr>
            <a:spLocks noGrp="1"/>
          </p:cNvSpPr>
          <p:nvPr>
            <p:ph type="title"/>
          </p:nvPr>
        </p:nvSpPr>
        <p:spPr/>
        <p:txBody>
          <a:bodyPr/>
          <a:lstStyle/>
          <a:p>
            <a:r>
              <a:rPr lang="en-US" altLang="zh-TW" dirty="0"/>
              <a:t>Method</a:t>
            </a:r>
            <a:endParaRPr lang="zh-TW" altLang="en-US" dirty="0"/>
          </a:p>
        </p:txBody>
      </p:sp>
      <p:sp>
        <p:nvSpPr>
          <p:cNvPr id="3" name="內容版面配置區 2">
            <a:extLst>
              <a:ext uri="{FF2B5EF4-FFF2-40B4-BE49-F238E27FC236}">
                <a16:creationId xmlns:a16="http://schemas.microsoft.com/office/drawing/2014/main" id="{6BCDAFA2-04AF-4026-B799-81FBEDD9B987}"/>
              </a:ext>
            </a:extLst>
          </p:cNvPr>
          <p:cNvSpPr>
            <a:spLocks noGrp="1"/>
          </p:cNvSpPr>
          <p:nvPr>
            <p:ph idx="1"/>
          </p:nvPr>
        </p:nvSpPr>
        <p:spPr/>
        <p:txBody>
          <a:bodyPr/>
          <a:lstStyle/>
          <a:p>
            <a:r>
              <a:rPr lang="en-US" altLang="zh-TW" dirty="0"/>
              <a:t>Translate the program of Excel VBA</a:t>
            </a:r>
            <a:r>
              <a:rPr lang="zh-TW" altLang="en-US" dirty="0"/>
              <a:t> </a:t>
            </a:r>
            <a:r>
              <a:rPr lang="en-US" altLang="zh-TW" dirty="0"/>
              <a:t>into R script</a:t>
            </a:r>
          </a:p>
          <a:p>
            <a:endParaRPr lang="en-US" altLang="zh-TW" dirty="0"/>
          </a:p>
          <a:p>
            <a:r>
              <a:rPr lang="en-US" altLang="zh-TW" dirty="0"/>
              <a:t>Estimate </a:t>
            </a:r>
            <a:r>
              <a:rPr lang="en-US" altLang="zh-TW" dirty="0" err="1"/>
              <a:t>Twb</a:t>
            </a:r>
            <a:r>
              <a:rPr lang="en-US" altLang="zh-TW" dirty="0"/>
              <a:t>(Natural wet bulb temperature), </a:t>
            </a:r>
            <a:r>
              <a:rPr lang="en-US" altLang="zh-TW" dirty="0" err="1"/>
              <a:t>Tg</a:t>
            </a:r>
            <a:r>
              <a:rPr lang="en-US" altLang="zh-TW" dirty="0"/>
              <a:t>(globe temperature)</a:t>
            </a:r>
          </a:p>
          <a:p>
            <a:r>
              <a:rPr lang="en-US" altLang="zh-TW" dirty="0"/>
              <a:t>WBGT(outdoor) =  0.7 * </a:t>
            </a:r>
            <a:r>
              <a:rPr lang="en-US" altLang="zh-TW" dirty="0" err="1"/>
              <a:t>Twb</a:t>
            </a:r>
            <a:r>
              <a:rPr lang="en-US" altLang="zh-TW" dirty="0"/>
              <a:t> + 0.2 * </a:t>
            </a:r>
            <a:r>
              <a:rPr lang="en-US" altLang="zh-TW" dirty="0" err="1"/>
              <a:t>Tg</a:t>
            </a:r>
            <a:r>
              <a:rPr lang="en-US" altLang="zh-TW" dirty="0"/>
              <a:t> + 0.1 * Ta (dry bulb)</a:t>
            </a:r>
            <a:endParaRPr lang="zh-TW" altLang="en-US" dirty="0"/>
          </a:p>
          <a:p>
            <a:endParaRPr lang="zh-TW" altLang="en-US" dirty="0"/>
          </a:p>
        </p:txBody>
      </p:sp>
    </p:spTree>
    <p:extLst>
      <p:ext uri="{BB962C8B-B14F-4D97-AF65-F5344CB8AC3E}">
        <p14:creationId xmlns:p14="http://schemas.microsoft.com/office/powerpoint/2010/main" val="292685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EF717F-AA6B-4D7E-8272-53495165C986}"/>
              </a:ext>
            </a:extLst>
          </p:cNvPr>
          <p:cNvSpPr>
            <a:spLocks noGrp="1"/>
          </p:cNvSpPr>
          <p:nvPr>
            <p:ph type="title"/>
          </p:nvPr>
        </p:nvSpPr>
        <p:spPr/>
        <p:txBody>
          <a:bodyPr/>
          <a:lstStyle/>
          <a:p>
            <a:r>
              <a:rPr lang="en-US" altLang="zh-TW" dirty="0"/>
              <a:t>Output (Excel ~ R)</a:t>
            </a:r>
            <a:endParaRPr lang="zh-TW" altLang="en-US" dirty="0"/>
          </a:p>
        </p:txBody>
      </p:sp>
      <p:pic>
        <p:nvPicPr>
          <p:cNvPr id="7" name="圖片 6">
            <a:extLst>
              <a:ext uri="{FF2B5EF4-FFF2-40B4-BE49-F238E27FC236}">
                <a16:creationId xmlns:a16="http://schemas.microsoft.com/office/drawing/2014/main" id="{8515FD68-8837-4F63-B80C-85C8C77C0601}"/>
              </a:ext>
            </a:extLst>
          </p:cNvPr>
          <p:cNvPicPr>
            <a:picLocks noChangeAspect="1"/>
          </p:cNvPicPr>
          <p:nvPr/>
        </p:nvPicPr>
        <p:blipFill>
          <a:blip r:embed="rId2"/>
          <a:stretch>
            <a:fillRect/>
          </a:stretch>
        </p:blipFill>
        <p:spPr>
          <a:xfrm>
            <a:off x="215585" y="1524238"/>
            <a:ext cx="3809524" cy="3809524"/>
          </a:xfrm>
          <a:prstGeom prst="rect">
            <a:avLst/>
          </a:prstGeom>
        </p:spPr>
      </p:pic>
      <p:pic>
        <p:nvPicPr>
          <p:cNvPr id="8" name="圖片 7">
            <a:extLst>
              <a:ext uri="{FF2B5EF4-FFF2-40B4-BE49-F238E27FC236}">
                <a16:creationId xmlns:a16="http://schemas.microsoft.com/office/drawing/2014/main" id="{7CD971E9-2035-4438-BCB7-3FF0D6307774}"/>
              </a:ext>
            </a:extLst>
          </p:cNvPr>
          <p:cNvPicPr>
            <a:picLocks noChangeAspect="1"/>
          </p:cNvPicPr>
          <p:nvPr/>
        </p:nvPicPr>
        <p:blipFill>
          <a:blip r:embed="rId3"/>
          <a:stretch>
            <a:fillRect/>
          </a:stretch>
        </p:blipFill>
        <p:spPr>
          <a:xfrm>
            <a:off x="4191238" y="1524238"/>
            <a:ext cx="3809524" cy="3809524"/>
          </a:xfrm>
          <a:prstGeom prst="rect">
            <a:avLst/>
          </a:prstGeom>
        </p:spPr>
      </p:pic>
      <p:sp>
        <p:nvSpPr>
          <p:cNvPr id="12" name="矩形 11">
            <a:extLst>
              <a:ext uri="{FF2B5EF4-FFF2-40B4-BE49-F238E27FC236}">
                <a16:creationId xmlns:a16="http://schemas.microsoft.com/office/drawing/2014/main" id="{9FEA1A5C-F36B-4D9E-9A0D-803CA0230DB0}"/>
              </a:ext>
            </a:extLst>
          </p:cNvPr>
          <p:cNvSpPr/>
          <p:nvPr/>
        </p:nvSpPr>
        <p:spPr>
          <a:xfrm>
            <a:off x="8757912" y="5313646"/>
            <a:ext cx="2595888" cy="707886"/>
          </a:xfrm>
          <a:prstGeom prst="rect">
            <a:avLst/>
          </a:prstGeom>
        </p:spPr>
        <p:txBody>
          <a:bodyPr wrap="square">
            <a:spAutoFit/>
          </a:bodyPr>
          <a:lstStyle/>
          <a:p>
            <a:pPr lvl="0" eaLnBrk="0" fontAlgn="base" hangingPunct="0">
              <a:spcBef>
                <a:spcPct val="0"/>
              </a:spcBef>
              <a:spcAft>
                <a:spcPct val="0"/>
              </a:spcAft>
            </a:pPr>
            <a:r>
              <a:rPr lang="zh-TW" altLang="zh-TW" sz="2000" dirty="0"/>
              <a:t>Intercept</a:t>
            </a:r>
            <a:r>
              <a:rPr lang="en-US" altLang="zh-TW" sz="2000" dirty="0"/>
              <a:t>  </a:t>
            </a:r>
            <a:r>
              <a:rPr lang="zh-TW" altLang="zh-TW" sz="2000" dirty="0"/>
              <a:t>-3.120e-09</a:t>
            </a:r>
            <a:endParaRPr lang="en-US" altLang="zh-TW" sz="2000" dirty="0"/>
          </a:p>
          <a:p>
            <a:pPr lvl="0" eaLnBrk="0" fontAlgn="base" hangingPunct="0">
              <a:spcBef>
                <a:spcPct val="0"/>
              </a:spcBef>
              <a:spcAft>
                <a:spcPct val="0"/>
              </a:spcAft>
            </a:pPr>
            <a:r>
              <a:rPr lang="en-US" altLang="zh-TW" sz="2000" dirty="0"/>
              <a:t>Slope	   1.000e+00</a:t>
            </a:r>
            <a:endParaRPr kumimoji="0" lang="zh-TW" altLang="zh-TW" sz="2000" b="0" i="0" u="none" strike="noStrike" cap="none" normalizeH="0" baseline="0" dirty="0">
              <a:ln>
                <a:noFill/>
              </a:ln>
              <a:effectLst/>
            </a:endParaRPr>
          </a:p>
        </p:txBody>
      </p:sp>
      <p:sp>
        <p:nvSpPr>
          <p:cNvPr id="13" name="矩形 12">
            <a:extLst>
              <a:ext uri="{FF2B5EF4-FFF2-40B4-BE49-F238E27FC236}">
                <a16:creationId xmlns:a16="http://schemas.microsoft.com/office/drawing/2014/main" id="{30F68EB5-CD79-4A52-B700-A554CAF37AD5}"/>
              </a:ext>
            </a:extLst>
          </p:cNvPr>
          <p:cNvSpPr/>
          <p:nvPr/>
        </p:nvSpPr>
        <p:spPr>
          <a:xfrm>
            <a:off x="4948387" y="5313646"/>
            <a:ext cx="2595889" cy="707886"/>
          </a:xfrm>
          <a:prstGeom prst="rect">
            <a:avLst/>
          </a:prstGeom>
        </p:spPr>
        <p:txBody>
          <a:bodyPr wrap="square">
            <a:spAutoFit/>
          </a:bodyPr>
          <a:lstStyle/>
          <a:p>
            <a:pPr lvl="0" eaLnBrk="0" fontAlgn="base" hangingPunct="0">
              <a:spcBef>
                <a:spcPct val="0"/>
              </a:spcBef>
              <a:spcAft>
                <a:spcPct val="0"/>
              </a:spcAft>
            </a:pPr>
            <a:r>
              <a:rPr lang="zh-TW" altLang="zh-TW" sz="2000" dirty="0"/>
              <a:t>Intercept</a:t>
            </a:r>
            <a:r>
              <a:rPr lang="en-US" altLang="zh-TW" sz="2000" dirty="0"/>
              <a:t>    2.599e-10</a:t>
            </a:r>
          </a:p>
          <a:p>
            <a:pPr lvl="0" eaLnBrk="0" fontAlgn="base" hangingPunct="0">
              <a:spcBef>
                <a:spcPct val="0"/>
              </a:spcBef>
              <a:spcAft>
                <a:spcPct val="0"/>
              </a:spcAft>
            </a:pPr>
            <a:r>
              <a:rPr lang="en-US" altLang="zh-TW" sz="2000" dirty="0"/>
              <a:t>Slope          1.000e+00</a:t>
            </a:r>
            <a:endParaRPr kumimoji="0" lang="zh-TW" altLang="zh-TW" sz="2000" b="0" i="0" u="none" strike="noStrike" cap="none" normalizeH="0" baseline="0" dirty="0">
              <a:ln>
                <a:noFill/>
              </a:ln>
              <a:effectLst/>
            </a:endParaRPr>
          </a:p>
        </p:txBody>
      </p:sp>
      <p:sp>
        <p:nvSpPr>
          <p:cNvPr id="14" name="矩形 13">
            <a:extLst>
              <a:ext uri="{FF2B5EF4-FFF2-40B4-BE49-F238E27FC236}">
                <a16:creationId xmlns:a16="http://schemas.microsoft.com/office/drawing/2014/main" id="{F9E41A1E-A7A8-422B-B381-AC6627E5E9C7}"/>
              </a:ext>
            </a:extLst>
          </p:cNvPr>
          <p:cNvSpPr/>
          <p:nvPr/>
        </p:nvSpPr>
        <p:spPr>
          <a:xfrm>
            <a:off x="971489" y="5313646"/>
            <a:ext cx="2595889" cy="707886"/>
          </a:xfrm>
          <a:prstGeom prst="rect">
            <a:avLst/>
          </a:prstGeom>
        </p:spPr>
        <p:txBody>
          <a:bodyPr wrap="square">
            <a:spAutoFit/>
          </a:bodyPr>
          <a:lstStyle/>
          <a:p>
            <a:pPr lvl="0" eaLnBrk="0" fontAlgn="base" hangingPunct="0">
              <a:spcBef>
                <a:spcPct val="0"/>
              </a:spcBef>
              <a:spcAft>
                <a:spcPct val="0"/>
              </a:spcAft>
            </a:pPr>
            <a:r>
              <a:rPr lang="zh-TW" altLang="zh-TW" sz="2000" dirty="0"/>
              <a:t>Intercept</a:t>
            </a:r>
            <a:r>
              <a:rPr lang="en-US" altLang="zh-TW" sz="2000" dirty="0"/>
              <a:t>    1.402e-09</a:t>
            </a:r>
          </a:p>
          <a:p>
            <a:pPr lvl="0" eaLnBrk="0" fontAlgn="base" hangingPunct="0">
              <a:spcBef>
                <a:spcPct val="0"/>
              </a:spcBef>
              <a:spcAft>
                <a:spcPct val="0"/>
              </a:spcAft>
            </a:pPr>
            <a:r>
              <a:rPr lang="en-US" altLang="zh-TW" sz="2000" dirty="0"/>
              <a:t>Slope          1.000e+00</a:t>
            </a:r>
            <a:endParaRPr kumimoji="0" lang="zh-TW" altLang="zh-TW" sz="2000" b="0" i="0" u="none" strike="noStrike" cap="none" normalizeH="0" baseline="0" dirty="0">
              <a:ln>
                <a:noFill/>
              </a:ln>
              <a:effectLst/>
            </a:endParaRPr>
          </a:p>
        </p:txBody>
      </p:sp>
      <p:pic>
        <p:nvPicPr>
          <p:cNvPr id="15" name="圖片 14">
            <a:extLst>
              <a:ext uri="{FF2B5EF4-FFF2-40B4-BE49-F238E27FC236}">
                <a16:creationId xmlns:a16="http://schemas.microsoft.com/office/drawing/2014/main" id="{644C1744-09F1-435A-81FB-7B11B98BEB6F}"/>
              </a:ext>
            </a:extLst>
          </p:cNvPr>
          <p:cNvPicPr>
            <a:picLocks noChangeAspect="1"/>
          </p:cNvPicPr>
          <p:nvPr/>
        </p:nvPicPr>
        <p:blipFill>
          <a:blip r:embed="rId4"/>
          <a:stretch>
            <a:fillRect/>
          </a:stretch>
        </p:blipFill>
        <p:spPr>
          <a:xfrm>
            <a:off x="8166891" y="1504122"/>
            <a:ext cx="3809524" cy="3809524"/>
          </a:xfrm>
          <a:prstGeom prst="rect">
            <a:avLst/>
          </a:prstGeom>
        </p:spPr>
      </p:pic>
    </p:spTree>
    <p:extLst>
      <p:ext uri="{BB962C8B-B14F-4D97-AF65-F5344CB8AC3E}">
        <p14:creationId xmlns:p14="http://schemas.microsoft.com/office/powerpoint/2010/main" val="3489507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CC5CA3-D4CB-4571-9609-528C8B6909B6}"/>
              </a:ext>
            </a:extLst>
          </p:cNvPr>
          <p:cNvSpPr>
            <a:spLocks noGrp="1"/>
          </p:cNvSpPr>
          <p:nvPr>
            <p:ph type="title"/>
          </p:nvPr>
        </p:nvSpPr>
        <p:spPr/>
        <p:txBody>
          <a:bodyPr/>
          <a:lstStyle/>
          <a:p>
            <a:r>
              <a:rPr lang="en-US" altLang="zh-TW" dirty="0"/>
              <a:t>Flow chart</a:t>
            </a:r>
            <a:endParaRPr lang="zh-TW" altLang="en-US" dirty="0"/>
          </a:p>
        </p:txBody>
      </p:sp>
      <p:sp>
        <p:nvSpPr>
          <p:cNvPr id="3" name="內容版面配置區 2">
            <a:extLst>
              <a:ext uri="{FF2B5EF4-FFF2-40B4-BE49-F238E27FC236}">
                <a16:creationId xmlns:a16="http://schemas.microsoft.com/office/drawing/2014/main" id="{C1B0171C-E289-4BC1-A9ED-A744AB3248EB}"/>
              </a:ext>
            </a:extLst>
          </p:cNvPr>
          <p:cNvSpPr>
            <a:spLocks noGrp="1"/>
          </p:cNvSpPr>
          <p:nvPr>
            <p:ph idx="1"/>
          </p:nvPr>
        </p:nvSpPr>
        <p:spPr/>
        <p:txBody>
          <a:bodyPr>
            <a:normAutofit/>
          </a:bodyPr>
          <a:lstStyle/>
          <a:p>
            <a:endParaRPr lang="zh-TW" altLang="en-US" dirty="0"/>
          </a:p>
        </p:txBody>
      </p:sp>
    </p:spTree>
    <p:extLst>
      <p:ext uri="{BB962C8B-B14F-4D97-AF65-F5344CB8AC3E}">
        <p14:creationId xmlns:p14="http://schemas.microsoft.com/office/powerpoint/2010/main" val="46174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3C592E-8C0C-41CA-95EB-18FDE2BD4A8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84560B3-B008-4F13-A0FC-05586AD8FD4B}"/>
              </a:ext>
            </a:extLst>
          </p:cNvPr>
          <p:cNvSpPr>
            <a:spLocks noGrp="1"/>
          </p:cNvSpPr>
          <p:nvPr>
            <p:ph idx="1"/>
          </p:nvPr>
        </p:nvSpPr>
        <p:spPr/>
        <p:txBody>
          <a:bodyPr/>
          <a:lstStyle/>
          <a:p>
            <a:endParaRPr lang="zh-TW" altLang="en-US" dirty="0"/>
          </a:p>
        </p:txBody>
      </p:sp>
      <p:pic>
        <p:nvPicPr>
          <p:cNvPr id="5" name="圖片 4">
            <a:extLst>
              <a:ext uri="{FF2B5EF4-FFF2-40B4-BE49-F238E27FC236}">
                <a16:creationId xmlns:a16="http://schemas.microsoft.com/office/drawing/2014/main" id="{BADECD6C-9AC2-43D6-AE47-27D9376BC65A}"/>
              </a:ext>
            </a:extLst>
          </p:cNvPr>
          <p:cNvPicPr>
            <a:picLocks noChangeAspect="1"/>
          </p:cNvPicPr>
          <p:nvPr/>
        </p:nvPicPr>
        <p:blipFill>
          <a:blip r:embed="rId2"/>
          <a:stretch>
            <a:fillRect/>
          </a:stretch>
        </p:blipFill>
        <p:spPr>
          <a:xfrm>
            <a:off x="2186365" y="359360"/>
            <a:ext cx="7200000" cy="1120259"/>
          </a:xfrm>
          <a:prstGeom prst="rect">
            <a:avLst/>
          </a:prstGeom>
        </p:spPr>
      </p:pic>
      <p:pic>
        <p:nvPicPr>
          <p:cNvPr id="6" name="圖片 5">
            <a:extLst>
              <a:ext uri="{FF2B5EF4-FFF2-40B4-BE49-F238E27FC236}">
                <a16:creationId xmlns:a16="http://schemas.microsoft.com/office/drawing/2014/main" id="{338BFB38-3B3B-4859-B80C-5378D067E1C7}"/>
              </a:ext>
            </a:extLst>
          </p:cNvPr>
          <p:cNvPicPr>
            <a:picLocks noChangeAspect="1"/>
          </p:cNvPicPr>
          <p:nvPr/>
        </p:nvPicPr>
        <p:blipFill>
          <a:blip r:embed="rId3"/>
          <a:stretch>
            <a:fillRect/>
          </a:stretch>
        </p:blipFill>
        <p:spPr>
          <a:xfrm>
            <a:off x="2186365" y="1690688"/>
            <a:ext cx="7200000" cy="5079534"/>
          </a:xfrm>
          <a:prstGeom prst="rect">
            <a:avLst/>
          </a:prstGeom>
        </p:spPr>
      </p:pic>
    </p:spTree>
    <p:extLst>
      <p:ext uri="{BB962C8B-B14F-4D97-AF65-F5344CB8AC3E}">
        <p14:creationId xmlns:p14="http://schemas.microsoft.com/office/powerpoint/2010/main" val="261158155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428</Words>
  <Application>Microsoft Office PowerPoint</Application>
  <PresentationFormat>寬螢幕</PresentationFormat>
  <Paragraphs>53</Paragraphs>
  <Slides>7</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微軟正黑體</vt:lpstr>
      <vt:lpstr>新細明體</vt:lpstr>
      <vt:lpstr>Arial</vt:lpstr>
      <vt:lpstr>Calibri</vt:lpstr>
      <vt:lpstr>Calibri Light</vt:lpstr>
      <vt:lpstr>Office 佈景主題</vt:lpstr>
      <vt:lpstr>Estimate WBGT</vt:lpstr>
      <vt:lpstr>綜合溫度熱指數WBGT(濕球黑球溫度)</vt:lpstr>
      <vt:lpstr>綜合溫度熱指數WBGT(濕球黑球溫度)</vt:lpstr>
      <vt:lpstr>Method</vt:lpstr>
      <vt:lpstr>Output (Excel ~ R)</vt:lpstr>
      <vt:lpstr>Flow chart</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梁嫚芳</dc:creator>
  <cp:lastModifiedBy>梁嫚芳</cp:lastModifiedBy>
  <cp:revision>3</cp:revision>
  <dcterms:created xsi:type="dcterms:W3CDTF">2020-07-20T04:13:42Z</dcterms:created>
  <dcterms:modified xsi:type="dcterms:W3CDTF">2020-07-21T07:17:07Z</dcterms:modified>
</cp:coreProperties>
</file>