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9" r:id="rId5"/>
    <p:sldId id="262" r:id="rId6"/>
    <p:sldId id="276" r:id="rId7"/>
    <p:sldId id="293" r:id="rId8"/>
    <p:sldId id="266" r:id="rId9"/>
    <p:sldId id="267" r:id="rId10"/>
    <p:sldId id="265" r:id="rId11"/>
    <p:sldId id="296" r:id="rId12"/>
    <p:sldId id="294" r:id="rId13"/>
    <p:sldId id="297" r:id="rId14"/>
    <p:sldId id="298" r:id="rId15"/>
    <p:sldId id="299" r:id="rId16"/>
    <p:sldId id="306" r:id="rId17"/>
    <p:sldId id="305" r:id="rId18"/>
    <p:sldId id="277" r:id="rId19"/>
    <p:sldId id="282" r:id="rId20"/>
    <p:sldId id="283" r:id="rId21"/>
    <p:sldId id="284" r:id="rId22"/>
    <p:sldId id="285" r:id="rId23"/>
    <p:sldId id="286" r:id="rId24"/>
    <p:sldId id="287" r:id="rId25"/>
    <p:sldId id="288" r:id="rId26"/>
    <p:sldId id="289" r:id="rId27"/>
    <p:sldId id="303" r:id="rId28"/>
    <p:sldId id="308" r:id="rId29"/>
    <p:sldId id="309" r:id="rId30"/>
    <p:sldId id="310" r:id="rId31"/>
    <p:sldId id="304" r:id="rId32"/>
    <p:sldId id="292" r:id="rId33"/>
    <p:sldId id="268" r:id="rId34"/>
    <p:sldId id="274" r:id="rId35"/>
    <p:sldId id="269" r:id="rId36"/>
    <p:sldId id="270" r:id="rId37"/>
    <p:sldId id="271" r:id="rId38"/>
    <p:sldId id="272" r:id="rId3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09300B-355E-4504-B600-8489887ED66F}" v="734" dt="2020-07-27T10:17:44.056"/>
  </p1510:revLst>
</p1510:revInfo>
</file>

<file path=ppt/tableStyles.xml><?xml version="1.0" encoding="utf-8"?>
<a:tblStyleLst xmlns:a="http://schemas.openxmlformats.org/drawingml/2006/main" def="{5C22544A-7EE6-4342-B048-85BDC9FD1C3A}">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8c75ae6710e7347b" providerId="LiveId" clId="{B509300B-355E-4504-B600-8489887ED66F}"/>
    <pc:docChg chg="undo redo custSel addSld delSld modSld sldOrd">
      <pc:chgData name="" userId="8c75ae6710e7347b" providerId="LiveId" clId="{B509300B-355E-4504-B600-8489887ED66F}" dt="2020-07-27T10:17:44.056" v="721"/>
      <pc:docMkLst>
        <pc:docMk/>
      </pc:docMkLst>
      <pc:sldChg chg="del">
        <pc:chgData name="" userId="8c75ae6710e7347b" providerId="LiveId" clId="{B509300B-355E-4504-B600-8489887ED66F}" dt="2020-07-27T09:36:12.629" v="509" actId="2696"/>
        <pc:sldMkLst>
          <pc:docMk/>
          <pc:sldMk cId="2095549556" sldId="264"/>
        </pc:sldMkLst>
      </pc:sldChg>
      <pc:sldChg chg="modSp ord">
        <pc:chgData name="" userId="8c75ae6710e7347b" providerId="LiveId" clId="{B509300B-355E-4504-B600-8489887ED66F}" dt="2020-07-27T09:37:15.922" v="548" actId="20577"/>
        <pc:sldMkLst>
          <pc:docMk/>
          <pc:sldMk cId="2371091651" sldId="265"/>
        </pc:sldMkLst>
        <pc:spChg chg="mod">
          <ac:chgData name="" userId="8c75ae6710e7347b" providerId="LiveId" clId="{B509300B-355E-4504-B600-8489887ED66F}" dt="2020-07-27T09:37:15.922" v="548" actId="20577"/>
          <ac:spMkLst>
            <pc:docMk/>
            <pc:sldMk cId="2371091651" sldId="265"/>
            <ac:spMk id="2" creationId="{26F0E6D2-426F-4111-9327-3E36B43C0E1E}"/>
          </ac:spMkLst>
        </pc:spChg>
      </pc:sldChg>
      <pc:sldChg chg="addSp delSp modSp">
        <pc:chgData name="" userId="8c75ae6710e7347b" providerId="LiveId" clId="{B509300B-355E-4504-B600-8489887ED66F}" dt="2020-07-27T09:37:17.595" v="550" actId="20577"/>
        <pc:sldMkLst>
          <pc:docMk/>
          <pc:sldMk cId="565747285" sldId="266"/>
        </pc:sldMkLst>
        <pc:spChg chg="mod">
          <ac:chgData name="" userId="8c75ae6710e7347b" providerId="LiveId" clId="{B509300B-355E-4504-B600-8489887ED66F}" dt="2020-07-27T09:37:17.595" v="550" actId="20577"/>
          <ac:spMkLst>
            <pc:docMk/>
            <pc:sldMk cId="565747285" sldId="266"/>
            <ac:spMk id="6" creationId="{78A7B845-765F-4500-8BF1-8F90FE8C1E50}"/>
          </ac:spMkLst>
        </pc:spChg>
        <pc:picChg chg="add del mod">
          <ac:chgData name="" userId="8c75ae6710e7347b" providerId="LiveId" clId="{B509300B-355E-4504-B600-8489887ED66F}" dt="2020-07-27T08:15:51.416" v="2"/>
          <ac:picMkLst>
            <pc:docMk/>
            <pc:sldMk cId="565747285" sldId="266"/>
            <ac:picMk id="2" creationId="{BE4E61A1-0DE0-4AB3-B5A4-F8730DFFCDCC}"/>
          </ac:picMkLst>
        </pc:picChg>
      </pc:sldChg>
      <pc:sldChg chg="modSp">
        <pc:chgData name="" userId="8c75ae6710e7347b" providerId="LiveId" clId="{B509300B-355E-4504-B600-8489887ED66F}" dt="2020-07-27T09:37:16.577" v="549" actId="20577"/>
        <pc:sldMkLst>
          <pc:docMk/>
          <pc:sldMk cId="2396105738" sldId="267"/>
        </pc:sldMkLst>
        <pc:spChg chg="mod">
          <ac:chgData name="" userId="8c75ae6710e7347b" providerId="LiveId" clId="{B509300B-355E-4504-B600-8489887ED66F}" dt="2020-07-27T09:37:16.577" v="549" actId="20577"/>
          <ac:spMkLst>
            <pc:docMk/>
            <pc:sldMk cId="2396105738" sldId="267"/>
            <ac:spMk id="9" creationId="{0249BE0D-6BF5-4A44-A2FC-EA4D8CDF50B9}"/>
          </ac:spMkLst>
        </pc:spChg>
      </pc:sldChg>
      <pc:sldChg chg="modSp">
        <pc:chgData name="" userId="8c75ae6710e7347b" providerId="LiveId" clId="{B509300B-355E-4504-B600-8489887ED66F}" dt="2020-07-27T09:37:19.347" v="554" actId="20577"/>
        <pc:sldMkLst>
          <pc:docMk/>
          <pc:sldMk cId="1154998067" sldId="276"/>
        </pc:sldMkLst>
        <pc:spChg chg="mod">
          <ac:chgData name="" userId="8c75ae6710e7347b" providerId="LiveId" clId="{B509300B-355E-4504-B600-8489887ED66F}" dt="2020-07-27T09:37:19.347" v="554" actId="20577"/>
          <ac:spMkLst>
            <pc:docMk/>
            <pc:sldMk cId="1154998067" sldId="276"/>
            <ac:spMk id="2" creationId="{C5393F64-CE5E-4DFC-9A9B-85C6330EC587}"/>
          </ac:spMkLst>
        </pc:spChg>
      </pc:sldChg>
      <pc:sldChg chg="modSp">
        <pc:chgData name="" userId="8c75ae6710e7347b" providerId="LiveId" clId="{B509300B-355E-4504-B600-8489887ED66F}" dt="2020-07-27T09:59:02.522" v="642"/>
        <pc:sldMkLst>
          <pc:docMk/>
          <pc:sldMk cId="3585300416" sldId="277"/>
        </pc:sldMkLst>
        <pc:spChg chg="mod">
          <ac:chgData name="" userId="8c75ae6710e7347b" providerId="LiveId" clId="{B509300B-355E-4504-B600-8489887ED66F}" dt="2020-07-27T09:59:02.522" v="642"/>
          <ac:spMkLst>
            <pc:docMk/>
            <pc:sldMk cId="3585300416" sldId="277"/>
            <ac:spMk id="2" creationId="{0C0E93F0-BA45-482C-A88C-133874789AF9}"/>
          </ac:spMkLst>
        </pc:spChg>
      </pc:sldChg>
      <pc:sldChg chg="modSp">
        <pc:chgData name="" userId="8c75ae6710e7347b" providerId="LiveId" clId="{B509300B-355E-4504-B600-8489887ED66F}" dt="2020-07-27T09:59:06.654" v="648"/>
        <pc:sldMkLst>
          <pc:docMk/>
          <pc:sldMk cId="880135813" sldId="285"/>
        </pc:sldMkLst>
        <pc:spChg chg="mod">
          <ac:chgData name="" userId="8c75ae6710e7347b" providerId="LiveId" clId="{B509300B-355E-4504-B600-8489887ED66F}" dt="2020-07-27T09:59:06.654" v="648"/>
          <ac:spMkLst>
            <pc:docMk/>
            <pc:sldMk cId="880135813" sldId="285"/>
            <ac:spMk id="2" creationId="{01A2C5F0-0F9A-4360-9918-612F0A4AE378}"/>
          </ac:spMkLst>
        </pc:spChg>
      </pc:sldChg>
      <pc:sldChg chg="modSp">
        <pc:chgData name="" userId="8c75ae6710e7347b" providerId="LiveId" clId="{B509300B-355E-4504-B600-8489887ED66F}" dt="2020-07-27T08:42:59.462" v="70"/>
        <pc:sldMkLst>
          <pc:docMk/>
          <pc:sldMk cId="976557462" sldId="286"/>
        </pc:sldMkLst>
        <pc:spChg chg="mod">
          <ac:chgData name="" userId="8c75ae6710e7347b" providerId="LiveId" clId="{B509300B-355E-4504-B600-8489887ED66F}" dt="2020-07-27T08:42:59.462" v="70"/>
          <ac:spMkLst>
            <pc:docMk/>
            <pc:sldMk cId="976557462" sldId="286"/>
            <ac:spMk id="2" creationId="{DB16D5EB-2273-412E-9221-C223F40E6F38}"/>
          </ac:spMkLst>
        </pc:spChg>
      </pc:sldChg>
      <pc:sldChg chg="modSp">
        <pc:chgData name="" userId="8c75ae6710e7347b" providerId="LiveId" clId="{B509300B-355E-4504-B600-8489887ED66F}" dt="2020-07-27T08:43:04.118" v="71" actId="20577"/>
        <pc:sldMkLst>
          <pc:docMk/>
          <pc:sldMk cId="350908234" sldId="287"/>
        </pc:sldMkLst>
        <pc:spChg chg="mod">
          <ac:chgData name="" userId="8c75ae6710e7347b" providerId="LiveId" clId="{B509300B-355E-4504-B600-8489887ED66F}" dt="2020-07-27T08:43:04.118" v="71" actId="20577"/>
          <ac:spMkLst>
            <pc:docMk/>
            <pc:sldMk cId="350908234" sldId="287"/>
            <ac:spMk id="2" creationId="{B2DB2D5A-ED70-42A4-AE4D-66BD94C30590}"/>
          </ac:spMkLst>
        </pc:spChg>
      </pc:sldChg>
      <pc:sldChg chg="modSp">
        <pc:chgData name="" userId="8c75ae6710e7347b" providerId="LiveId" clId="{B509300B-355E-4504-B600-8489887ED66F}" dt="2020-07-27T08:43:07.678" v="78"/>
        <pc:sldMkLst>
          <pc:docMk/>
          <pc:sldMk cId="489400169" sldId="288"/>
        </pc:sldMkLst>
        <pc:spChg chg="mod">
          <ac:chgData name="" userId="8c75ae6710e7347b" providerId="LiveId" clId="{B509300B-355E-4504-B600-8489887ED66F}" dt="2020-07-27T08:43:07.678" v="78"/>
          <ac:spMkLst>
            <pc:docMk/>
            <pc:sldMk cId="489400169" sldId="288"/>
            <ac:spMk id="2" creationId="{D27E90BF-2992-4871-8CD9-9D77549D453D}"/>
          </ac:spMkLst>
        </pc:spChg>
      </pc:sldChg>
      <pc:sldChg chg="modSp">
        <pc:chgData name="" userId="8c75ae6710e7347b" providerId="LiveId" clId="{B509300B-355E-4504-B600-8489887ED66F}" dt="2020-07-27T09:33:15.377" v="487"/>
        <pc:sldMkLst>
          <pc:docMk/>
          <pc:sldMk cId="4039118159" sldId="289"/>
        </pc:sldMkLst>
        <pc:spChg chg="mod">
          <ac:chgData name="" userId="8c75ae6710e7347b" providerId="LiveId" clId="{B509300B-355E-4504-B600-8489887ED66F}" dt="2020-07-27T09:33:15.377" v="487"/>
          <ac:spMkLst>
            <pc:docMk/>
            <pc:sldMk cId="4039118159" sldId="289"/>
            <ac:spMk id="2" creationId="{76D45ADF-E7F0-4218-913B-D4684E8C1AB4}"/>
          </ac:spMkLst>
        </pc:spChg>
        <pc:spChg chg="mod">
          <ac:chgData name="" userId="8c75ae6710e7347b" providerId="LiveId" clId="{B509300B-355E-4504-B600-8489887ED66F}" dt="2020-07-27T09:22:24.840" v="384"/>
          <ac:spMkLst>
            <pc:docMk/>
            <pc:sldMk cId="4039118159" sldId="289"/>
            <ac:spMk id="3" creationId="{B40DB25A-C919-4299-82F7-0618A2D166C9}"/>
          </ac:spMkLst>
        </pc:spChg>
      </pc:sldChg>
      <pc:sldChg chg="addSp delSp modSp del">
        <pc:chgData name="" userId="8c75ae6710e7347b" providerId="LiveId" clId="{B509300B-355E-4504-B600-8489887ED66F}" dt="2020-07-27T09:56:29.149" v="618" actId="2696"/>
        <pc:sldMkLst>
          <pc:docMk/>
          <pc:sldMk cId="1690080125" sldId="291"/>
        </pc:sldMkLst>
        <pc:spChg chg="mod">
          <ac:chgData name="" userId="8c75ae6710e7347b" providerId="LiveId" clId="{B509300B-355E-4504-B600-8489887ED66F}" dt="2020-07-27T09:33:21.860" v="491"/>
          <ac:spMkLst>
            <pc:docMk/>
            <pc:sldMk cId="1690080125" sldId="291"/>
            <ac:spMk id="2" creationId="{5ECF1422-7CFB-47D3-A07A-BC963F2CBC53}"/>
          </ac:spMkLst>
        </pc:spChg>
        <pc:picChg chg="add del mod">
          <ac:chgData name="" userId="8c75ae6710e7347b" providerId="LiveId" clId="{B509300B-355E-4504-B600-8489887ED66F}" dt="2020-07-27T09:39:35.035" v="564" actId="478"/>
          <ac:picMkLst>
            <pc:docMk/>
            <pc:sldMk cId="1690080125" sldId="291"/>
            <ac:picMk id="3" creationId="{C4FF04F2-860C-4D22-8D61-30117BB01F7D}"/>
          </ac:picMkLst>
        </pc:picChg>
        <pc:picChg chg="add del mod">
          <ac:chgData name="" userId="8c75ae6710e7347b" providerId="LiveId" clId="{B509300B-355E-4504-B600-8489887ED66F}" dt="2020-07-27T09:56:04.109" v="584" actId="478"/>
          <ac:picMkLst>
            <pc:docMk/>
            <pc:sldMk cId="1690080125" sldId="291"/>
            <ac:picMk id="4" creationId="{2CE3B16F-9781-4CF6-B4CF-C43EA8EAD4A9}"/>
          </ac:picMkLst>
        </pc:picChg>
        <pc:picChg chg="add del mod">
          <ac:chgData name="" userId="8c75ae6710e7347b" providerId="LiveId" clId="{B509300B-355E-4504-B600-8489887ED66F}" dt="2020-07-27T09:56:21.884" v="612"/>
          <ac:picMkLst>
            <pc:docMk/>
            <pc:sldMk cId="1690080125" sldId="291"/>
            <ac:picMk id="5" creationId="{094DF948-94A3-470E-AA92-58C5A7CE668A}"/>
          </ac:picMkLst>
        </pc:picChg>
      </pc:sldChg>
      <pc:sldChg chg="modSp">
        <pc:chgData name="" userId="8c75ae6710e7347b" providerId="LiveId" clId="{B509300B-355E-4504-B600-8489887ED66F}" dt="2020-07-27T09:33:30.781" v="494"/>
        <pc:sldMkLst>
          <pc:docMk/>
          <pc:sldMk cId="3489117026" sldId="292"/>
        </pc:sldMkLst>
        <pc:spChg chg="mod">
          <ac:chgData name="" userId="8c75ae6710e7347b" providerId="LiveId" clId="{B509300B-355E-4504-B600-8489887ED66F}" dt="2020-07-27T09:33:30.781" v="494"/>
          <ac:spMkLst>
            <pc:docMk/>
            <pc:sldMk cId="3489117026" sldId="292"/>
            <ac:spMk id="2" creationId="{A08E78A1-902C-493D-965C-79CBFA856615}"/>
          </ac:spMkLst>
        </pc:spChg>
      </pc:sldChg>
      <pc:sldChg chg="addSp modSp add">
        <pc:chgData name="" userId="8c75ae6710e7347b" providerId="LiveId" clId="{B509300B-355E-4504-B600-8489887ED66F}" dt="2020-07-27T09:37:18.042" v="551" actId="20577"/>
        <pc:sldMkLst>
          <pc:docMk/>
          <pc:sldMk cId="2411713276" sldId="293"/>
        </pc:sldMkLst>
        <pc:spChg chg="mod">
          <ac:chgData name="" userId="8c75ae6710e7347b" providerId="LiveId" clId="{B509300B-355E-4504-B600-8489887ED66F}" dt="2020-07-27T09:37:18.042" v="551" actId="20577"/>
          <ac:spMkLst>
            <pc:docMk/>
            <pc:sldMk cId="2411713276" sldId="293"/>
            <ac:spMk id="2" creationId="{8AFD06C5-83B7-4A77-80F5-EB5EC42F4A18}"/>
          </ac:spMkLst>
        </pc:spChg>
        <pc:picChg chg="add mod">
          <ac:chgData name="" userId="8c75ae6710e7347b" providerId="LiveId" clId="{B509300B-355E-4504-B600-8489887ED66F}" dt="2020-07-27T08:16:00.271" v="7" actId="1076"/>
          <ac:picMkLst>
            <pc:docMk/>
            <pc:sldMk cId="2411713276" sldId="293"/>
            <ac:picMk id="4" creationId="{756478B4-692C-4618-9379-A3726E92730D}"/>
          </ac:picMkLst>
        </pc:picChg>
      </pc:sldChg>
      <pc:sldChg chg="addSp delSp modSp add">
        <pc:chgData name="" userId="8c75ae6710e7347b" providerId="LiveId" clId="{B509300B-355E-4504-B600-8489887ED66F}" dt="2020-07-27T09:37:15.380" v="547" actId="20577"/>
        <pc:sldMkLst>
          <pc:docMk/>
          <pc:sldMk cId="614084538" sldId="294"/>
        </pc:sldMkLst>
        <pc:spChg chg="mod">
          <ac:chgData name="" userId="8c75ae6710e7347b" providerId="LiveId" clId="{B509300B-355E-4504-B600-8489887ED66F}" dt="2020-07-27T09:37:15.380" v="547" actId="20577"/>
          <ac:spMkLst>
            <pc:docMk/>
            <pc:sldMk cId="614084538" sldId="294"/>
            <ac:spMk id="2" creationId="{48B26F55-D9CA-4D8A-887B-FFF899006135}"/>
          </ac:spMkLst>
        </pc:spChg>
        <pc:picChg chg="add del">
          <ac:chgData name="" userId="8c75ae6710e7347b" providerId="LiveId" clId="{B509300B-355E-4504-B600-8489887ED66F}" dt="2020-07-27T08:37:35.551" v="25" actId="478"/>
          <ac:picMkLst>
            <pc:docMk/>
            <pc:sldMk cId="614084538" sldId="294"/>
            <ac:picMk id="4" creationId="{801CF106-A97D-4D51-A645-E9999EF5E7E1}"/>
          </ac:picMkLst>
        </pc:picChg>
        <pc:picChg chg="add mod">
          <ac:chgData name="" userId="8c75ae6710e7347b" providerId="LiveId" clId="{B509300B-355E-4504-B600-8489887ED66F}" dt="2020-07-27T08:48:53.934" v="315" actId="1076"/>
          <ac:picMkLst>
            <pc:docMk/>
            <pc:sldMk cId="614084538" sldId="294"/>
            <ac:picMk id="5" creationId="{5834A4A7-002F-43FC-AB2D-400C94A2BA50}"/>
          </ac:picMkLst>
        </pc:picChg>
      </pc:sldChg>
      <pc:sldChg chg="add del">
        <pc:chgData name="" userId="8c75ae6710e7347b" providerId="LiveId" clId="{B509300B-355E-4504-B600-8489887ED66F}" dt="2020-07-27T08:44:36.831" v="105" actId="2696"/>
        <pc:sldMkLst>
          <pc:docMk/>
          <pc:sldMk cId="1950916256" sldId="295"/>
        </pc:sldMkLst>
      </pc:sldChg>
      <pc:sldChg chg="modSp add">
        <pc:chgData name="" userId="8c75ae6710e7347b" providerId="LiveId" clId="{B509300B-355E-4504-B600-8489887ED66F}" dt="2020-07-27T09:36:40.977" v="533"/>
        <pc:sldMkLst>
          <pc:docMk/>
          <pc:sldMk cId="365734256" sldId="296"/>
        </pc:sldMkLst>
        <pc:spChg chg="mod">
          <ac:chgData name="" userId="8c75ae6710e7347b" providerId="LiveId" clId="{B509300B-355E-4504-B600-8489887ED66F}" dt="2020-07-27T09:36:40.977" v="533"/>
          <ac:spMkLst>
            <pc:docMk/>
            <pc:sldMk cId="365734256" sldId="296"/>
            <ac:spMk id="2" creationId="{338F7FFD-797B-422E-A548-50769EA24D0A}"/>
          </ac:spMkLst>
        </pc:spChg>
        <pc:spChg chg="mod">
          <ac:chgData name="" userId="8c75ae6710e7347b" providerId="LiveId" clId="{B509300B-355E-4504-B600-8489887ED66F}" dt="2020-07-27T08:47:11.440" v="274" actId="27636"/>
          <ac:spMkLst>
            <pc:docMk/>
            <pc:sldMk cId="365734256" sldId="296"/>
            <ac:spMk id="3" creationId="{8CB92C28-A739-4266-889C-07734511C476}"/>
          </ac:spMkLst>
        </pc:spChg>
      </pc:sldChg>
      <pc:sldChg chg="addSp delSp modSp add">
        <pc:chgData name="" userId="8c75ae6710e7347b" providerId="LiveId" clId="{B509300B-355E-4504-B600-8489887ED66F}" dt="2020-07-27T09:37:15.065" v="546" actId="20577"/>
        <pc:sldMkLst>
          <pc:docMk/>
          <pc:sldMk cId="412053575" sldId="297"/>
        </pc:sldMkLst>
        <pc:spChg chg="mod">
          <ac:chgData name="" userId="8c75ae6710e7347b" providerId="LiveId" clId="{B509300B-355E-4504-B600-8489887ED66F}" dt="2020-07-27T09:37:15.065" v="546" actId="20577"/>
          <ac:spMkLst>
            <pc:docMk/>
            <pc:sldMk cId="412053575" sldId="297"/>
            <ac:spMk id="2" creationId="{20978262-D6BE-4C73-A4EE-D42F355D01FB}"/>
          </ac:spMkLst>
        </pc:spChg>
        <pc:spChg chg="add del">
          <ac:chgData name="" userId="8c75ae6710e7347b" providerId="LiveId" clId="{B509300B-355E-4504-B600-8489887ED66F}" dt="2020-07-27T09:03:53.925" v="319"/>
          <ac:spMkLst>
            <pc:docMk/>
            <pc:sldMk cId="412053575" sldId="297"/>
            <ac:spMk id="4" creationId="{EE212261-E941-490E-8D50-227FB9273AAB}"/>
          </ac:spMkLst>
        </pc:spChg>
        <pc:picChg chg="add mod">
          <ac:chgData name="" userId="8c75ae6710e7347b" providerId="LiveId" clId="{B509300B-355E-4504-B600-8489887ED66F}" dt="2020-07-27T09:19:11.060" v="347" actId="1076"/>
          <ac:picMkLst>
            <pc:docMk/>
            <pc:sldMk cId="412053575" sldId="297"/>
            <ac:picMk id="5" creationId="{E2668B15-5682-4C71-B672-50AC332D9D3C}"/>
          </ac:picMkLst>
        </pc:picChg>
        <pc:picChg chg="add del mod">
          <ac:chgData name="" userId="8c75ae6710e7347b" providerId="LiveId" clId="{B509300B-355E-4504-B600-8489887ED66F}" dt="2020-07-27T09:05:31.699" v="334"/>
          <ac:picMkLst>
            <pc:docMk/>
            <pc:sldMk cId="412053575" sldId="297"/>
            <ac:picMk id="6" creationId="{4A7282B4-3840-4F2F-9E8F-F90F7C37529D}"/>
          </ac:picMkLst>
        </pc:picChg>
      </pc:sldChg>
      <pc:sldChg chg="addSp delSp modSp add">
        <pc:chgData name="" userId="8c75ae6710e7347b" providerId="LiveId" clId="{B509300B-355E-4504-B600-8489887ED66F}" dt="2020-07-27T09:37:14.707" v="545" actId="20577"/>
        <pc:sldMkLst>
          <pc:docMk/>
          <pc:sldMk cId="623994328" sldId="298"/>
        </pc:sldMkLst>
        <pc:spChg chg="mod">
          <ac:chgData name="" userId="8c75ae6710e7347b" providerId="LiveId" clId="{B509300B-355E-4504-B600-8489887ED66F}" dt="2020-07-27T09:37:14.707" v="545" actId="20577"/>
          <ac:spMkLst>
            <pc:docMk/>
            <pc:sldMk cId="623994328" sldId="298"/>
            <ac:spMk id="2" creationId="{97E77534-DAEF-42AF-9D80-08ECC70A2CED}"/>
          </ac:spMkLst>
        </pc:spChg>
        <pc:picChg chg="add del mod">
          <ac:chgData name="" userId="8c75ae6710e7347b" providerId="LiveId" clId="{B509300B-355E-4504-B600-8489887ED66F}" dt="2020-07-27T09:04:43.374" v="330" actId="478"/>
          <ac:picMkLst>
            <pc:docMk/>
            <pc:sldMk cId="623994328" sldId="298"/>
            <ac:picMk id="4" creationId="{77B6F5A1-D3B6-4AD0-9A1E-9F15A2F14799}"/>
          </ac:picMkLst>
        </pc:picChg>
        <pc:picChg chg="add mod">
          <ac:chgData name="" userId="8c75ae6710e7347b" providerId="LiveId" clId="{B509300B-355E-4504-B600-8489887ED66F}" dt="2020-07-27T09:19:15.438" v="348" actId="1076"/>
          <ac:picMkLst>
            <pc:docMk/>
            <pc:sldMk cId="623994328" sldId="298"/>
            <ac:picMk id="5" creationId="{E9356BD5-1F60-44CF-9168-0A31B59D29B7}"/>
          </ac:picMkLst>
        </pc:picChg>
      </pc:sldChg>
      <pc:sldChg chg="addSp modSp add">
        <pc:chgData name="" userId="8c75ae6710e7347b" providerId="LiveId" clId="{B509300B-355E-4504-B600-8489887ED66F}" dt="2020-07-27T09:37:14.283" v="544" actId="20577"/>
        <pc:sldMkLst>
          <pc:docMk/>
          <pc:sldMk cId="1275943481" sldId="299"/>
        </pc:sldMkLst>
        <pc:spChg chg="mod">
          <ac:chgData name="" userId="8c75ae6710e7347b" providerId="LiveId" clId="{B509300B-355E-4504-B600-8489887ED66F}" dt="2020-07-27T09:37:14.283" v="544" actId="20577"/>
          <ac:spMkLst>
            <pc:docMk/>
            <pc:sldMk cId="1275943481" sldId="299"/>
            <ac:spMk id="2" creationId="{6B8188B4-DD42-4F72-9707-CFF5AE5B708E}"/>
          </ac:spMkLst>
        </pc:spChg>
        <pc:picChg chg="add mod">
          <ac:chgData name="" userId="8c75ae6710e7347b" providerId="LiveId" clId="{B509300B-355E-4504-B600-8489887ED66F}" dt="2020-07-27T09:19:23.391" v="349" actId="1076"/>
          <ac:picMkLst>
            <pc:docMk/>
            <pc:sldMk cId="1275943481" sldId="299"/>
            <ac:picMk id="4" creationId="{CEF1F226-E4B6-4A49-A176-75762994A044}"/>
          </ac:picMkLst>
        </pc:picChg>
      </pc:sldChg>
      <pc:sldChg chg="add del">
        <pc:chgData name="" userId="8c75ae6710e7347b" providerId="LiveId" clId="{B509300B-355E-4504-B600-8489887ED66F}" dt="2020-07-27T09:23:28.846" v="439" actId="2696"/>
        <pc:sldMkLst>
          <pc:docMk/>
          <pc:sldMk cId="948652631" sldId="300"/>
        </pc:sldMkLst>
      </pc:sldChg>
      <pc:sldChg chg="add del">
        <pc:chgData name="" userId="8c75ae6710e7347b" providerId="LiveId" clId="{B509300B-355E-4504-B600-8489887ED66F}" dt="2020-07-27T09:21:51.152" v="352"/>
        <pc:sldMkLst>
          <pc:docMk/>
          <pc:sldMk cId="3728548845" sldId="300"/>
        </pc:sldMkLst>
      </pc:sldChg>
      <pc:sldChg chg="addSp delSp modSp add del">
        <pc:chgData name="" userId="8c75ae6710e7347b" providerId="LiveId" clId="{B509300B-355E-4504-B600-8489887ED66F}" dt="2020-07-27T09:56:29.567" v="619" actId="2696"/>
        <pc:sldMkLst>
          <pc:docMk/>
          <pc:sldMk cId="2365338804" sldId="301"/>
        </pc:sldMkLst>
        <pc:spChg chg="mod">
          <ac:chgData name="" userId="8c75ae6710e7347b" providerId="LiveId" clId="{B509300B-355E-4504-B600-8489887ED66F}" dt="2020-07-27T09:33:26.508" v="492"/>
          <ac:spMkLst>
            <pc:docMk/>
            <pc:sldMk cId="2365338804" sldId="301"/>
            <ac:spMk id="2" creationId="{5621CDA9-F7EB-419C-ABF0-271C47D91AD9}"/>
          </ac:spMkLst>
        </pc:spChg>
        <pc:picChg chg="add del mod">
          <ac:chgData name="" userId="8c75ae6710e7347b" providerId="LiveId" clId="{B509300B-355E-4504-B600-8489887ED66F}" dt="2020-07-27T09:56:24.749" v="614"/>
          <ac:picMkLst>
            <pc:docMk/>
            <pc:sldMk cId="2365338804" sldId="301"/>
            <ac:picMk id="3" creationId="{6AFB6FEA-5222-4514-B938-F94C38353CEA}"/>
          </ac:picMkLst>
        </pc:picChg>
      </pc:sldChg>
      <pc:sldChg chg="addSp delSp modSp add del">
        <pc:chgData name="" userId="8c75ae6710e7347b" providerId="LiveId" clId="{B509300B-355E-4504-B600-8489887ED66F}" dt="2020-07-27T09:56:30.016" v="620" actId="2696"/>
        <pc:sldMkLst>
          <pc:docMk/>
          <pc:sldMk cId="2443215195" sldId="302"/>
        </pc:sldMkLst>
        <pc:spChg chg="mod">
          <ac:chgData name="" userId="8c75ae6710e7347b" providerId="LiveId" clId="{B509300B-355E-4504-B600-8489887ED66F}" dt="2020-07-27T09:33:28.766" v="493"/>
          <ac:spMkLst>
            <pc:docMk/>
            <pc:sldMk cId="2443215195" sldId="302"/>
            <ac:spMk id="2" creationId="{8608140A-6726-442D-BD2E-69338337A3C6}"/>
          </ac:spMkLst>
        </pc:spChg>
        <pc:picChg chg="add del mod">
          <ac:chgData name="" userId="8c75ae6710e7347b" providerId="LiveId" clId="{B509300B-355E-4504-B600-8489887ED66F}" dt="2020-07-27T09:56:26.994" v="616"/>
          <ac:picMkLst>
            <pc:docMk/>
            <pc:sldMk cId="2443215195" sldId="302"/>
            <ac:picMk id="3" creationId="{0B933733-B6E9-4A00-AD0C-A7C7D6AD2A9D}"/>
          </ac:picMkLst>
        </pc:picChg>
      </pc:sldChg>
      <pc:sldChg chg="addSp modSp add ord">
        <pc:chgData name="" userId="8c75ae6710e7347b" providerId="LiveId" clId="{B509300B-355E-4504-B600-8489887ED66F}" dt="2020-07-27T09:38:14.078" v="556" actId="1076"/>
        <pc:sldMkLst>
          <pc:docMk/>
          <pc:sldMk cId="731593650" sldId="303"/>
        </pc:sldMkLst>
        <pc:spChg chg="mod">
          <ac:chgData name="" userId="8c75ae6710e7347b" providerId="LiveId" clId="{B509300B-355E-4504-B600-8489887ED66F}" dt="2020-07-27T09:33:20.016" v="490"/>
          <ac:spMkLst>
            <pc:docMk/>
            <pc:sldMk cId="731593650" sldId="303"/>
            <ac:spMk id="2" creationId="{AFD61BAC-E5FE-4E32-B980-D2D51C656E32}"/>
          </ac:spMkLst>
        </pc:spChg>
        <pc:picChg chg="add mod modCrop">
          <ac:chgData name="" userId="8c75ae6710e7347b" providerId="LiveId" clId="{B509300B-355E-4504-B600-8489887ED66F}" dt="2020-07-27T09:38:14.078" v="556" actId="1076"/>
          <ac:picMkLst>
            <pc:docMk/>
            <pc:sldMk cId="731593650" sldId="303"/>
            <ac:picMk id="3" creationId="{A02F0924-E96B-4F1C-B50D-7CB57FA54219}"/>
          </ac:picMkLst>
        </pc:picChg>
      </pc:sldChg>
      <pc:sldChg chg="addSp modSp add">
        <pc:chgData name="" userId="8c75ae6710e7347b" providerId="LiveId" clId="{B509300B-355E-4504-B600-8489887ED66F}" dt="2020-07-27T09:57:07.378" v="636" actId="12788"/>
        <pc:sldMkLst>
          <pc:docMk/>
          <pc:sldMk cId="3258022563" sldId="304"/>
        </pc:sldMkLst>
        <pc:spChg chg="mod">
          <ac:chgData name="" userId="8c75ae6710e7347b" providerId="LiveId" clId="{B509300B-355E-4504-B600-8489887ED66F}" dt="2020-07-27T09:56:16.979" v="611"/>
          <ac:spMkLst>
            <pc:docMk/>
            <pc:sldMk cId="3258022563" sldId="304"/>
            <ac:spMk id="2" creationId="{5526DB5C-5EAC-4E81-91CB-616EA817CE15}"/>
          </ac:spMkLst>
        </pc:spChg>
        <pc:picChg chg="add mod">
          <ac:chgData name="" userId="8c75ae6710e7347b" providerId="LiveId" clId="{B509300B-355E-4504-B600-8489887ED66F}" dt="2020-07-27T09:57:07.378" v="636" actId="12788"/>
          <ac:picMkLst>
            <pc:docMk/>
            <pc:sldMk cId="3258022563" sldId="304"/>
            <ac:picMk id="3" creationId="{D102913E-F519-4FC6-A3AB-E9511E812430}"/>
          </ac:picMkLst>
        </pc:picChg>
        <pc:picChg chg="add mod ord">
          <ac:chgData name="" userId="8c75ae6710e7347b" providerId="LiveId" clId="{B509300B-355E-4504-B600-8489887ED66F}" dt="2020-07-27T09:57:07.378" v="636" actId="12788"/>
          <ac:picMkLst>
            <pc:docMk/>
            <pc:sldMk cId="3258022563" sldId="304"/>
            <ac:picMk id="4" creationId="{35F5BCDE-E1AE-465E-8E80-BD53381C6BA2}"/>
          </ac:picMkLst>
        </pc:picChg>
        <pc:picChg chg="add mod">
          <ac:chgData name="" userId="8c75ae6710e7347b" providerId="LiveId" clId="{B509300B-355E-4504-B600-8489887ED66F}" dt="2020-07-27T09:57:07.378" v="636" actId="12788"/>
          <ac:picMkLst>
            <pc:docMk/>
            <pc:sldMk cId="3258022563" sldId="304"/>
            <ac:picMk id="5" creationId="{66981F66-7E02-40E3-9452-75254F6AE7B4}"/>
          </ac:picMkLst>
        </pc:picChg>
      </pc:sldChg>
      <pc:sldChg chg="addSp modSp add">
        <pc:chgData name="" userId="8c75ae6710e7347b" providerId="LiveId" clId="{B509300B-355E-4504-B600-8489887ED66F}" dt="2020-07-27T10:16:00.485" v="720" actId="1076"/>
        <pc:sldMkLst>
          <pc:docMk/>
          <pc:sldMk cId="805442254" sldId="305"/>
        </pc:sldMkLst>
        <pc:spChg chg="mod">
          <ac:chgData name="" userId="8c75ae6710e7347b" providerId="LiveId" clId="{B509300B-355E-4504-B600-8489887ED66F}" dt="2020-07-27T10:15:59.359" v="719"/>
          <ac:spMkLst>
            <pc:docMk/>
            <pc:sldMk cId="805442254" sldId="305"/>
            <ac:spMk id="2" creationId="{649C0C46-E97F-4F1C-90B6-658F48FDDCD1}"/>
          </ac:spMkLst>
        </pc:spChg>
        <pc:spChg chg="mod">
          <ac:chgData name="" userId="8c75ae6710e7347b" providerId="LiveId" clId="{B509300B-355E-4504-B600-8489887ED66F}" dt="2020-07-27T09:59:20.579" v="653"/>
          <ac:spMkLst>
            <pc:docMk/>
            <pc:sldMk cId="805442254" sldId="305"/>
            <ac:spMk id="3" creationId="{872E176A-33D3-486C-B64F-E59D1CC3EB18}"/>
          </ac:spMkLst>
        </pc:spChg>
        <pc:picChg chg="add mod">
          <ac:chgData name="" userId="8c75ae6710e7347b" providerId="LiveId" clId="{B509300B-355E-4504-B600-8489887ED66F}" dt="2020-07-27T10:16:00.485" v="720" actId="1076"/>
          <ac:picMkLst>
            <pc:docMk/>
            <pc:sldMk cId="805442254" sldId="305"/>
            <ac:picMk id="4" creationId="{229248C7-5F64-42A7-83CA-2AF7519E1D40}"/>
          </ac:picMkLst>
        </pc:picChg>
      </pc:sldChg>
      <pc:sldChg chg="modSp add">
        <pc:chgData name="" userId="8c75ae6710e7347b" providerId="LiveId" clId="{B509300B-355E-4504-B600-8489887ED66F}" dt="2020-07-27T10:17:44.056" v="721"/>
        <pc:sldMkLst>
          <pc:docMk/>
          <pc:sldMk cId="1001087581" sldId="306"/>
        </pc:sldMkLst>
        <pc:spChg chg="mod">
          <ac:chgData name="" userId="8c75ae6710e7347b" providerId="LiveId" clId="{B509300B-355E-4504-B600-8489887ED66F}" dt="2020-07-27T10:15:50.476" v="718"/>
          <ac:spMkLst>
            <pc:docMk/>
            <pc:sldMk cId="1001087581" sldId="306"/>
            <ac:spMk id="2" creationId="{AE64922B-8DFC-445F-A087-1AFC9FD5BAF8}"/>
          </ac:spMkLst>
        </pc:spChg>
        <pc:spChg chg="mod">
          <ac:chgData name="" userId="8c75ae6710e7347b" providerId="LiveId" clId="{B509300B-355E-4504-B600-8489887ED66F}" dt="2020-07-27T10:17:44.056" v="721"/>
          <ac:spMkLst>
            <pc:docMk/>
            <pc:sldMk cId="1001087581" sldId="306"/>
            <ac:spMk id="3" creationId="{21EC2952-CCD3-4A6A-9A15-87D89C94F00E}"/>
          </ac:spMkLst>
        </pc:spChg>
      </pc:sldChg>
    </pc:docChg>
  </pc:docChgLst>
  <pc:docChgLst>
    <pc:chgData userId="8c75ae6710e7347b" providerId="LiveId" clId="{936B1461-395D-4BDE-AE6E-B75FA056B0E0}"/>
    <pc:docChg chg="undo custSel addSld delSld modSld sldOrd">
      <pc:chgData name="" userId="8c75ae6710e7347b" providerId="LiveId" clId="{936B1461-395D-4BDE-AE6E-B75FA056B0E0}" dt="2020-07-21T07:16:26.749" v="608" actId="1076"/>
      <pc:docMkLst>
        <pc:docMk/>
      </pc:docMkLst>
      <pc:sldChg chg="addSp delSp modSp">
        <pc:chgData name="" userId="8c75ae6710e7347b" providerId="LiveId" clId="{936B1461-395D-4BDE-AE6E-B75FA056B0E0}" dt="2020-07-20T04:21:51.211" v="43" actId="12788"/>
        <pc:sldMkLst>
          <pc:docMk/>
          <pc:sldMk cId="1265578683" sldId="256"/>
        </pc:sldMkLst>
        <pc:spChg chg="del">
          <ac:chgData name="" userId="8c75ae6710e7347b" providerId="LiveId" clId="{936B1461-395D-4BDE-AE6E-B75FA056B0E0}" dt="2020-07-20T04:21:37.542" v="34" actId="478"/>
          <ac:spMkLst>
            <pc:docMk/>
            <pc:sldMk cId="1265578683" sldId="256"/>
            <ac:spMk id="2" creationId="{C82BAFC3-5CF6-4A95-AE60-8F44D4063539}"/>
          </ac:spMkLst>
        </pc:spChg>
        <pc:spChg chg="del">
          <ac:chgData name="" userId="8c75ae6710e7347b" providerId="LiveId" clId="{936B1461-395D-4BDE-AE6E-B75FA056B0E0}" dt="2020-07-20T04:21:38.338" v="35" actId="478"/>
          <ac:spMkLst>
            <pc:docMk/>
            <pc:sldMk cId="1265578683" sldId="256"/>
            <ac:spMk id="3" creationId="{FBBEFD10-37C6-4743-B313-30411A2DF5E9}"/>
          </ac:spMkLst>
        </pc:spChg>
        <pc:spChg chg="add del">
          <ac:chgData name="" userId="8c75ae6710e7347b" providerId="LiveId" clId="{936B1461-395D-4BDE-AE6E-B75FA056B0E0}" dt="2020-07-20T04:21:31.759" v="29"/>
          <ac:spMkLst>
            <pc:docMk/>
            <pc:sldMk cId="1265578683" sldId="256"/>
            <ac:spMk id="4" creationId="{7C0D304E-1C41-431A-B325-7AE40ECDCF4E}"/>
          </ac:spMkLst>
        </pc:spChg>
        <pc:spChg chg="add del">
          <ac:chgData name="" userId="8c75ae6710e7347b" providerId="LiveId" clId="{936B1461-395D-4BDE-AE6E-B75FA056B0E0}" dt="2020-07-20T04:21:31.759" v="29"/>
          <ac:spMkLst>
            <pc:docMk/>
            <pc:sldMk cId="1265578683" sldId="256"/>
            <ac:spMk id="5" creationId="{A4B9CF2D-F6DF-4343-90CE-DD34A190B8F0}"/>
          </ac:spMkLst>
        </pc:spChg>
        <pc:spChg chg="add del">
          <ac:chgData name="" userId="8c75ae6710e7347b" providerId="LiveId" clId="{936B1461-395D-4BDE-AE6E-B75FA056B0E0}" dt="2020-07-20T04:21:34.147" v="31"/>
          <ac:spMkLst>
            <pc:docMk/>
            <pc:sldMk cId="1265578683" sldId="256"/>
            <ac:spMk id="6" creationId="{6E2959BB-86AD-47B3-95A8-A5C2813B92F8}"/>
          </ac:spMkLst>
        </pc:spChg>
        <pc:spChg chg="add del">
          <ac:chgData name="" userId="8c75ae6710e7347b" providerId="LiveId" clId="{936B1461-395D-4BDE-AE6E-B75FA056B0E0}" dt="2020-07-20T04:21:34.147" v="31"/>
          <ac:spMkLst>
            <pc:docMk/>
            <pc:sldMk cId="1265578683" sldId="256"/>
            <ac:spMk id="7" creationId="{6A3A4A2C-20A5-4F09-8A75-2DED485A2091}"/>
          </ac:spMkLst>
        </pc:spChg>
        <pc:spChg chg="add del">
          <ac:chgData name="" userId="8c75ae6710e7347b" providerId="LiveId" clId="{936B1461-395D-4BDE-AE6E-B75FA056B0E0}" dt="2020-07-20T04:21:36.416" v="33"/>
          <ac:spMkLst>
            <pc:docMk/>
            <pc:sldMk cId="1265578683" sldId="256"/>
            <ac:spMk id="8" creationId="{F22FE417-6DD0-4CA8-8778-40A52AF7FFC5}"/>
          </ac:spMkLst>
        </pc:spChg>
        <pc:spChg chg="add del">
          <ac:chgData name="" userId="8c75ae6710e7347b" providerId="LiveId" clId="{936B1461-395D-4BDE-AE6E-B75FA056B0E0}" dt="2020-07-20T04:21:36.416" v="33"/>
          <ac:spMkLst>
            <pc:docMk/>
            <pc:sldMk cId="1265578683" sldId="256"/>
            <ac:spMk id="9" creationId="{4C0A8C44-3E30-4373-9A9E-AE96768BD714}"/>
          </ac:spMkLst>
        </pc:spChg>
        <pc:spChg chg="add del mod">
          <ac:chgData name="" userId="8c75ae6710e7347b" providerId="LiveId" clId="{936B1461-395D-4BDE-AE6E-B75FA056B0E0}" dt="2020-07-20T04:21:42.594" v="39"/>
          <ac:spMkLst>
            <pc:docMk/>
            <pc:sldMk cId="1265578683" sldId="256"/>
            <ac:spMk id="10" creationId="{A56DB238-9861-4C38-B226-07AB5E6A698C}"/>
          </ac:spMkLst>
        </pc:spChg>
        <pc:spChg chg="add del mod">
          <ac:chgData name="" userId="8c75ae6710e7347b" providerId="LiveId" clId="{936B1461-395D-4BDE-AE6E-B75FA056B0E0}" dt="2020-07-20T04:21:42.594" v="39"/>
          <ac:spMkLst>
            <pc:docMk/>
            <pc:sldMk cId="1265578683" sldId="256"/>
            <ac:spMk id="11" creationId="{9C35B12C-F852-40A4-B9F7-0E116B21EBB1}"/>
          </ac:spMkLst>
        </pc:spChg>
        <pc:spChg chg="add mod">
          <ac:chgData name="" userId="8c75ae6710e7347b" providerId="LiveId" clId="{936B1461-395D-4BDE-AE6E-B75FA056B0E0}" dt="2020-07-20T04:21:51.211" v="43" actId="12788"/>
          <ac:spMkLst>
            <pc:docMk/>
            <pc:sldMk cId="1265578683" sldId="256"/>
            <ac:spMk id="12" creationId="{F12D17A8-C97C-44E8-8036-5F520AA4660C}"/>
          </ac:spMkLst>
        </pc:spChg>
        <pc:spChg chg="add mod">
          <ac:chgData name="" userId="8c75ae6710e7347b" providerId="LiveId" clId="{936B1461-395D-4BDE-AE6E-B75FA056B0E0}" dt="2020-07-20T04:21:51.211" v="43" actId="12788"/>
          <ac:spMkLst>
            <pc:docMk/>
            <pc:sldMk cId="1265578683" sldId="256"/>
            <ac:spMk id="13" creationId="{646CA9C7-7F55-4CCE-B5E5-F6B7870E90FF}"/>
          </ac:spMkLst>
        </pc:spChg>
      </pc:sldChg>
      <pc:sldChg chg="modSp add ord">
        <pc:chgData name="" userId="8c75ae6710e7347b" providerId="LiveId" clId="{936B1461-395D-4BDE-AE6E-B75FA056B0E0}" dt="2020-07-21T07:15:48.482" v="602" actId="20577"/>
        <pc:sldMkLst>
          <pc:docMk/>
          <pc:sldMk cId="292685832" sldId="259"/>
        </pc:sldMkLst>
        <pc:spChg chg="mod">
          <ac:chgData name="" userId="8c75ae6710e7347b" providerId="LiveId" clId="{936B1461-395D-4BDE-AE6E-B75FA056B0E0}" dt="2020-07-20T04:31:32.465" v="282" actId="20577"/>
          <ac:spMkLst>
            <pc:docMk/>
            <pc:sldMk cId="292685832" sldId="259"/>
            <ac:spMk id="2" creationId="{7F550694-BF43-4BD0-9747-F2406CDA9759}"/>
          </ac:spMkLst>
        </pc:spChg>
        <pc:spChg chg="mod">
          <ac:chgData name="" userId="8c75ae6710e7347b" providerId="LiveId" clId="{936B1461-395D-4BDE-AE6E-B75FA056B0E0}" dt="2020-07-21T07:15:48.482" v="602" actId="20577"/>
          <ac:spMkLst>
            <pc:docMk/>
            <pc:sldMk cId="292685832" sldId="259"/>
            <ac:spMk id="3" creationId="{6BCDAFA2-04AF-4026-B799-81FBEDD9B987}"/>
          </ac:spMkLst>
        </pc:spChg>
      </pc:sldChg>
      <pc:sldChg chg="addSp modSp add">
        <pc:chgData name="" userId="8c75ae6710e7347b" providerId="LiveId" clId="{936B1461-395D-4BDE-AE6E-B75FA056B0E0}" dt="2020-07-21T07:14:36.597" v="593" actId="1076"/>
        <pc:sldMkLst>
          <pc:docMk/>
          <pc:sldMk cId="2254992785" sldId="260"/>
        </pc:sldMkLst>
        <pc:spChg chg="mod">
          <ac:chgData name="" userId="8c75ae6710e7347b" providerId="LiveId" clId="{936B1461-395D-4BDE-AE6E-B75FA056B0E0}" dt="2020-07-20T09:28:22.853" v="471" actId="2711"/>
          <ac:spMkLst>
            <pc:docMk/>
            <pc:sldMk cId="2254992785" sldId="260"/>
            <ac:spMk id="2" creationId="{604F8B04-E75A-43D5-9B66-B1DA9BF1363A}"/>
          </ac:spMkLst>
        </pc:spChg>
        <pc:spChg chg="mod">
          <ac:chgData name="" userId="8c75ae6710e7347b" providerId="LiveId" clId="{936B1461-395D-4BDE-AE6E-B75FA056B0E0}" dt="2020-07-21T07:14:33.368" v="592" actId="20577"/>
          <ac:spMkLst>
            <pc:docMk/>
            <pc:sldMk cId="2254992785" sldId="260"/>
            <ac:spMk id="3" creationId="{86198487-38AE-4397-9701-9D7B2BAA40F4}"/>
          </ac:spMkLst>
        </pc:spChg>
        <pc:spChg chg="add mod">
          <ac:chgData name="" userId="8c75ae6710e7347b" providerId="LiveId" clId="{936B1461-395D-4BDE-AE6E-B75FA056B0E0}" dt="2020-07-21T07:13:50.408" v="587" actId="14100"/>
          <ac:spMkLst>
            <pc:docMk/>
            <pc:sldMk cId="2254992785" sldId="260"/>
            <ac:spMk id="5" creationId="{779ECED3-15AB-4A0C-8022-135D3A7C03F0}"/>
          </ac:spMkLst>
        </pc:spChg>
        <pc:graphicFrameChg chg="add mod modGraphic">
          <ac:chgData name="" userId="8c75ae6710e7347b" providerId="LiveId" clId="{936B1461-395D-4BDE-AE6E-B75FA056B0E0}" dt="2020-07-21T07:14:36.597" v="593" actId="1076"/>
          <ac:graphicFrameMkLst>
            <pc:docMk/>
            <pc:sldMk cId="2254992785" sldId="260"/>
            <ac:graphicFrameMk id="4" creationId="{9E903598-068F-48F4-AAF9-EBF51A7B11D7}"/>
          </ac:graphicFrameMkLst>
        </pc:graphicFrameChg>
      </pc:sldChg>
      <pc:sldChg chg="addSp delSp modSp add">
        <pc:chgData name="" userId="8c75ae6710e7347b" providerId="LiveId" clId="{936B1461-395D-4BDE-AE6E-B75FA056B0E0}" dt="2020-07-21T07:10:19.180" v="565" actId="27636"/>
        <pc:sldMkLst>
          <pc:docMk/>
          <pc:sldMk cId="3245684583" sldId="261"/>
        </pc:sldMkLst>
        <pc:spChg chg="mod">
          <ac:chgData name="" userId="8c75ae6710e7347b" providerId="LiveId" clId="{936B1461-395D-4BDE-AE6E-B75FA056B0E0}" dt="2020-07-20T09:28:29.693" v="474" actId="2711"/>
          <ac:spMkLst>
            <pc:docMk/>
            <pc:sldMk cId="3245684583" sldId="261"/>
            <ac:spMk id="2" creationId="{FFD79A0F-2650-40CC-A312-616BB9605267}"/>
          </ac:spMkLst>
        </pc:spChg>
        <pc:spChg chg="mod">
          <ac:chgData name="" userId="8c75ae6710e7347b" providerId="LiveId" clId="{936B1461-395D-4BDE-AE6E-B75FA056B0E0}" dt="2020-07-21T07:10:19.180" v="565" actId="27636"/>
          <ac:spMkLst>
            <pc:docMk/>
            <pc:sldMk cId="3245684583" sldId="261"/>
            <ac:spMk id="3" creationId="{5C9CE75D-5348-4479-A969-11B7078755F3}"/>
          </ac:spMkLst>
        </pc:spChg>
        <pc:spChg chg="add del mod">
          <ac:chgData name="" userId="8c75ae6710e7347b" providerId="LiveId" clId="{936B1461-395D-4BDE-AE6E-B75FA056B0E0}" dt="2020-07-21T07:10:14.732" v="563"/>
          <ac:spMkLst>
            <pc:docMk/>
            <pc:sldMk cId="3245684583" sldId="261"/>
            <ac:spMk id="6" creationId="{7CF8B267-79F4-4916-A0FE-83EDAD2E2290}"/>
          </ac:spMkLst>
        </pc:spChg>
        <pc:graphicFrameChg chg="add del">
          <ac:chgData name="" userId="8c75ae6710e7347b" providerId="LiveId" clId="{936B1461-395D-4BDE-AE6E-B75FA056B0E0}" dt="2020-07-21T07:09:17.040" v="494"/>
          <ac:graphicFrameMkLst>
            <pc:docMk/>
            <pc:sldMk cId="3245684583" sldId="261"/>
            <ac:graphicFrameMk id="4" creationId="{2DF61478-EEF5-48D2-824A-2BF80E596EA6}"/>
          </ac:graphicFrameMkLst>
        </pc:graphicFrameChg>
        <pc:graphicFrameChg chg="add del">
          <ac:chgData name="" userId="8c75ae6710e7347b" providerId="LiveId" clId="{936B1461-395D-4BDE-AE6E-B75FA056B0E0}" dt="2020-07-21T07:09:19.471" v="496"/>
          <ac:graphicFrameMkLst>
            <pc:docMk/>
            <pc:sldMk cId="3245684583" sldId="261"/>
            <ac:graphicFrameMk id="5" creationId="{99FEBC2C-31C0-442E-989A-C3C16D5E0975}"/>
          </ac:graphicFrameMkLst>
        </pc:graphicFrameChg>
      </pc:sldChg>
      <pc:sldChg chg="addSp delSp modSp add">
        <pc:chgData name="" userId="8c75ae6710e7347b" providerId="LiveId" clId="{936B1461-395D-4BDE-AE6E-B75FA056B0E0}" dt="2020-07-20T09:25:00.147" v="386" actId="478"/>
        <pc:sldMkLst>
          <pc:docMk/>
          <pc:sldMk cId="461747588" sldId="262"/>
        </pc:sldMkLst>
        <pc:spChg chg="mod">
          <ac:chgData name="" userId="8c75ae6710e7347b" providerId="LiveId" clId="{936B1461-395D-4BDE-AE6E-B75FA056B0E0}" dt="2020-07-20T09:24:11.520" v="381" actId="20577"/>
          <ac:spMkLst>
            <pc:docMk/>
            <pc:sldMk cId="461747588" sldId="262"/>
            <ac:spMk id="2" creationId="{E0CC5CA3-D4CB-4571-9609-528C8B6909B6}"/>
          </ac:spMkLst>
        </pc:spChg>
        <pc:spChg chg="mod">
          <ac:chgData name="" userId="8c75ae6710e7347b" providerId="LiveId" clId="{936B1461-395D-4BDE-AE6E-B75FA056B0E0}" dt="2020-07-20T09:24:55.451" v="384" actId="27636"/>
          <ac:spMkLst>
            <pc:docMk/>
            <pc:sldMk cId="461747588" sldId="262"/>
            <ac:spMk id="3" creationId="{C1B0171C-E289-4BC1-A9ED-A744AB3248EB}"/>
          </ac:spMkLst>
        </pc:spChg>
        <pc:graphicFrameChg chg="add del mod">
          <ac:chgData name="" userId="8c75ae6710e7347b" providerId="LiveId" clId="{936B1461-395D-4BDE-AE6E-B75FA056B0E0}" dt="2020-07-20T09:25:00.147" v="386" actId="478"/>
          <ac:graphicFrameMkLst>
            <pc:docMk/>
            <pc:sldMk cId="461747588" sldId="262"/>
            <ac:graphicFrameMk id="4" creationId="{1DBBC6C7-9FCB-46F2-8538-557F03E6A4D6}"/>
          </ac:graphicFrameMkLst>
        </pc:graphicFrameChg>
      </pc:sldChg>
    </pc:docChg>
  </pc:docChgLst>
  <pc:docChgLst>
    <pc:chgData userId="8c75ae6710e7347b" providerId="LiveId" clId="{DCF9A472-7B21-4089-AE58-768A0D8E038C}"/>
    <pc:docChg chg="undo custSel addSld delSld modSld sldOrd">
      <pc:chgData name="" userId="8c75ae6710e7347b" providerId="LiveId" clId="{DCF9A472-7B21-4089-AE58-768A0D8E038C}" dt="2020-07-28T09:36:01.808" v="1464" actId="1076"/>
      <pc:docMkLst>
        <pc:docMk/>
      </pc:docMkLst>
      <pc:sldChg chg="addSp delSp">
        <pc:chgData name="" userId="8c75ae6710e7347b" providerId="LiveId" clId="{DCF9A472-7B21-4089-AE58-768A0D8E038C}" dt="2020-07-22T04:54:10.262" v="1"/>
        <pc:sldMkLst>
          <pc:docMk/>
          <pc:sldMk cId="2254992785" sldId="260"/>
        </pc:sldMkLst>
        <pc:picChg chg="add del">
          <ac:chgData name="" userId="8c75ae6710e7347b" providerId="LiveId" clId="{DCF9A472-7B21-4089-AE58-768A0D8E038C}" dt="2020-07-22T04:54:10.262" v="1"/>
          <ac:picMkLst>
            <pc:docMk/>
            <pc:sldMk cId="2254992785" sldId="260"/>
            <ac:picMk id="1026" creationId="{B1D1E042-ACBE-4FFF-B5B7-AA4A76FA64EA}"/>
          </ac:picMkLst>
        </pc:picChg>
      </pc:sldChg>
      <pc:sldChg chg="addSp modSp">
        <pc:chgData name="" userId="8c75ae6710e7347b" providerId="LiveId" clId="{DCF9A472-7B21-4089-AE58-768A0D8E038C}" dt="2020-07-22T04:54:36.629" v="13" actId="1076"/>
        <pc:sldMkLst>
          <pc:docMk/>
          <pc:sldMk cId="3245684583" sldId="261"/>
        </pc:sldMkLst>
        <pc:spChg chg="mod">
          <ac:chgData name="" userId="8c75ae6710e7347b" providerId="LiveId" clId="{DCF9A472-7B21-4089-AE58-768A0D8E038C}" dt="2020-07-22T04:54:32.240" v="12" actId="1076"/>
          <ac:spMkLst>
            <pc:docMk/>
            <pc:sldMk cId="3245684583" sldId="261"/>
            <ac:spMk id="3" creationId="{5C9CE75D-5348-4479-A969-11B7078755F3}"/>
          </ac:spMkLst>
        </pc:spChg>
        <pc:picChg chg="add mod ord">
          <ac:chgData name="" userId="8c75ae6710e7347b" providerId="LiveId" clId="{DCF9A472-7B21-4089-AE58-768A0D8E038C}" dt="2020-07-22T04:54:36.629" v="13" actId="1076"/>
          <ac:picMkLst>
            <pc:docMk/>
            <pc:sldMk cId="3245684583" sldId="261"/>
            <ac:picMk id="4" creationId="{0984B2D0-B55C-4ACB-8434-B007E6CDD734}"/>
          </ac:picMkLst>
        </pc:picChg>
      </pc:sldChg>
      <pc:sldChg chg="addSp delSp modSp add">
        <pc:chgData name="" userId="8c75ae6710e7347b" providerId="LiveId" clId="{DCF9A472-7B21-4089-AE58-768A0D8E038C}" dt="2020-07-23T07:57:43.911" v="487"/>
        <pc:sldMkLst>
          <pc:docMk/>
          <pc:sldMk cId="2371091651" sldId="265"/>
        </pc:sldMkLst>
        <pc:spChg chg="mod">
          <ac:chgData name="" userId="8c75ae6710e7347b" providerId="LiveId" clId="{DCF9A472-7B21-4089-AE58-768A0D8E038C}" dt="2020-07-23T07:57:43.911" v="487"/>
          <ac:spMkLst>
            <pc:docMk/>
            <pc:sldMk cId="2371091651" sldId="265"/>
            <ac:spMk id="2" creationId="{26F0E6D2-426F-4111-9327-3E36B43C0E1E}"/>
          </ac:spMkLst>
        </pc:spChg>
        <pc:spChg chg="add del">
          <ac:chgData name="" userId="8c75ae6710e7347b" providerId="LiveId" clId="{DCF9A472-7B21-4089-AE58-768A0D8E038C}" dt="2020-07-22T09:05:23.407" v="189"/>
          <ac:spMkLst>
            <pc:docMk/>
            <pc:sldMk cId="2371091651" sldId="265"/>
            <ac:spMk id="3" creationId="{890FCD75-0CF4-4D7C-B05A-FB895589CF39}"/>
          </ac:spMkLst>
        </pc:spChg>
        <pc:spChg chg="add del mod">
          <ac:chgData name="" userId="8c75ae6710e7347b" providerId="LiveId" clId="{DCF9A472-7B21-4089-AE58-768A0D8E038C}" dt="2020-07-22T09:05:23.407" v="189"/>
          <ac:spMkLst>
            <pc:docMk/>
            <pc:sldMk cId="2371091651" sldId="265"/>
            <ac:spMk id="4" creationId="{9A9ABD1D-FF9E-4A4B-9D08-0511F88DBD29}"/>
          </ac:spMkLst>
        </pc:spChg>
        <pc:spChg chg="add del">
          <ac:chgData name="" userId="8c75ae6710e7347b" providerId="LiveId" clId="{DCF9A472-7B21-4089-AE58-768A0D8E038C}" dt="2020-07-22T09:05:24.824" v="191"/>
          <ac:spMkLst>
            <pc:docMk/>
            <pc:sldMk cId="2371091651" sldId="265"/>
            <ac:spMk id="5" creationId="{AB58F0FA-BEB9-4761-BC81-D23EAC5E4362}"/>
          </ac:spMkLst>
        </pc:spChg>
        <pc:spChg chg="add del">
          <ac:chgData name="" userId="8c75ae6710e7347b" providerId="LiveId" clId="{DCF9A472-7B21-4089-AE58-768A0D8E038C}" dt="2020-07-22T09:16:07.556" v="193"/>
          <ac:spMkLst>
            <pc:docMk/>
            <pc:sldMk cId="2371091651" sldId="265"/>
            <ac:spMk id="6" creationId="{4394F001-A190-4644-9BE4-3CB8CDD580C0}"/>
          </ac:spMkLst>
        </pc:spChg>
        <pc:picChg chg="add mod">
          <ac:chgData name="" userId="8c75ae6710e7347b" providerId="LiveId" clId="{DCF9A472-7B21-4089-AE58-768A0D8E038C}" dt="2020-07-23T07:54:45.762" v="373" actId="1076"/>
          <ac:picMkLst>
            <pc:docMk/>
            <pc:sldMk cId="2371091651" sldId="265"/>
            <ac:picMk id="7" creationId="{86E6727D-DDBF-4F5F-BB44-8CD2CE6A2CD4}"/>
          </ac:picMkLst>
        </pc:picChg>
      </pc:sldChg>
      <pc:sldChg chg="addSp delSp modSp add">
        <pc:chgData name="" userId="8c75ae6710e7347b" providerId="LiveId" clId="{DCF9A472-7B21-4089-AE58-768A0D8E038C}" dt="2020-07-23T07:57:49.530" v="489"/>
        <pc:sldMkLst>
          <pc:docMk/>
          <pc:sldMk cId="565747285" sldId="266"/>
        </pc:sldMkLst>
        <pc:spChg chg="del">
          <ac:chgData name="" userId="8c75ae6710e7347b" providerId="LiveId" clId="{DCF9A472-7B21-4089-AE58-768A0D8E038C}" dt="2020-07-22T10:56:52.513" v="223" actId="478"/>
          <ac:spMkLst>
            <pc:docMk/>
            <pc:sldMk cId="565747285" sldId="266"/>
            <ac:spMk id="2" creationId="{48E92BF6-56BB-4D94-A519-E3FF5BE12BCC}"/>
          </ac:spMkLst>
        </pc:spChg>
        <pc:spChg chg="add mod">
          <ac:chgData name="" userId="8c75ae6710e7347b" providerId="LiveId" clId="{DCF9A472-7B21-4089-AE58-768A0D8E038C}" dt="2020-07-23T07:57:49.530" v="489"/>
          <ac:spMkLst>
            <pc:docMk/>
            <pc:sldMk cId="565747285" sldId="266"/>
            <ac:spMk id="6" creationId="{78A7B845-765F-4500-8BF1-8F90FE8C1E50}"/>
          </ac:spMkLst>
        </pc:spChg>
        <pc:picChg chg="add del">
          <ac:chgData name="" userId="8c75ae6710e7347b" providerId="LiveId" clId="{DCF9A472-7B21-4089-AE58-768A0D8E038C}" dt="2020-07-22T10:53:17.381" v="198" actId="478"/>
          <ac:picMkLst>
            <pc:docMk/>
            <pc:sldMk cId="565747285" sldId="266"/>
            <ac:picMk id="4" creationId="{6FFF4908-BE68-4C2D-A04A-FFA6543EF797}"/>
          </ac:picMkLst>
        </pc:picChg>
        <pc:picChg chg="add mod">
          <ac:chgData name="" userId="8c75ae6710e7347b" providerId="LiveId" clId="{DCF9A472-7B21-4089-AE58-768A0D8E038C}" dt="2020-07-23T07:55:58.657" v="398" actId="1076"/>
          <ac:picMkLst>
            <pc:docMk/>
            <pc:sldMk cId="565747285" sldId="266"/>
            <ac:picMk id="5" creationId="{B58FE58F-DA26-4217-936C-6E19065803A1}"/>
          </ac:picMkLst>
        </pc:picChg>
        <pc:picChg chg="add del mod">
          <ac:chgData name="" userId="8c75ae6710e7347b" providerId="LiveId" clId="{DCF9A472-7B21-4089-AE58-768A0D8E038C}" dt="2020-07-22T10:56:08.456" v="212" actId="478"/>
          <ac:picMkLst>
            <pc:docMk/>
            <pc:sldMk cId="565747285" sldId="266"/>
            <ac:picMk id="6" creationId="{0EE3038B-12CF-4EC8-80DD-8C2DD74F22A7}"/>
          </ac:picMkLst>
        </pc:picChg>
        <pc:picChg chg="add mod modCrop">
          <ac:chgData name="" userId="8c75ae6710e7347b" providerId="LiveId" clId="{DCF9A472-7B21-4089-AE58-768A0D8E038C}" dt="2020-07-23T07:55:40.240" v="390" actId="1076"/>
          <ac:picMkLst>
            <pc:docMk/>
            <pc:sldMk cId="565747285" sldId="266"/>
            <ac:picMk id="7" creationId="{4D8F1C19-D4DF-443C-B3DD-AC8E79A98767}"/>
          </ac:picMkLst>
        </pc:picChg>
      </pc:sldChg>
      <pc:sldChg chg="addSp delSp modSp add">
        <pc:chgData name="" userId="8c75ae6710e7347b" providerId="LiveId" clId="{DCF9A472-7B21-4089-AE58-768A0D8E038C}" dt="2020-07-23T07:57:36.648" v="477"/>
        <pc:sldMkLst>
          <pc:docMk/>
          <pc:sldMk cId="2396105738" sldId="267"/>
        </pc:sldMkLst>
        <pc:spChg chg="del">
          <ac:chgData name="" userId="8c75ae6710e7347b" providerId="LiveId" clId="{DCF9A472-7B21-4089-AE58-768A0D8E038C}" dt="2020-07-23T07:56:08.215" v="401"/>
          <ac:spMkLst>
            <pc:docMk/>
            <pc:sldMk cId="2396105738" sldId="267"/>
            <ac:spMk id="2" creationId="{EAA3A523-A8E9-4768-9626-4F60C89B040D}"/>
          </ac:spMkLst>
        </pc:spChg>
        <pc:spChg chg="add del">
          <ac:chgData name="" userId="8c75ae6710e7347b" providerId="LiveId" clId="{DCF9A472-7B21-4089-AE58-768A0D8E038C}" dt="2020-07-23T03:21:56.813" v="228"/>
          <ac:spMkLst>
            <pc:docMk/>
            <pc:sldMk cId="2396105738" sldId="267"/>
            <ac:spMk id="4" creationId="{F8CE7D2D-8256-4945-AA2C-8D47F6DD9D20}"/>
          </ac:spMkLst>
        </pc:spChg>
        <pc:spChg chg="add del">
          <ac:chgData name="" userId="8c75ae6710e7347b" providerId="LiveId" clId="{DCF9A472-7B21-4089-AE58-768A0D8E038C}" dt="2020-07-23T07:56:07.505" v="400"/>
          <ac:spMkLst>
            <pc:docMk/>
            <pc:sldMk cId="2396105738" sldId="267"/>
            <ac:spMk id="8" creationId="{AE3B80D2-C6FD-4DB9-8483-7C1B07B802C4}"/>
          </ac:spMkLst>
        </pc:spChg>
        <pc:spChg chg="add mod">
          <ac:chgData name="" userId="8c75ae6710e7347b" providerId="LiveId" clId="{DCF9A472-7B21-4089-AE58-768A0D8E038C}" dt="2020-07-23T07:57:36.648" v="477"/>
          <ac:spMkLst>
            <pc:docMk/>
            <pc:sldMk cId="2396105738" sldId="267"/>
            <ac:spMk id="9" creationId="{0249BE0D-6BF5-4A44-A2FC-EA4D8CDF50B9}"/>
          </ac:spMkLst>
        </pc:spChg>
        <pc:picChg chg="add del mod">
          <ac:chgData name="" userId="8c75ae6710e7347b" providerId="LiveId" clId="{DCF9A472-7B21-4089-AE58-768A0D8E038C}" dt="2020-07-23T03:23:40.186" v="233" actId="478"/>
          <ac:picMkLst>
            <pc:docMk/>
            <pc:sldMk cId="2396105738" sldId="267"/>
            <ac:picMk id="5" creationId="{7B8EBCCF-DEFC-42D6-A442-53A80B6D237B}"/>
          </ac:picMkLst>
        </pc:picChg>
        <pc:picChg chg="add mod">
          <ac:chgData name="" userId="8c75ae6710e7347b" providerId="LiveId" clId="{DCF9A472-7B21-4089-AE58-768A0D8E038C}" dt="2020-07-23T07:56:27.001" v="405" actId="1076"/>
          <ac:picMkLst>
            <pc:docMk/>
            <pc:sldMk cId="2396105738" sldId="267"/>
            <ac:picMk id="6" creationId="{1A2714C4-B54E-4CF7-B9B4-090355CAD09F}"/>
          </ac:picMkLst>
        </pc:picChg>
        <pc:picChg chg="add mod modCrop">
          <ac:chgData name="" userId="8c75ae6710e7347b" providerId="LiveId" clId="{DCF9A472-7B21-4089-AE58-768A0D8E038C}" dt="2020-07-23T07:56:25.225" v="404" actId="1076"/>
          <ac:picMkLst>
            <pc:docMk/>
            <pc:sldMk cId="2396105738" sldId="267"/>
            <ac:picMk id="7" creationId="{F70ED881-B006-4FC7-99C5-218ED7077920}"/>
          </ac:picMkLst>
        </pc:picChg>
      </pc:sldChg>
      <pc:sldChg chg="addSp delSp modSp add ord">
        <pc:chgData name="" userId="8c75ae6710e7347b" providerId="LiveId" clId="{DCF9A472-7B21-4089-AE58-768A0D8E038C}" dt="2020-07-23T09:10:29.121" v="1108"/>
        <pc:sldMkLst>
          <pc:docMk/>
          <pc:sldMk cId="712689335" sldId="268"/>
        </pc:sldMkLst>
        <pc:picChg chg="add del">
          <ac:chgData name="" userId="8c75ae6710e7347b" providerId="LiveId" clId="{DCF9A472-7B21-4089-AE58-768A0D8E038C}" dt="2020-07-23T05:29:41.805" v="273" actId="478"/>
          <ac:picMkLst>
            <pc:docMk/>
            <pc:sldMk cId="712689335" sldId="268"/>
            <ac:picMk id="4" creationId="{F0A93CA4-B35D-408C-BF8A-D77176AB14D9}"/>
          </ac:picMkLst>
        </pc:picChg>
        <pc:picChg chg="add del">
          <ac:chgData name="" userId="8c75ae6710e7347b" providerId="LiveId" clId="{DCF9A472-7B21-4089-AE58-768A0D8E038C}" dt="2020-07-23T05:45:56.852" v="282" actId="478"/>
          <ac:picMkLst>
            <pc:docMk/>
            <pc:sldMk cId="712689335" sldId="268"/>
            <ac:picMk id="5" creationId="{EE90720B-1D8A-4817-A24E-E625D760300B}"/>
          </ac:picMkLst>
        </pc:picChg>
        <pc:picChg chg="add mod">
          <ac:chgData name="" userId="8c75ae6710e7347b" providerId="LiveId" clId="{DCF9A472-7B21-4089-AE58-768A0D8E038C}" dt="2020-07-23T07:57:01.841" v="443" actId="1076"/>
          <ac:picMkLst>
            <pc:docMk/>
            <pc:sldMk cId="712689335" sldId="268"/>
            <ac:picMk id="6" creationId="{1F105E4A-F010-4814-9AD8-1B5058FF4FE1}"/>
          </ac:picMkLst>
        </pc:picChg>
      </pc:sldChg>
      <pc:sldChg chg="addSp delSp modSp add ord">
        <pc:chgData name="" userId="8c75ae6710e7347b" providerId="LiveId" clId="{DCF9A472-7B21-4089-AE58-768A0D8E038C}" dt="2020-07-28T08:04:37.379" v="1241"/>
        <pc:sldMkLst>
          <pc:docMk/>
          <pc:sldMk cId="4046866589" sldId="269"/>
        </pc:sldMkLst>
        <pc:picChg chg="add del">
          <ac:chgData name="" userId="8c75ae6710e7347b" providerId="LiveId" clId="{DCF9A472-7B21-4089-AE58-768A0D8E038C}" dt="2020-07-23T05:47:45.936" v="284" actId="478"/>
          <ac:picMkLst>
            <pc:docMk/>
            <pc:sldMk cId="4046866589" sldId="269"/>
            <ac:picMk id="4" creationId="{23FF4848-E351-4C98-85CD-8AE01E8F013A}"/>
          </ac:picMkLst>
        </pc:picChg>
        <pc:picChg chg="add del mod modCrop">
          <ac:chgData name="" userId="8c75ae6710e7347b" providerId="LiveId" clId="{DCF9A472-7B21-4089-AE58-768A0D8E038C}" dt="2020-07-23T05:51:03.554" v="288" actId="478"/>
          <ac:picMkLst>
            <pc:docMk/>
            <pc:sldMk cId="4046866589" sldId="269"/>
            <ac:picMk id="5" creationId="{E4530D0D-46D3-46AB-B4E4-EDC406417B58}"/>
          </ac:picMkLst>
        </pc:picChg>
        <pc:picChg chg="add">
          <ac:chgData name="" userId="8c75ae6710e7347b" providerId="LiveId" clId="{DCF9A472-7B21-4089-AE58-768A0D8E038C}" dt="2020-07-23T05:51:41.629" v="289"/>
          <ac:picMkLst>
            <pc:docMk/>
            <pc:sldMk cId="4046866589" sldId="269"/>
            <ac:picMk id="6" creationId="{3E7343D7-EAA6-464E-A585-0DABF8D58462}"/>
          </ac:picMkLst>
        </pc:picChg>
      </pc:sldChg>
      <pc:sldChg chg="addSp delSp add">
        <pc:chgData name="" userId="8c75ae6710e7347b" providerId="LiveId" clId="{DCF9A472-7B21-4089-AE58-768A0D8E038C}" dt="2020-07-23T05:52:19.371" v="290"/>
        <pc:sldMkLst>
          <pc:docMk/>
          <pc:sldMk cId="2766116105" sldId="270"/>
        </pc:sldMkLst>
        <pc:picChg chg="add del">
          <ac:chgData name="" userId="8c75ae6710e7347b" providerId="LiveId" clId="{DCF9A472-7B21-4089-AE58-768A0D8E038C}" dt="2020-07-23T05:51:02.182" v="287" actId="478"/>
          <ac:picMkLst>
            <pc:docMk/>
            <pc:sldMk cId="2766116105" sldId="270"/>
            <ac:picMk id="4" creationId="{88B7B354-030F-4646-9661-8CBB32037699}"/>
          </ac:picMkLst>
        </pc:picChg>
        <pc:picChg chg="add">
          <ac:chgData name="" userId="8c75ae6710e7347b" providerId="LiveId" clId="{DCF9A472-7B21-4089-AE58-768A0D8E038C}" dt="2020-07-23T05:52:19.371" v="290"/>
          <ac:picMkLst>
            <pc:docMk/>
            <pc:sldMk cId="2766116105" sldId="270"/>
            <ac:picMk id="5" creationId="{71F9C71E-91ED-44FA-A7CC-CF8FF5428B8A}"/>
          </ac:picMkLst>
        </pc:picChg>
      </pc:sldChg>
      <pc:sldChg chg="addSp add">
        <pc:chgData name="" userId="8c75ae6710e7347b" providerId="LiveId" clId="{DCF9A472-7B21-4089-AE58-768A0D8E038C}" dt="2020-07-23T05:53:22.550" v="291"/>
        <pc:sldMkLst>
          <pc:docMk/>
          <pc:sldMk cId="1240237687" sldId="271"/>
        </pc:sldMkLst>
        <pc:picChg chg="add">
          <ac:chgData name="" userId="8c75ae6710e7347b" providerId="LiveId" clId="{DCF9A472-7B21-4089-AE58-768A0D8E038C}" dt="2020-07-23T05:53:22.550" v="291"/>
          <ac:picMkLst>
            <pc:docMk/>
            <pc:sldMk cId="1240237687" sldId="271"/>
            <ac:picMk id="4" creationId="{6D19EB83-7934-4C1D-A0AD-8599F77E0C9C}"/>
          </ac:picMkLst>
        </pc:picChg>
      </pc:sldChg>
      <pc:sldChg chg="addSp add">
        <pc:chgData name="" userId="8c75ae6710e7347b" providerId="LiveId" clId="{DCF9A472-7B21-4089-AE58-768A0D8E038C}" dt="2020-07-23T05:54:24.152" v="293"/>
        <pc:sldMkLst>
          <pc:docMk/>
          <pc:sldMk cId="1705300814" sldId="272"/>
        </pc:sldMkLst>
        <pc:picChg chg="add">
          <ac:chgData name="" userId="8c75ae6710e7347b" providerId="LiveId" clId="{DCF9A472-7B21-4089-AE58-768A0D8E038C}" dt="2020-07-23T05:54:24.152" v="293"/>
          <ac:picMkLst>
            <pc:docMk/>
            <pc:sldMk cId="1705300814" sldId="272"/>
            <ac:picMk id="4" creationId="{1698EE88-A01A-4260-9B28-825120C8B83B}"/>
          </ac:picMkLst>
        </pc:picChg>
      </pc:sldChg>
      <pc:sldChg chg="addSp add ord">
        <pc:chgData name="" userId="8c75ae6710e7347b" providerId="LiveId" clId="{DCF9A472-7B21-4089-AE58-768A0D8E038C}" dt="2020-07-23T09:11:23.833" v="1133"/>
        <pc:sldMkLst>
          <pc:docMk/>
          <pc:sldMk cId="3856904298" sldId="274"/>
        </pc:sldMkLst>
        <pc:picChg chg="add">
          <ac:chgData name="" userId="8c75ae6710e7347b" providerId="LiveId" clId="{DCF9A472-7B21-4089-AE58-768A0D8E038C}" dt="2020-07-23T06:45:53.435" v="297"/>
          <ac:picMkLst>
            <pc:docMk/>
            <pc:sldMk cId="3856904298" sldId="274"/>
            <ac:picMk id="4" creationId="{5BE4A0D0-DDED-44F8-BF83-A9BBBB9C9E1D}"/>
          </ac:picMkLst>
        </pc:picChg>
      </pc:sldChg>
      <pc:sldChg chg="modSp add">
        <pc:chgData name="" userId="8c75ae6710e7347b" providerId="LiveId" clId="{DCF9A472-7B21-4089-AE58-768A0D8E038C}" dt="2020-07-23T08:00:31.151" v="524"/>
        <pc:sldMkLst>
          <pc:docMk/>
          <pc:sldMk cId="1154998067" sldId="276"/>
        </pc:sldMkLst>
        <pc:spChg chg="mod">
          <ac:chgData name="" userId="8c75ae6710e7347b" providerId="LiveId" clId="{DCF9A472-7B21-4089-AE58-768A0D8E038C}" dt="2020-07-23T08:00:31.151" v="524"/>
          <ac:spMkLst>
            <pc:docMk/>
            <pc:sldMk cId="1154998067" sldId="276"/>
            <ac:spMk id="2" creationId="{C5393F64-CE5E-4DFC-9A9B-85C6330EC587}"/>
          </ac:spMkLst>
        </pc:spChg>
      </pc:sldChg>
      <pc:sldChg chg="modSp add">
        <pc:chgData name="" userId="8c75ae6710e7347b" providerId="LiveId" clId="{DCF9A472-7B21-4089-AE58-768A0D8E038C}" dt="2020-07-23T08:01:28.171" v="564"/>
        <pc:sldMkLst>
          <pc:docMk/>
          <pc:sldMk cId="3585300416" sldId="277"/>
        </pc:sldMkLst>
        <pc:spChg chg="mod">
          <ac:chgData name="" userId="8c75ae6710e7347b" providerId="LiveId" clId="{DCF9A472-7B21-4089-AE58-768A0D8E038C}" dt="2020-07-23T08:01:28.171" v="564"/>
          <ac:spMkLst>
            <pc:docMk/>
            <pc:sldMk cId="3585300416" sldId="277"/>
            <ac:spMk id="2" creationId="{0C0E93F0-BA45-482C-A88C-133874789AF9}"/>
          </ac:spMkLst>
        </pc:spChg>
      </pc:sldChg>
      <pc:sldChg chg="addSp delSp modSp add">
        <pc:chgData name="" userId="8c75ae6710e7347b" providerId="LiveId" clId="{DCF9A472-7B21-4089-AE58-768A0D8E038C}" dt="2020-07-23T08:24:22.544" v="875" actId="1076"/>
        <pc:sldMkLst>
          <pc:docMk/>
          <pc:sldMk cId="347084821" sldId="282"/>
        </pc:sldMkLst>
        <pc:spChg chg="del">
          <ac:chgData name="" userId="8c75ae6710e7347b" providerId="LiveId" clId="{DCF9A472-7B21-4089-AE58-768A0D8E038C}" dt="2020-07-23T08:10:05.949" v="649" actId="478"/>
          <ac:spMkLst>
            <pc:docMk/>
            <pc:sldMk cId="347084821" sldId="282"/>
            <ac:spMk id="2" creationId="{16BAE1D5-03EA-4082-9096-02671EE1D524}"/>
          </ac:spMkLst>
        </pc:spChg>
        <pc:spChg chg="mod">
          <ac:chgData name="" userId="8c75ae6710e7347b" providerId="LiveId" clId="{DCF9A472-7B21-4089-AE58-768A0D8E038C}" dt="2020-07-23T08:10:48.983" v="662" actId="113"/>
          <ac:spMkLst>
            <pc:docMk/>
            <pc:sldMk cId="347084821" sldId="282"/>
            <ac:spMk id="3" creationId="{393BC824-253E-4612-AEAC-42BF07EA6EC0}"/>
          </ac:spMkLst>
        </pc:spChg>
        <pc:spChg chg="mod">
          <ac:chgData name="" userId="8c75ae6710e7347b" providerId="LiveId" clId="{DCF9A472-7B21-4089-AE58-768A0D8E038C}" dt="2020-07-23T08:10:53.185" v="664" actId="1076"/>
          <ac:spMkLst>
            <pc:docMk/>
            <pc:sldMk cId="347084821" sldId="282"/>
            <ac:spMk id="5" creationId="{7762707C-962A-4981-856D-03EABFEBEFB2}"/>
          </ac:spMkLst>
        </pc:spChg>
        <pc:picChg chg="add del mod">
          <ac:chgData name="" userId="8c75ae6710e7347b" providerId="LiveId" clId="{DCF9A472-7B21-4089-AE58-768A0D8E038C}" dt="2020-07-23T08:24:14.726" v="871" actId="478"/>
          <ac:picMkLst>
            <pc:docMk/>
            <pc:sldMk cId="347084821" sldId="282"/>
            <ac:picMk id="7" creationId="{DCD4C53E-F649-49CF-8AAE-56D074EE077B}"/>
          </ac:picMkLst>
        </pc:picChg>
        <pc:picChg chg="add del mod">
          <ac:chgData name="" userId="8c75ae6710e7347b" providerId="LiveId" clId="{DCF9A472-7B21-4089-AE58-768A0D8E038C}" dt="2020-07-23T08:11:42.248" v="670" actId="478"/>
          <ac:picMkLst>
            <pc:docMk/>
            <pc:sldMk cId="347084821" sldId="282"/>
            <ac:picMk id="8" creationId="{FFAD683E-CD58-420D-B4BC-5DB3926AA9B4}"/>
          </ac:picMkLst>
        </pc:picChg>
        <pc:picChg chg="add del mod">
          <ac:chgData name="" userId="8c75ae6710e7347b" providerId="LiveId" clId="{DCF9A472-7B21-4089-AE58-768A0D8E038C}" dt="2020-07-23T08:23:36.264" v="866" actId="478"/>
          <ac:picMkLst>
            <pc:docMk/>
            <pc:sldMk cId="347084821" sldId="282"/>
            <ac:picMk id="9" creationId="{F1D3FF0B-C2EA-4200-B94C-1CB202CA5C4F}"/>
          </ac:picMkLst>
        </pc:picChg>
        <pc:picChg chg="add mod">
          <ac:chgData name="" userId="8c75ae6710e7347b" providerId="LiveId" clId="{DCF9A472-7B21-4089-AE58-768A0D8E038C}" dt="2020-07-23T08:23:59.241" v="870" actId="1076"/>
          <ac:picMkLst>
            <pc:docMk/>
            <pc:sldMk cId="347084821" sldId="282"/>
            <ac:picMk id="10" creationId="{79901E73-20E1-4A0B-9233-AE89556D66E8}"/>
          </ac:picMkLst>
        </pc:picChg>
        <pc:picChg chg="add mod">
          <ac:chgData name="" userId="8c75ae6710e7347b" providerId="LiveId" clId="{DCF9A472-7B21-4089-AE58-768A0D8E038C}" dt="2020-07-23T08:24:22.544" v="875" actId="1076"/>
          <ac:picMkLst>
            <pc:docMk/>
            <pc:sldMk cId="347084821" sldId="282"/>
            <ac:picMk id="11" creationId="{86905320-57FD-41BC-93DB-6ACA788A2C9B}"/>
          </ac:picMkLst>
        </pc:picChg>
      </pc:sldChg>
      <pc:sldChg chg="addSp delSp modSp add">
        <pc:chgData name="" userId="8c75ae6710e7347b" providerId="LiveId" clId="{DCF9A472-7B21-4089-AE58-768A0D8E038C}" dt="2020-07-23T08:24:28.176" v="877" actId="1076"/>
        <pc:sldMkLst>
          <pc:docMk/>
          <pc:sldMk cId="1204911677" sldId="283"/>
        </pc:sldMkLst>
        <pc:spChg chg="mod">
          <ac:chgData name="" userId="8c75ae6710e7347b" providerId="LiveId" clId="{DCF9A472-7B21-4089-AE58-768A0D8E038C}" dt="2020-07-23T08:12:25.352" v="681" actId="1076"/>
          <ac:spMkLst>
            <pc:docMk/>
            <pc:sldMk cId="1204911677" sldId="283"/>
            <ac:spMk id="3" creationId="{393BC824-253E-4612-AEAC-42BF07EA6EC0}"/>
          </ac:spMkLst>
        </pc:spChg>
        <pc:spChg chg="mod">
          <ac:chgData name="" userId="8c75ae6710e7347b" providerId="LiveId" clId="{DCF9A472-7B21-4089-AE58-768A0D8E038C}" dt="2020-07-23T08:12:37.836" v="690" actId="113"/>
          <ac:spMkLst>
            <pc:docMk/>
            <pc:sldMk cId="1204911677" sldId="283"/>
            <ac:spMk id="5" creationId="{7762707C-962A-4981-856D-03EABFEBEFB2}"/>
          </ac:spMkLst>
        </pc:spChg>
        <pc:picChg chg="add del mod">
          <ac:chgData name="" userId="8c75ae6710e7347b" providerId="LiveId" clId="{DCF9A472-7B21-4089-AE58-768A0D8E038C}" dt="2020-07-23T08:22:47.893" v="857" actId="478"/>
          <ac:picMkLst>
            <pc:docMk/>
            <pc:sldMk cId="1204911677" sldId="283"/>
            <ac:picMk id="2" creationId="{F10EBC6A-BDF9-4D9B-AE23-73C7623B0F0D}"/>
          </ac:picMkLst>
        </pc:picChg>
        <pc:picChg chg="del">
          <ac:chgData name="" userId="8c75ae6710e7347b" providerId="LiveId" clId="{DCF9A472-7B21-4089-AE58-768A0D8E038C}" dt="2020-07-23T08:12:56.043" v="691" actId="478"/>
          <ac:picMkLst>
            <pc:docMk/>
            <pc:sldMk cId="1204911677" sldId="283"/>
            <ac:picMk id="7" creationId="{DCD4C53E-F649-49CF-8AAE-56D074EE077B}"/>
          </ac:picMkLst>
        </pc:picChg>
        <pc:picChg chg="add del mod">
          <ac:chgData name="" userId="8c75ae6710e7347b" providerId="LiveId" clId="{DCF9A472-7B21-4089-AE58-768A0D8E038C}" dt="2020-07-23T08:22:07.479" v="849" actId="478"/>
          <ac:picMkLst>
            <pc:docMk/>
            <pc:sldMk cId="1204911677" sldId="283"/>
            <ac:picMk id="8" creationId="{3D4F6B4D-6B07-4130-86A4-E140DF488F5D}"/>
          </ac:picMkLst>
        </pc:picChg>
        <pc:picChg chg="del">
          <ac:chgData name="" userId="8c75ae6710e7347b" providerId="LiveId" clId="{DCF9A472-7B21-4089-AE58-768A0D8E038C}" dt="2020-07-23T08:13:31.138" v="695" actId="478"/>
          <ac:picMkLst>
            <pc:docMk/>
            <pc:sldMk cId="1204911677" sldId="283"/>
            <ac:picMk id="9" creationId="{F1D3FF0B-C2EA-4200-B94C-1CB202CA5C4F}"/>
          </ac:picMkLst>
        </pc:picChg>
        <pc:picChg chg="add mod">
          <ac:chgData name="" userId="8c75ae6710e7347b" providerId="LiveId" clId="{DCF9A472-7B21-4089-AE58-768A0D8E038C}" dt="2020-07-23T08:24:28.176" v="877" actId="1076"/>
          <ac:picMkLst>
            <pc:docMk/>
            <pc:sldMk cId="1204911677" sldId="283"/>
            <ac:picMk id="10" creationId="{61E3737B-1BBA-4898-9049-A42D86EC5459}"/>
          </ac:picMkLst>
        </pc:picChg>
        <pc:picChg chg="add mod">
          <ac:chgData name="" userId="8c75ae6710e7347b" providerId="LiveId" clId="{DCF9A472-7B21-4089-AE58-768A0D8E038C}" dt="2020-07-23T08:24:27.280" v="876" actId="1076"/>
          <ac:picMkLst>
            <pc:docMk/>
            <pc:sldMk cId="1204911677" sldId="283"/>
            <ac:picMk id="11" creationId="{9032EB1D-421B-4FC3-B97C-14C0A10FF149}"/>
          </ac:picMkLst>
        </pc:picChg>
      </pc:sldChg>
      <pc:sldChg chg="addSp delSp modSp add">
        <pc:chgData name="" userId="8c75ae6710e7347b" providerId="LiveId" clId="{DCF9A472-7B21-4089-AE58-768A0D8E038C}" dt="2020-07-23T08:21:47.936" v="848" actId="1076"/>
        <pc:sldMkLst>
          <pc:docMk/>
          <pc:sldMk cId="3786787987" sldId="284"/>
        </pc:sldMkLst>
        <pc:spChg chg="mod">
          <ac:chgData name="" userId="8c75ae6710e7347b" providerId="LiveId" clId="{DCF9A472-7B21-4089-AE58-768A0D8E038C}" dt="2020-07-23T08:16:08.557" v="719" actId="20577"/>
          <ac:spMkLst>
            <pc:docMk/>
            <pc:sldMk cId="3786787987" sldId="284"/>
            <ac:spMk id="2" creationId="{1DE60B45-4F70-45AA-ADD3-BABFF7587171}"/>
          </ac:spMkLst>
        </pc:spChg>
        <pc:spChg chg="add del">
          <ac:chgData name="" userId="8c75ae6710e7347b" providerId="LiveId" clId="{DCF9A472-7B21-4089-AE58-768A0D8E038C}" dt="2020-07-23T08:21:41.662" v="845"/>
          <ac:spMkLst>
            <pc:docMk/>
            <pc:sldMk cId="3786787987" sldId="284"/>
            <ac:spMk id="5" creationId="{0879C8BC-7421-4CA5-B31D-CFAAD3FD0513}"/>
          </ac:spMkLst>
        </pc:spChg>
        <pc:picChg chg="add del mod">
          <ac:chgData name="" userId="8c75ae6710e7347b" providerId="LiveId" clId="{DCF9A472-7B21-4089-AE58-768A0D8E038C}" dt="2020-07-23T08:15:50.443" v="705" actId="478"/>
          <ac:picMkLst>
            <pc:docMk/>
            <pc:sldMk cId="3786787987" sldId="284"/>
            <ac:picMk id="3" creationId="{22769B6B-E8A9-4605-93BF-73D9BB7ED471}"/>
          </ac:picMkLst>
        </pc:picChg>
        <pc:picChg chg="add del mod">
          <ac:chgData name="" userId="8c75ae6710e7347b" providerId="LiveId" clId="{DCF9A472-7B21-4089-AE58-768A0D8E038C}" dt="2020-07-23T08:21:40.160" v="843" actId="478"/>
          <ac:picMkLst>
            <pc:docMk/>
            <pc:sldMk cId="3786787987" sldId="284"/>
            <ac:picMk id="4" creationId="{5FC0AA11-958E-4B5A-87B2-28B6B95064AC}"/>
          </ac:picMkLst>
        </pc:picChg>
        <pc:picChg chg="add mod">
          <ac:chgData name="" userId="8c75ae6710e7347b" providerId="LiveId" clId="{DCF9A472-7B21-4089-AE58-768A0D8E038C}" dt="2020-07-23T08:21:47.936" v="848" actId="1076"/>
          <ac:picMkLst>
            <pc:docMk/>
            <pc:sldMk cId="3786787987" sldId="284"/>
            <ac:picMk id="6" creationId="{7F48893B-862D-4BC1-B7A3-7B80F25A3D6C}"/>
          </ac:picMkLst>
        </pc:picChg>
      </pc:sldChg>
      <pc:sldChg chg="modSp add">
        <pc:chgData name="" userId="8c75ae6710e7347b" providerId="LiveId" clId="{DCF9A472-7B21-4089-AE58-768A0D8E038C}" dt="2020-07-23T08:18:01.181" v="754"/>
        <pc:sldMkLst>
          <pc:docMk/>
          <pc:sldMk cId="880135813" sldId="285"/>
        </pc:sldMkLst>
        <pc:spChg chg="mod">
          <ac:chgData name="" userId="8c75ae6710e7347b" providerId="LiveId" clId="{DCF9A472-7B21-4089-AE58-768A0D8E038C}" dt="2020-07-23T08:18:01.181" v="754"/>
          <ac:spMkLst>
            <pc:docMk/>
            <pc:sldMk cId="880135813" sldId="285"/>
            <ac:spMk id="2" creationId="{01A2C5F0-0F9A-4360-9918-612F0A4AE378}"/>
          </ac:spMkLst>
        </pc:spChg>
      </pc:sldChg>
      <pc:sldChg chg="addSp delSp modSp add">
        <pc:chgData name="" userId="8c75ae6710e7347b" providerId="LiveId" clId="{DCF9A472-7B21-4089-AE58-768A0D8E038C}" dt="2020-07-28T09:21:08.890" v="1452"/>
        <pc:sldMkLst>
          <pc:docMk/>
          <pc:sldMk cId="976557462" sldId="286"/>
        </pc:sldMkLst>
        <pc:spChg chg="mod">
          <ac:chgData name="" userId="8c75ae6710e7347b" providerId="LiveId" clId="{DCF9A472-7B21-4089-AE58-768A0D8E038C}" dt="2020-07-28T09:21:08.890" v="1452"/>
          <ac:spMkLst>
            <pc:docMk/>
            <pc:sldMk cId="976557462" sldId="286"/>
            <ac:spMk id="2" creationId="{DB16D5EB-2273-412E-9221-C223F40E6F38}"/>
          </ac:spMkLst>
        </pc:spChg>
        <pc:picChg chg="add del">
          <ac:chgData name="" userId="8c75ae6710e7347b" providerId="LiveId" clId="{DCF9A472-7B21-4089-AE58-768A0D8E038C}" dt="2020-07-23T08:24:40.719" v="878" actId="478"/>
          <ac:picMkLst>
            <pc:docMk/>
            <pc:sldMk cId="976557462" sldId="286"/>
            <ac:picMk id="3" creationId="{57821C3D-240B-46AF-92C6-24781090D898}"/>
          </ac:picMkLst>
        </pc:picChg>
        <pc:picChg chg="add del mod">
          <ac:chgData name="" userId="8c75ae6710e7347b" providerId="LiveId" clId="{DCF9A472-7B21-4089-AE58-768A0D8E038C}" dt="2020-07-23T08:24:54.106" v="883" actId="478"/>
          <ac:picMkLst>
            <pc:docMk/>
            <pc:sldMk cId="976557462" sldId="286"/>
            <ac:picMk id="4" creationId="{68E85F45-46D0-40C4-9E8A-FF75DD1DC3D3}"/>
          </ac:picMkLst>
        </pc:picChg>
        <pc:picChg chg="add del mod">
          <ac:chgData name="" userId="8c75ae6710e7347b" providerId="LiveId" clId="{DCF9A472-7B21-4089-AE58-768A0D8E038C}" dt="2020-07-23T08:28:39.185" v="889" actId="478"/>
          <ac:picMkLst>
            <pc:docMk/>
            <pc:sldMk cId="976557462" sldId="286"/>
            <ac:picMk id="5" creationId="{170904E4-D659-49AC-9282-4B6EBBA069BB}"/>
          </ac:picMkLst>
        </pc:picChg>
        <pc:picChg chg="add del mod">
          <ac:chgData name="" userId="8c75ae6710e7347b" providerId="LiveId" clId="{DCF9A472-7B21-4089-AE58-768A0D8E038C}" dt="2020-07-23T08:29:26.461" v="893" actId="478"/>
          <ac:picMkLst>
            <pc:docMk/>
            <pc:sldMk cId="976557462" sldId="286"/>
            <ac:picMk id="6" creationId="{FA3FCE32-6999-4908-B51E-B45C6488CEE0}"/>
          </ac:picMkLst>
        </pc:picChg>
        <pc:picChg chg="add del mod">
          <ac:chgData name="" userId="8c75ae6710e7347b" providerId="LiveId" clId="{DCF9A472-7B21-4089-AE58-768A0D8E038C}" dt="2020-07-23T08:32:41.444" v="902" actId="478"/>
          <ac:picMkLst>
            <pc:docMk/>
            <pc:sldMk cId="976557462" sldId="286"/>
            <ac:picMk id="7" creationId="{056CA1CA-3AB7-40AD-A71E-F99FE653F6CE}"/>
          </ac:picMkLst>
        </pc:picChg>
        <pc:picChg chg="add del mod">
          <ac:chgData name="" userId="8c75ae6710e7347b" providerId="LiveId" clId="{DCF9A472-7B21-4089-AE58-768A0D8E038C}" dt="2020-07-23T08:32:40.994" v="901" actId="478"/>
          <ac:picMkLst>
            <pc:docMk/>
            <pc:sldMk cId="976557462" sldId="286"/>
            <ac:picMk id="8" creationId="{EB50D6CF-82F1-4CEE-8522-3B375228B391}"/>
          </ac:picMkLst>
        </pc:picChg>
        <pc:picChg chg="add del mod">
          <ac:chgData name="" userId="8c75ae6710e7347b" providerId="LiveId" clId="{DCF9A472-7B21-4089-AE58-768A0D8E038C}" dt="2020-07-23T08:34:40.725" v="910" actId="478"/>
          <ac:picMkLst>
            <pc:docMk/>
            <pc:sldMk cId="976557462" sldId="286"/>
            <ac:picMk id="9" creationId="{EAF83935-98BC-47F1-A780-FF500DA7C2C8}"/>
          </ac:picMkLst>
        </pc:picChg>
        <pc:picChg chg="add del mod">
          <ac:chgData name="" userId="8c75ae6710e7347b" providerId="LiveId" clId="{DCF9A472-7B21-4089-AE58-768A0D8E038C}" dt="2020-07-23T08:34:40.312" v="909" actId="478"/>
          <ac:picMkLst>
            <pc:docMk/>
            <pc:sldMk cId="976557462" sldId="286"/>
            <ac:picMk id="10" creationId="{D9158A99-8BDF-4A7A-B2DE-EC77B4BC9A89}"/>
          </ac:picMkLst>
        </pc:picChg>
        <pc:picChg chg="add del mod">
          <ac:chgData name="" userId="8c75ae6710e7347b" providerId="LiveId" clId="{DCF9A472-7B21-4089-AE58-768A0D8E038C}" dt="2020-07-23T08:38:19.796" v="937" actId="478"/>
          <ac:picMkLst>
            <pc:docMk/>
            <pc:sldMk cId="976557462" sldId="286"/>
            <ac:picMk id="11" creationId="{806B82F0-C777-4D65-9163-921B515A6062}"/>
          </ac:picMkLst>
        </pc:picChg>
        <pc:picChg chg="add del mod">
          <ac:chgData name="" userId="8c75ae6710e7347b" providerId="LiveId" clId="{DCF9A472-7B21-4089-AE58-768A0D8E038C}" dt="2020-07-23T08:38:20.544" v="939" actId="478"/>
          <ac:picMkLst>
            <pc:docMk/>
            <pc:sldMk cId="976557462" sldId="286"/>
            <ac:picMk id="12" creationId="{1A3FAF07-248A-482E-A08B-95AFB469D32A}"/>
          </ac:picMkLst>
        </pc:picChg>
        <pc:picChg chg="add del mod">
          <ac:chgData name="" userId="8c75ae6710e7347b" providerId="LiveId" clId="{DCF9A472-7B21-4089-AE58-768A0D8E038C}" dt="2020-07-23T08:38:20.168" v="938" actId="478"/>
          <ac:picMkLst>
            <pc:docMk/>
            <pc:sldMk cId="976557462" sldId="286"/>
            <ac:picMk id="13" creationId="{30B59499-77EB-4E0B-96A8-2AAA29F20182}"/>
          </ac:picMkLst>
        </pc:picChg>
        <pc:picChg chg="add mod">
          <ac:chgData name="" userId="8c75ae6710e7347b" providerId="LiveId" clId="{DCF9A472-7B21-4089-AE58-768A0D8E038C}" dt="2020-07-23T09:08:49.744" v="1080" actId="1076"/>
          <ac:picMkLst>
            <pc:docMk/>
            <pc:sldMk cId="976557462" sldId="286"/>
            <ac:picMk id="14" creationId="{5799D609-06DD-4548-A6F5-BDEE82D67E35}"/>
          </ac:picMkLst>
        </pc:picChg>
        <pc:picChg chg="add mod">
          <ac:chgData name="" userId="8c75ae6710e7347b" providerId="LiveId" clId="{DCF9A472-7B21-4089-AE58-768A0D8E038C}" dt="2020-07-23T09:08:41.064" v="1077" actId="1076"/>
          <ac:picMkLst>
            <pc:docMk/>
            <pc:sldMk cId="976557462" sldId="286"/>
            <ac:picMk id="15" creationId="{8C4980F8-9B75-496C-946F-D094EC9BF386}"/>
          </ac:picMkLst>
        </pc:picChg>
        <pc:picChg chg="add mod">
          <ac:chgData name="" userId="8c75ae6710e7347b" providerId="LiveId" clId="{DCF9A472-7B21-4089-AE58-768A0D8E038C}" dt="2020-07-23T08:40:38.144" v="949" actId="1076"/>
          <ac:picMkLst>
            <pc:docMk/>
            <pc:sldMk cId="976557462" sldId="286"/>
            <ac:picMk id="16" creationId="{EC622083-760C-4218-AF0D-D4558DDB5497}"/>
          </ac:picMkLst>
        </pc:picChg>
        <pc:picChg chg="add mod">
          <ac:chgData name="" userId="8c75ae6710e7347b" providerId="LiveId" clId="{DCF9A472-7B21-4089-AE58-768A0D8E038C}" dt="2020-07-23T09:24:03.792" v="1164" actId="1076"/>
          <ac:picMkLst>
            <pc:docMk/>
            <pc:sldMk cId="976557462" sldId="286"/>
            <ac:picMk id="17" creationId="{F71B5BE2-5FCA-4A9C-90AB-8CD186EBAE54}"/>
          </ac:picMkLst>
        </pc:picChg>
        <pc:picChg chg="add mod">
          <ac:chgData name="" userId="8c75ae6710e7347b" providerId="LiveId" clId="{DCF9A472-7B21-4089-AE58-768A0D8E038C}" dt="2020-07-23T08:45:54.864" v="956" actId="1076"/>
          <ac:picMkLst>
            <pc:docMk/>
            <pc:sldMk cId="976557462" sldId="286"/>
            <ac:picMk id="18" creationId="{6959DFFB-08BE-43CD-8702-1C91A4F49286}"/>
          </ac:picMkLst>
        </pc:picChg>
        <pc:picChg chg="add del mod">
          <ac:chgData name="" userId="8c75ae6710e7347b" providerId="LiveId" clId="{DCF9A472-7B21-4089-AE58-768A0D8E038C}" dt="2020-07-23T09:08:30.544" v="1071" actId="478"/>
          <ac:picMkLst>
            <pc:docMk/>
            <pc:sldMk cId="976557462" sldId="286"/>
            <ac:picMk id="19" creationId="{0089A5D1-A345-4F52-AF2C-27EDA8FBB772}"/>
          </ac:picMkLst>
        </pc:picChg>
      </pc:sldChg>
      <pc:sldChg chg="addSp delSp modSp add">
        <pc:chgData name="" userId="8c75ae6710e7347b" providerId="LiveId" clId="{DCF9A472-7B21-4089-AE58-768A0D8E038C}" dt="2020-07-23T09:14:11.664" v="1156" actId="1076"/>
        <pc:sldMkLst>
          <pc:docMk/>
          <pc:sldMk cId="350908234" sldId="287"/>
        </pc:sldMkLst>
        <pc:spChg chg="mod">
          <ac:chgData name="" userId="8c75ae6710e7347b" providerId="LiveId" clId="{DCF9A472-7B21-4089-AE58-768A0D8E038C}" dt="2020-07-23T08:48:41.606" v="968"/>
          <ac:spMkLst>
            <pc:docMk/>
            <pc:sldMk cId="350908234" sldId="287"/>
            <ac:spMk id="2" creationId="{B2DB2D5A-ED70-42A4-AE4D-66BD94C30590}"/>
          </ac:spMkLst>
        </pc:spChg>
        <pc:picChg chg="add mod">
          <ac:chgData name="" userId="8c75ae6710e7347b" providerId="LiveId" clId="{DCF9A472-7B21-4089-AE58-768A0D8E038C}" dt="2020-07-23T09:00:11.776" v="1019" actId="1076"/>
          <ac:picMkLst>
            <pc:docMk/>
            <pc:sldMk cId="350908234" sldId="287"/>
            <ac:picMk id="3" creationId="{36E0AA33-3B14-475C-832D-BFD2EDFEB8F4}"/>
          </ac:picMkLst>
        </pc:picChg>
        <pc:picChg chg="add mod">
          <ac:chgData name="" userId="8c75ae6710e7347b" providerId="LiveId" clId="{DCF9A472-7B21-4089-AE58-768A0D8E038C}" dt="2020-07-23T09:00:11.776" v="1019" actId="1076"/>
          <ac:picMkLst>
            <pc:docMk/>
            <pc:sldMk cId="350908234" sldId="287"/>
            <ac:picMk id="4" creationId="{11A4C2D5-D1CE-4E00-A8E3-1C6E884C8047}"/>
          </ac:picMkLst>
        </pc:picChg>
        <pc:picChg chg="add mod">
          <ac:chgData name="" userId="8c75ae6710e7347b" providerId="LiveId" clId="{DCF9A472-7B21-4089-AE58-768A0D8E038C}" dt="2020-07-23T09:00:11.776" v="1019" actId="1076"/>
          <ac:picMkLst>
            <pc:docMk/>
            <pc:sldMk cId="350908234" sldId="287"/>
            <ac:picMk id="5" creationId="{318BF6F7-A180-4CAE-8EEE-65657DDFD580}"/>
          </ac:picMkLst>
        </pc:picChg>
        <pc:picChg chg="add mod">
          <ac:chgData name="" userId="8c75ae6710e7347b" providerId="LiveId" clId="{DCF9A472-7B21-4089-AE58-768A0D8E038C}" dt="2020-07-23T09:14:11.664" v="1156" actId="1076"/>
          <ac:picMkLst>
            <pc:docMk/>
            <pc:sldMk cId="350908234" sldId="287"/>
            <ac:picMk id="6" creationId="{6A9AADD7-6FCD-469B-8F55-DC97A5B5A182}"/>
          </ac:picMkLst>
        </pc:picChg>
        <pc:picChg chg="add del">
          <ac:chgData name="" userId="8c75ae6710e7347b" providerId="LiveId" clId="{DCF9A472-7B21-4089-AE58-768A0D8E038C}" dt="2020-07-23T08:53:28.619" v="984" actId="478"/>
          <ac:picMkLst>
            <pc:docMk/>
            <pc:sldMk cId="350908234" sldId="287"/>
            <ac:picMk id="7" creationId="{19691E87-68E0-4A1D-B2B9-8D8E61A92589}"/>
          </ac:picMkLst>
        </pc:picChg>
        <pc:picChg chg="add mod">
          <ac:chgData name="" userId="8c75ae6710e7347b" providerId="LiveId" clId="{DCF9A472-7B21-4089-AE58-768A0D8E038C}" dt="2020-07-23T09:14:09.768" v="1155" actId="1076"/>
          <ac:picMkLst>
            <pc:docMk/>
            <pc:sldMk cId="350908234" sldId="287"/>
            <ac:picMk id="8" creationId="{B29FEDED-A6B0-40BC-B95D-F4BC9BB56CB9}"/>
          </ac:picMkLst>
        </pc:picChg>
      </pc:sldChg>
      <pc:sldChg chg="addSp delSp modSp add">
        <pc:chgData name="" userId="8c75ae6710e7347b" providerId="LiveId" clId="{DCF9A472-7B21-4089-AE58-768A0D8E038C}" dt="2020-07-23T09:25:18.880" v="1207" actId="1076"/>
        <pc:sldMkLst>
          <pc:docMk/>
          <pc:sldMk cId="489400169" sldId="288"/>
        </pc:sldMkLst>
        <pc:spChg chg="mod">
          <ac:chgData name="" userId="8c75ae6710e7347b" providerId="LiveId" clId="{DCF9A472-7B21-4089-AE58-768A0D8E038C}" dt="2020-07-23T09:24:49.298" v="1183"/>
          <ac:spMkLst>
            <pc:docMk/>
            <pc:sldMk cId="489400169" sldId="288"/>
            <ac:spMk id="2" creationId="{D27E90BF-2992-4871-8CD9-9D77549D453D}"/>
          </ac:spMkLst>
        </pc:spChg>
        <pc:picChg chg="add del mod">
          <ac:chgData name="" userId="8c75ae6710e7347b" providerId="LiveId" clId="{DCF9A472-7B21-4089-AE58-768A0D8E038C}" dt="2020-07-23T09:24:56.233" v="1196"/>
          <ac:picMkLst>
            <pc:docMk/>
            <pc:sldMk cId="489400169" sldId="288"/>
            <ac:picMk id="3" creationId="{81AC4C94-6259-4E56-909D-8DD00CF64611}"/>
          </ac:picMkLst>
        </pc:picChg>
        <pc:picChg chg="add del mod">
          <ac:chgData name="" userId="8c75ae6710e7347b" providerId="LiveId" clId="{DCF9A472-7B21-4089-AE58-768A0D8E038C}" dt="2020-07-23T09:24:59.054" v="1198"/>
          <ac:picMkLst>
            <pc:docMk/>
            <pc:sldMk cId="489400169" sldId="288"/>
            <ac:picMk id="4" creationId="{D2FDCEAD-53E1-4178-96DB-DB7DC88D6F40}"/>
          </ac:picMkLst>
        </pc:picChg>
        <pc:picChg chg="add mod">
          <ac:chgData name="" userId="8c75ae6710e7347b" providerId="LiveId" clId="{DCF9A472-7B21-4089-AE58-768A0D8E038C}" dt="2020-07-23T09:25:18.880" v="1207" actId="1076"/>
          <ac:picMkLst>
            <pc:docMk/>
            <pc:sldMk cId="489400169" sldId="288"/>
            <ac:picMk id="5" creationId="{ECBA0A95-B833-4C55-854B-60C7B7A6E732}"/>
          </ac:picMkLst>
        </pc:picChg>
        <pc:picChg chg="add mod">
          <ac:chgData name="" userId="8c75ae6710e7347b" providerId="LiveId" clId="{DCF9A472-7B21-4089-AE58-768A0D8E038C}" dt="2020-07-23T09:25:15.680" v="1204" actId="1076"/>
          <ac:picMkLst>
            <pc:docMk/>
            <pc:sldMk cId="489400169" sldId="288"/>
            <ac:picMk id="6" creationId="{4BA95E64-5CDB-492B-99CC-6F62DAFB8BBE}"/>
          </ac:picMkLst>
        </pc:picChg>
        <pc:picChg chg="add mod">
          <ac:chgData name="" userId="8c75ae6710e7347b" providerId="LiveId" clId="{DCF9A472-7B21-4089-AE58-768A0D8E038C}" dt="2020-07-23T09:25:17.959" v="1206" actId="1076"/>
          <ac:picMkLst>
            <pc:docMk/>
            <pc:sldMk cId="489400169" sldId="288"/>
            <ac:picMk id="7" creationId="{FE7197F5-4DDD-4083-908A-D1C14F48684F}"/>
          </ac:picMkLst>
        </pc:picChg>
        <pc:picChg chg="add del mod">
          <ac:chgData name="" userId="8c75ae6710e7347b" providerId="LiveId" clId="{DCF9A472-7B21-4089-AE58-768A0D8E038C}" dt="2020-07-23T09:25:01.708" v="1200"/>
          <ac:picMkLst>
            <pc:docMk/>
            <pc:sldMk cId="489400169" sldId="288"/>
            <ac:picMk id="8" creationId="{C798278F-CA05-466F-9327-4CBB3CD9E19C}"/>
          </ac:picMkLst>
        </pc:picChg>
      </pc:sldChg>
      <pc:sldChg chg="modSp add">
        <pc:chgData name="" userId="8c75ae6710e7347b" providerId="LiveId" clId="{DCF9A472-7B21-4089-AE58-768A0D8E038C}" dt="2020-07-28T09:21:08.890" v="1452"/>
        <pc:sldMkLst>
          <pc:docMk/>
          <pc:sldMk cId="4039118159" sldId="289"/>
        </pc:sldMkLst>
        <pc:spChg chg="mod">
          <ac:chgData name="" userId="8c75ae6710e7347b" providerId="LiveId" clId="{DCF9A472-7B21-4089-AE58-768A0D8E038C}" dt="2020-07-23T09:11:08.533" v="1131"/>
          <ac:spMkLst>
            <pc:docMk/>
            <pc:sldMk cId="4039118159" sldId="289"/>
            <ac:spMk id="2" creationId="{76D45ADF-E7F0-4218-913B-D4684E8C1AB4}"/>
          </ac:spMkLst>
        </pc:spChg>
        <pc:spChg chg="mod">
          <ac:chgData name="" userId="8c75ae6710e7347b" providerId="LiveId" clId="{DCF9A472-7B21-4089-AE58-768A0D8E038C}" dt="2020-07-28T09:21:08.890" v="1452"/>
          <ac:spMkLst>
            <pc:docMk/>
            <pc:sldMk cId="4039118159" sldId="289"/>
            <ac:spMk id="3" creationId="{B40DB25A-C919-4299-82F7-0618A2D166C9}"/>
          </ac:spMkLst>
        </pc:spChg>
      </pc:sldChg>
      <pc:sldChg chg="modSp add">
        <pc:chgData name="" userId="8c75ae6710e7347b" providerId="LiveId" clId="{DCF9A472-7B21-4089-AE58-768A0D8E038C}" dt="2020-07-23T09:10:55.728" v="1109"/>
        <pc:sldMkLst>
          <pc:docMk/>
          <pc:sldMk cId="3489117026" sldId="292"/>
        </pc:sldMkLst>
        <pc:spChg chg="mod">
          <ac:chgData name="" userId="8c75ae6710e7347b" providerId="LiveId" clId="{DCF9A472-7B21-4089-AE58-768A0D8E038C}" dt="2020-07-23T09:10:55.728" v="1109"/>
          <ac:spMkLst>
            <pc:docMk/>
            <pc:sldMk cId="3489117026" sldId="292"/>
            <ac:spMk id="2" creationId="{A08E78A1-902C-493D-965C-79CBFA856615}"/>
          </ac:spMkLst>
        </pc:spChg>
      </pc:sldChg>
      <pc:sldChg chg="modSp">
        <pc:chgData name="" userId="8c75ae6710e7347b" providerId="LiveId" clId="{DCF9A472-7B21-4089-AE58-768A0D8E038C}" dt="2020-07-28T03:43:11.328" v="1228" actId="1076"/>
        <pc:sldMkLst>
          <pc:docMk/>
          <pc:sldMk cId="2411713276" sldId="293"/>
        </pc:sldMkLst>
        <pc:picChg chg="mod">
          <ac:chgData name="" userId="8c75ae6710e7347b" providerId="LiveId" clId="{DCF9A472-7B21-4089-AE58-768A0D8E038C}" dt="2020-07-28T03:43:11.328" v="1228" actId="1076"/>
          <ac:picMkLst>
            <pc:docMk/>
            <pc:sldMk cId="2411713276" sldId="293"/>
            <ac:picMk id="4" creationId="{756478B4-692C-4618-9379-A3726E92730D}"/>
          </ac:picMkLst>
        </pc:picChg>
      </pc:sldChg>
      <pc:sldChg chg="modSp">
        <pc:chgData name="" userId="8c75ae6710e7347b" providerId="LiveId" clId="{DCF9A472-7B21-4089-AE58-768A0D8E038C}" dt="2020-07-28T09:21:08.890" v="1452"/>
        <pc:sldMkLst>
          <pc:docMk/>
          <pc:sldMk cId="614084538" sldId="294"/>
        </pc:sldMkLst>
        <pc:spChg chg="mod">
          <ac:chgData name="" userId="8c75ae6710e7347b" providerId="LiveId" clId="{DCF9A472-7B21-4089-AE58-768A0D8E038C}" dt="2020-07-28T09:21:08.890" v="1452"/>
          <ac:spMkLst>
            <pc:docMk/>
            <pc:sldMk cId="614084538" sldId="294"/>
            <ac:spMk id="2" creationId="{48B26F55-D9CA-4D8A-887B-FFF899006135}"/>
          </ac:spMkLst>
        </pc:spChg>
      </pc:sldChg>
      <pc:sldChg chg="modSp">
        <pc:chgData name="" userId="8c75ae6710e7347b" providerId="LiveId" clId="{DCF9A472-7B21-4089-AE58-768A0D8E038C}" dt="2020-07-28T09:21:08.890" v="1452"/>
        <pc:sldMkLst>
          <pc:docMk/>
          <pc:sldMk cId="365734256" sldId="296"/>
        </pc:sldMkLst>
        <pc:spChg chg="mod">
          <ac:chgData name="" userId="8c75ae6710e7347b" providerId="LiveId" clId="{DCF9A472-7B21-4089-AE58-768A0D8E038C}" dt="2020-07-28T09:21:08.890" v="1452"/>
          <ac:spMkLst>
            <pc:docMk/>
            <pc:sldMk cId="365734256" sldId="296"/>
            <ac:spMk id="3" creationId="{8CB92C28-A739-4266-889C-07734511C476}"/>
          </ac:spMkLst>
        </pc:spChg>
      </pc:sldChg>
      <pc:sldChg chg="modSp">
        <pc:chgData name="" userId="8c75ae6710e7347b" providerId="LiveId" clId="{DCF9A472-7B21-4089-AE58-768A0D8E038C}" dt="2020-07-28T09:21:08.890" v="1452"/>
        <pc:sldMkLst>
          <pc:docMk/>
          <pc:sldMk cId="412053575" sldId="297"/>
        </pc:sldMkLst>
        <pc:spChg chg="mod">
          <ac:chgData name="" userId="8c75ae6710e7347b" providerId="LiveId" clId="{DCF9A472-7B21-4089-AE58-768A0D8E038C}" dt="2020-07-28T09:21:08.890" v="1452"/>
          <ac:spMkLst>
            <pc:docMk/>
            <pc:sldMk cId="412053575" sldId="297"/>
            <ac:spMk id="2" creationId="{20978262-D6BE-4C73-A4EE-D42F355D01FB}"/>
          </ac:spMkLst>
        </pc:spChg>
      </pc:sldChg>
      <pc:sldChg chg="modSp">
        <pc:chgData name="" userId="8c75ae6710e7347b" providerId="LiveId" clId="{DCF9A472-7B21-4089-AE58-768A0D8E038C}" dt="2020-07-28T07:56:21.398" v="1237"/>
        <pc:sldMkLst>
          <pc:docMk/>
          <pc:sldMk cId="1275943481" sldId="299"/>
        </pc:sldMkLst>
        <pc:spChg chg="mod">
          <ac:chgData name="" userId="8c75ae6710e7347b" providerId="LiveId" clId="{DCF9A472-7B21-4089-AE58-768A0D8E038C}" dt="2020-07-28T07:56:21.398" v="1237"/>
          <ac:spMkLst>
            <pc:docMk/>
            <pc:sldMk cId="1275943481" sldId="299"/>
            <ac:spMk id="2" creationId="{6B8188B4-DD42-4F72-9707-CFF5AE5B708E}"/>
          </ac:spMkLst>
        </pc:spChg>
      </pc:sldChg>
      <pc:sldChg chg="addSp delSp modSp">
        <pc:chgData name="" userId="8c75ae6710e7347b" providerId="LiveId" clId="{DCF9A472-7B21-4089-AE58-768A0D8E038C}" dt="2020-07-28T09:36:01.808" v="1464" actId="1076"/>
        <pc:sldMkLst>
          <pc:docMk/>
          <pc:sldMk cId="731593650" sldId="303"/>
        </pc:sldMkLst>
        <pc:spChg chg="mod">
          <ac:chgData name="" userId="8c75ae6710e7347b" providerId="LiveId" clId="{DCF9A472-7B21-4089-AE58-768A0D8E038C}" dt="2020-07-28T09:21:08.890" v="1452"/>
          <ac:spMkLst>
            <pc:docMk/>
            <pc:sldMk cId="731593650" sldId="303"/>
            <ac:spMk id="2" creationId="{AFD61BAC-E5FE-4E32-B980-D2D51C656E32}"/>
          </ac:spMkLst>
        </pc:spChg>
        <pc:picChg chg="mod ord">
          <ac:chgData name="" userId="8c75ae6710e7347b" providerId="LiveId" clId="{DCF9A472-7B21-4089-AE58-768A0D8E038C}" dt="2020-07-28T09:36:01.808" v="1464" actId="1076"/>
          <ac:picMkLst>
            <pc:docMk/>
            <pc:sldMk cId="731593650" sldId="303"/>
            <ac:picMk id="3" creationId="{A02F0924-E96B-4F1C-B50D-7CB57FA54219}"/>
          </ac:picMkLst>
        </pc:picChg>
        <pc:picChg chg="add del">
          <ac:chgData name="" userId="8c75ae6710e7347b" providerId="LiveId" clId="{DCF9A472-7B21-4089-AE58-768A0D8E038C}" dt="2020-07-28T08:33:36.746" v="1283" actId="478"/>
          <ac:picMkLst>
            <pc:docMk/>
            <pc:sldMk cId="731593650" sldId="303"/>
            <ac:picMk id="4" creationId="{20B1E926-183C-4E69-A8C3-0BE534440B48}"/>
          </ac:picMkLst>
        </pc:picChg>
        <pc:picChg chg="add del mod">
          <ac:chgData name="" userId="8c75ae6710e7347b" providerId="LiveId" clId="{DCF9A472-7B21-4089-AE58-768A0D8E038C}" dt="2020-07-28T08:34:41.530" v="1292" actId="478"/>
          <ac:picMkLst>
            <pc:docMk/>
            <pc:sldMk cId="731593650" sldId="303"/>
            <ac:picMk id="5" creationId="{9D4B976C-F38B-4EC4-ADC4-BD210B7B01F0}"/>
          </ac:picMkLst>
        </pc:picChg>
        <pc:picChg chg="add del mod">
          <ac:chgData name="" userId="8c75ae6710e7347b" providerId="LiveId" clId="{DCF9A472-7B21-4089-AE58-768A0D8E038C}" dt="2020-07-28T08:35:23.031" v="1297"/>
          <ac:picMkLst>
            <pc:docMk/>
            <pc:sldMk cId="731593650" sldId="303"/>
            <ac:picMk id="6" creationId="{8E8BD6DB-F228-4B47-884A-A268EDA2154A}"/>
          </ac:picMkLst>
        </pc:picChg>
      </pc:sldChg>
      <pc:sldChg chg="modSp">
        <pc:chgData name="" userId="8c75ae6710e7347b" providerId="LiveId" clId="{DCF9A472-7B21-4089-AE58-768A0D8E038C}" dt="2020-07-28T09:21:08.890" v="1452"/>
        <pc:sldMkLst>
          <pc:docMk/>
          <pc:sldMk cId="3258022563" sldId="304"/>
        </pc:sldMkLst>
        <pc:spChg chg="mod">
          <ac:chgData name="" userId="8c75ae6710e7347b" providerId="LiveId" clId="{DCF9A472-7B21-4089-AE58-768A0D8E038C}" dt="2020-07-28T09:21:08.890" v="1452"/>
          <ac:spMkLst>
            <pc:docMk/>
            <pc:sldMk cId="3258022563" sldId="304"/>
            <ac:spMk id="2" creationId="{5526DB5C-5EAC-4E81-91CB-616EA817CE15}"/>
          </ac:spMkLst>
        </pc:spChg>
      </pc:sldChg>
      <pc:sldChg chg="addSp delSp modSp">
        <pc:chgData name="" userId="8c75ae6710e7347b" providerId="LiveId" clId="{DCF9A472-7B21-4089-AE58-768A0D8E038C}" dt="2020-07-28T09:21:08.890" v="1452"/>
        <pc:sldMkLst>
          <pc:docMk/>
          <pc:sldMk cId="805442254" sldId="305"/>
        </pc:sldMkLst>
        <pc:spChg chg="mod">
          <ac:chgData name="" userId="8c75ae6710e7347b" providerId="LiveId" clId="{DCF9A472-7B21-4089-AE58-768A0D8E038C}" dt="2020-07-28T09:21:08.890" v="1452"/>
          <ac:spMkLst>
            <pc:docMk/>
            <pc:sldMk cId="805442254" sldId="305"/>
            <ac:spMk id="2" creationId="{649C0C46-E97F-4F1C-90B6-658F48FDDCD1}"/>
          </ac:spMkLst>
        </pc:spChg>
        <pc:picChg chg="mod ord modCrop">
          <ac:chgData name="" userId="8c75ae6710e7347b" providerId="LiveId" clId="{DCF9A472-7B21-4089-AE58-768A0D8E038C}" dt="2020-07-28T08:22:42.217" v="1270" actId="1076"/>
          <ac:picMkLst>
            <pc:docMk/>
            <pc:sldMk cId="805442254" sldId="305"/>
            <ac:picMk id="4" creationId="{229248C7-5F64-42A7-83CA-2AF7519E1D40}"/>
          </ac:picMkLst>
        </pc:picChg>
        <pc:picChg chg="add del mod">
          <ac:chgData name="" userId="8c75ae6710e7347b" providerId="LiveId" clId="{DCF9A472-7B21-4089-AE58-768A0D8E038C}" dt="2020-07-28T08:17:43.993" v="1246" actId="478"/>
          <ac:picMkLst>
            <pc:docMk/>
            <pc:sldMk cId="805442254" sldId="305"/>
            <ac:picMk id="5" creationId="{3D477476-3EB3-4D2F-9AC1-8FDAD114B33E}"/>
          </ac:picMkLst>
        </pc:picChg>
        <pc:picChg chg="add del mod">
          <ac:chgData name="" userId="8c75ae6710e7347b" providerId="LiveId" clId="{DCF9A472-7B21-4089-AE58-768A0D8E038C}" dt="2020-07-28T08:21:51.019" v="1254" actId="478"/>
          <ac:picMkLst>
            <pc:docMk/>
            <pc:sldMk cId="805442254" sldId="305"/>
            <ac:picMk id="6" creationId="{04473C9D-F212-42A7-9437-057C8AF1BBE0}"/>
          </ac:picMkLst>
        </pc:picChg>
        <pc:picChg chg="add del mod">
          <ac:chgData name="" userId="8c75ae6710e7347b" providerId="LiveId" clId="{DCF9A472-7B21-4089-AE58-768A0D8E038C}" dt="2020-07-28T08:23:18.334" v="1273" actId="478"/>
          <ac:picMkLst>
            <pc:docMk/>
            <pc:sldMk cId="805442254" sldId="305"/>
            <ac:picMk id="7" creationId="{4FD29BA4-FD83-4450-935C-62F8752221D1}"/>
          </ac:picMkLst>
        </pc:picChg>
        <pc:picChg chg="add mod">
          <ac:chgData name="" userId="8c75ae6710e7347b" providerId="LiveId" clId="{DCF9A472-7B21-4089-AE58-768A0D8E038C}" dt="2020-07-28T08:23:34.513" v="1278" actId="1076"/>
          <ac:picMkLst>
            <pc:docMk/>
            <pc:sldMk cId="805442254" sldId="305"/>
            <ac:picMk id="8" creationId="{D4C839FF-8EB3-40DD-A68E-D831FF15BB7B}"/>
          </ac:picMkLst>
        </pc:picChg>
      </pc:sldChg>
      <pc:sldChg chg="modSp">
        <pc:chgData name="" userId="8c75ae6710e7347b" providerId="LiveId" clId="{DCF9A472-7B21-4089-AE58-768A0D8E038C}" dt="2020-07-28T09:30:36.980" v="1463" actId="20577"/>
        <pc:sldMkLst>
          <pc:docMk/>
          <pc:sldMk cId="1001087581" sldId="306"/>
        </pc:sldMkLst>
        <pc:spChg chg="mod">
          <ac:chgData name="" userId="8c75ae6710e7347b" providerId="LiveId" clId="{DCF9A472-7B21-4089-AE58-768A0D8E038C}" dt="2020-07-28T09:30:36.980" v="1463" actId="20577"/>
          <ac:spMkLst>
            <pc:docMk/>
            <pc:sldMk cId="1001087581" sldId="306"/>
            <ac:spMk id="3" creationId="{21EC2952-CCD3-4A6A-9A15-87D89C94F00E}"/>
          </ac:spMkLst>
        </pc:spChg>
      </pc:sldChg>
      <pc:sldChg chg="add del">
        <pc:chgData name="" userId="8c75ae6710e7347b" providerId="LiveId" clId="{DCF9A472-7B21-4089-AE58-768A0D8E038C}" dt="2020-07-28T08:54:28.979" v="1449" actId="2696"/>
        <pc:sldMkLst>
          <pc:docMk/>
          <pc:sldMk cId="1237871972" sldId="307"/>
        </pc:sldMkLst>
      </pc:sldChg>
      <pc:sldChg chg="add del">
        <pc:chgData name="" userId="8c75ae6710e7347b" providerId="LiveId" clId="{DCF9A472-7B21-4089-AE58-768A0D8E038C}" dt="2020-07-28T08:27:15.485" v="1280"/>
        <pc:sldMkLst>
          <pc:docMk/>
          <pc:sldMk cId="2420066592" sldId="307"/>
        </pc:sldMkLst>
      </pc:sldChg>
      <pc:sldChg chg="addSp delSp modSp add">
        <pc:chgData name="" userId="8c75ae6710e7347b" providerId="LiveId" clId="{DCF9A472-7B21-4089-AE58-768A0D8E038C}" dt="2020-07-28T08:40:01.897" v="1387"/>
        <pc:sldMkLst>
          <pc:docMk/>
          <pc:sldMk cId="868248479" sldId="308"/>
        </pc:sldMkLst>
        <pc:spChg chg="mod">
          <ac:chgData name="" userId="8c75ae6710e7347b" providerId="LiveId" clId="{DCF9A472-7B21-4089-AE58-768A0D8E038C}" dt="2020-07-28T08:40:01.897" v="1387"/>
          <ac:spMkLst>
            <pc:docMk/>
            <pc:sldMk cId="868248479" sldId="308"/>
            <ac:spMk id="2" creationId="{9367293A-AD1D-49FC-98EB-F16F5AAABED8}"/>
          </ac:spMkLst>
        </pc:spChg>
        <pc:picChg chg="add del mod">
          <ac:chgData name="" userId="8c75ae6710e7347b" providerId="LiveId" clId="{DCF9A472-7B21-4089-AE58-768A0D8E038C}" dt="2020-07-28T08:37:16.221" v="1340" actId="478"/>
          <ac:picMkLst>
            <pc:docMk/>
            <pc:sldMk cId="868248479" sldId="308"/>
            <ac:picMk id="3" creationId="{86F913FE-5764-46D4-9C56-928567343101}"/>
          </ac:picMkLst>
        </pc:picChg>
        <pc:picChg chg="add mod">
          <ac:chgData name="" userId="8c75ae6710e7347b" providerId="LiveId" clId="{DCF9A472-7B21-4089-AE58-768A0D8E038C}" dt="2020-07-28T08:38:13.857" v="1355" actId="1076"/>
          <ac:picMkLst>
            <pc:docMk/>
            <pc:sldMk cId="868248479" sldId="308"/>
            <ac:picMk id="4" creationId="{108AAFBA-5DE2-4559-B79F-0BF80D60BD49}"/>
          </ac:picMkLst>
        </pc:picChg>
        <pc:picChg chg="add mod">
          <ac:chgData name="" userId="8c75ae6710e7347b" providerId="LiveId" clId="{DCF9A472-7B21-4089-AE58-768A0D8E038C}" dt="2020-07-28T08:38:15.593" v="1356" actId="1076"/>
          <ac:picMkLst>
            <pc:docMk/>
            <pc:sldMk cId="868248479" sldId="308"/>
            <ac:picMk id="5" creationId="{F21874AD-EAEB-4508-AC17-654C6B7B187A}"/>
          </ac:picMkLst>
        </pc:picChg>
      </pc:sldChg>
      <pc:sldChg chg="addSp modSp add">
        <pc:chgData name="" userId="8c75ae6710e7347b" providerId="LiveId" clId="{DCF9A472-7B21-4089-AE58-768A0D8E038C}" dt="2020-07-28T08:39:57.548" v="1386"/>
        <pc:sldMkLst>
          <pc:docMk/>
          <pc:sldMk cId="3410045932" sldId="309"/>
        </pc:sldMkLst>
        <pc:spChg chg="mod">
          <ac:chgData name="" userId="8c75ae6710e7347b" providerId="LiveId" clId="{DCF9A472-7B21-4089-AE58-768A0D8E038C}" dt="2020-07-28T08:39:57.548" v="1386"/>
          <ac:spMkLst>
            <pc:docMk/>
            <pc:sldMk cId="3410045932" sldId="309"/>
            <ac:spMk id="2" creationId="{882D6778-FD67-44EB-AE80-2A8D65DBA714}"/>
          </ac:spMkLst>
        </pc:spChg>
        <pc:picChg chg="add mod">
          <ac:chgData name="" userId="8c75ae6710e7347b" providerId="LiveId" clId="{DCF9A472-7B21-4089-AE58-768A0D8E038C}" dt="2020-07-28T08:39:34.585" v="1367" actId="1076"/>
          <ac:picMkLst>
            <pc:docMk/>
            <pc:sldMk cId="3410045932" sldId="309"/>
            <ac:picMk id="3" creationId="{DA15ECEB-3EEC-4768-84C3-011E4E7C9B8C}"/>
          </ac:picMkLst>
        </pc:picChg>
        <pc:picChg chg="add mod">
          <ac:chgData name="" userId="8c75ae6710e7347b" providerId="LiveId" clId="{DCF9A472-7B21-4089-AE58-768A0D8E038C}" dt="2020-07-28T08:39:34.585" v="1367" actId="1076"/>
          <ac:picMkLst>
            <pc:docMk/>
            <pc:sldMk cId="3410045932" sldId="309"/>
            <ac:picMk id="4" creationId="{6B906B6D-5BF2-4F46-B1F6-6DAD811A0C20}"/>
          </ac:picMkLst>
        </pc:picChg>
      </pc:sldChg>
      <pc:sldChg chg="addSp delSp modSp add">
        <pc:chgData name="" userId="8c75ae6710e7347b" providerId="LiveId" clId="{DCF9A472-7B21-4089-AE58-768A0D8E038C}" dt="2020-07-28T09:14:52.096" v="1451" actId="1076"/>
        <pc:sldMkLst>
          <pc:docMk/>
          <pc:sldMk cId="3749945201" sldId="310"/>
        </pc:sldMkLst>
        <pc:spChg chg="mod">
          <ac:chgData name="" userId="8c75ae6710e7347b" providerId="LiveId" clId="{DCF9A472-7B21-4089-AE58-768A0D8E038C}" dt="2020-07-28T08:44:29.670" v="1445"/>
          <ac:spMkLst>
            <pc:docMk/>
            <pc:sldMk cId="3749945201" sldId="310"/>
            <ac:spMk id="2" creationId="{F3212454-57FC-4E01-898A-8211EDC10AB9}"/>
          </ac:spMkLst>
        </pc:spChg>
        <pc:picChg chg="add mod">
          <ac:chgData name="" userId="8c75ae6710e7347b" providerId="LiveId" clId="{DCF9A472-7B21-4089-AE58-768A0D8E038C}" dt="2020-07-28T08:46:02.992" v="1446" actId="14100"/>
          <ac:picMkLst>
            <pc:docMk/>
            <pc:sldMk cId="3749945201" sldId="310"/>
            <ac:picMk id="3" creationId="{5EFF53D3-AFD4-4BA9-804E-EDD2225A13B4}"/>
          </ac:picMkLst>
        </pc:picChg>
        <pc:picChg chg="add del mod">
          <ac:chgData name="" userId="8c75ae6710e7347b" providerId="LiveId" clId="{DCF9A472-7B21-4089-AE58-768A0D8E038C}" dt="2020-07-28T08:43:01.428" v="1400" actId="478"/>
          <ac:picMkLst>
            <pc:docMk/>
            <pc:sldMk cId="3749945201" sldId="310"/>
            <ac:picMk id="4" creationId="{B2F5BC5F-634E-4463-BD76-B219751C9CAE}"/>
          </ac:picMkLst>
        </pc:picChg>
        <pc:picChg chg="add mod">
          <ac:chgData name="" userId="8c75ae6710e7347b" providerId="LiveId" clId="{DCF9A472-7B21-4089-AE58-768A0D8E038C}" dt="2020-07-28T09:14:52.096" v="1451" actId="1076"/>
          <ac:picMkLst>
            <pc:docMk/>
            <pc:sldMk cId="3749945201" sldId="310"/>
            <ac:picMk id="5" creationId="{7C3BFDF0-A1AA-4DAE-9F27-BC9B15774AE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34FECD-6A60-4653-8E37-622336BE787E}"/>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AFE4CF43-4C90-4828-B4F0-6C8F953F87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36BAA6D9-F90C-484F-A410-79CA65111D57}"/>
              </a:ext>
            </a:extLst>
          </p:cNvPr>
          <p:cNvSpPr>
            <a:spLocks noGrp="1"/>
          </p:cNvSpPr>
          <p:nvPr>
            <p:ph type="dt" sz="half" idx="10"/>
          </p:nvPr>
        </p:nvSpPr>
        <p:spPr/>
        <p:txBody>
          <a:bodyPr/>
          <a:lstStyle/>
          <a:p>
            <a:fld id="{64DAFEC8-8080-4A20-B89F-76C666FFBED8}" type="datetimeFigureOut">
              <a:rPr lang="zh-TW" altLang="en-US" smtClean="0"/>
              <a:t>2020/7/28</a:t>
            </a:fld>
            <a:endParaRPr lang="zh-TW" altLang="en-US"/>
          </a:p>
        </p:txBody>
      </p:sp>
      <p:sp>
        <p:nvSpPr>
          <p:cNvPr id="5" name="頁尾版面配置區 4">
            <a:extLst>
              <a:ext uri="{FF2B5EF4-FFF2-40B4-BE49-F238E27FC236}">
                <a16:creationId xmlns:a16="http://schemas.microsoft.com/office/drawing/2014/main" id="{78FE47E4-295F-4CE9-91E8-7A527599A27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0CC507D-D92E-4E73-9A29-57218D984250}"/>
              </a:ext>
            </a:extLst>
          </p:cNvPr>
          <p:cNvSpPr>
            <a:spLocks noGrp="1"/>
          </p:cNvSpPr>
          <p:nvPr>
            <p:ph type="sldNum" sz="quarter" idx="12"/>
          </p:nvPr>
        </p:nvSpPr>
        <p:spPr/>
        <p:txBody>
          <a:body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167039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7C63B5-BF43-4697-95AA-F6723339AA6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C63E4C4-6C87-4FAC-9571-DFD2C206777C}"/>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4791ED8-178E-4AD4-8546-5165178299E9}"/>
              </a:ext>
            </a:extLst>
          </p:cNvPr>
          <p:cNvSpPr>
            <a:spLocks noGrp="1"/>
          </p:cNvSpPr>
          <p:nvPr>
            <p:ph type="dt" sz="half" idx="10"/>
          </p:nvPr>
        </p:nvSpPr>
        <p:spPr/>
        <p:txBody>
          <a:bodyPr/>
          <a:lstStyle/>
          <a:p>
            <a:fld id="{64DAFEC8-8080-4A20-B89F-76C666FFBED8}" type="datetimeFigureOut">
              <a:rPr lang="zh-TW" altLang="en-US" smtClean="0"/>
              <a:t>2020/7/28</a:t>
            </a:fld>
            <a:endParaRPr lang="zh-TW" altLang="en-US"/>
          </a:p>
        </p:txBody>
      </p:sp>
      <p:sp>
        <p:nvSpPr>
          <p:cNvPr id="5" name="頁尾版面配置區 4">
            <a:extLst>
              <a:ext uri="{FF2B5EF4-FFF2-40B4-BE49-F238E27FC236}">
                <a16:creationId xmlns:a16="http://schemas.microsoft.com/office/drawing/2014/main" id="{515A14D3-AD6B-4FED-9A72-BB0A2FAECC8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A65D480-8E29-48D8-8BC5-66145459A65F}"/>
              </a:ext>
            </a:extLst>
          </p:cNvPr>
          <p:cNvSpPr>
            <a:spLocks noGrp="1"/>
          </p:cNvSpPr>
          <p:nvPr>
            <p:ph type="sldNum" sz="quarter" idx="12"/>
          </p:nvPr>
        </p:nvSpPr>
        <p:spPr/>
        <p:txBody>
          <a:body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199304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9153805-220B-4A74-ADF4-8A8D0C0A552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E7797B7-D1CB-4409-9887-92591A439F88}"/>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D020D86-6D52-4209-B65C-D4E95629687B}"/>
              </a:ext>
            </a:extLst>
          </p:cNvPr>
          <p:cNvSpPr>
            <a:spLocks noGrp="1"/>
          </p:cNvSpPr>
          <p:nvPr>
            <p:ph type="dt" sz="half" idx="10"/>
          </p:nvPr>
        </p:nvSpPr>
        <p:spPr/>
        <p:txBody>
          <a:bodyPr/>
          <a:lstStyle/>
          <a:p>
            <a:fld id="{64DAFEC8-8080-4A20-B89F-76C666FFBED8}" type="datetimeFigureOut">
              <a:rPr lang="zh-TW" altLang="en-US" smtClean="0"/>
              <a:t>2020/7/28</a:t>
            </a:fld>
            <a:endParaRPr lang="zh-TW" altLang="en-US"/>
          </a:p>
        </p:txBody>
      </p:sp>
      <p:sp>
        <p:nvSpPr>
          <p:cNvPr id="5" name="頁尾版面配置區 4">
            <a:extLst>
              <a:ext uri="{FF2B5EF4-FFF2-40B4-BE49-F238E27FC236}">
                <a16:creationId xmlns:a16="http://schemas.microsoft.com/office/drawing/2014/main" id="{A779D5D6-0EA7-43E7-B9DB-4AA9FCBAE2E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B1E23D2-AA63-4440-90B7-FADB32A36828}"/>
              </a:ext>
            </a:extLst>
          </p:cNvPr>
          <p:cNvSpPr>
            <a:spLocks noGrp="1"/>
          </p:cNvSpPr>
          <p:nvPr>
            <p:ph type="sldNum" sz="quarter" idx="12"/>
          </p:nvPr>
        </p:nvSpPr>
        <p:spPr/>
        <p:txBody>
          <a:body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2899149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7C36A7-CC71-46D7-B426-1EBD853ADCC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E0EB03F-F8A6-4270-9F1F-61AB3C274B6E}"/>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5E25883-4641-4196-A39A-89887FC325E8}"/>
              </a:ext>
            </a:extLst>
          </p:cNvPr>
          <p:cNvSpPr>
            <a:spLocks noGrp="1"/>
          </p:cNvSpPr>
          <p:nvPr>
            <p:ph type="dt" sz="half" idx="10"/>
          </p:nvPr>
        </p:nvSpPr>
        <p:spPr/>
        <p:txBody>
          <a:bodyPr/>
          <a:lstStyle/>
          <a:p>
            <a:fld id="{64DAFEC8-8080-4A20-B89F-76C666FFBED8}" type="datetimeFigureOut">
              <a:rPr lang="zh-TW" altLang="en-US" smtClean="0"/>
              <a:t>2020/7/28</a:t>
            </a:fld>
            <a:endParaRPr lang="zh-TW" altLang="en-US"/>
          </a:p>
        </p:txBody>
      </p:sp>
      <p:sp>
        <p:nvSpPr>
          <p:cNvPr id="5" name="頁尾版面配置區 4">
            <a:extLst>
              <a:ext uri="{FF2B5EF4-FFF2-40B4-BE49-F238E27FC236}">
                <a16:creationId xmlns:a16="http://schemas.microsoft.com/office/drawing/2014/main" id="{A524A66E-7F44-457D-B086-4D8E77195B2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19D9F9B-3927-4F5C-BAD9-5C66307B7E20}"/>
              </a:ext>
            </a:extLst>
          </p:cNvPr>
          <p:cNvSpPr>
            <a:spLocks noGrp="1"/>
          </p:cNvSpPr>
          <p:nvPr>
            <p:ph type="sldNum" sz="quarter" idx="12"/>
          </p:nvPr>
        </p:nvSpPr>
        <p:spPr/>
        <p:txBody>
          <a:body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12563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A65BDA-4292-4448-993E-650F52D137F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3181339-7CCE-417A-8B61-C1C2787A3A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8F0813E1-EAE0-45D3-B51A-B373DA0C3C79}"/>
              </a:ext>
            </a:extLst>
          </p:cNvPr>
          <p:cNvSpPr>
            <a:spLocks noGrp="1"/>
          </p:cNvSpPr>
          <p:nvPr>
            <p:ph type="dt" sz="half" idx="10"/>
          </p:nvPr>
        </p:nvSpPr>
        <p:spPr/>
        <p:txBody>
          <a:bodyPr/>
          <a:lstStyle/>
          <a:p>
            <a:fld id="{64DAFEC8-8080-4A20-B89F-76C666FFBED8}" type="datetimeFigureOut">
              <a:rPr lang="zh-TW" altLang="en-US" smtClean="0"/>
              <a:t>2020/7/28</a:t>
            </a:fld>
            <a:endParaRPr lang="zh-TW" altLang="en-US"/>
          </a:p>
        </p:txBody>
      </p:sp>
      <p:sp>
        <p:nvSpPr>
          <p:cNvPr id="5" name="頁尾版面配置區 4">
            <a:extLst>
              <a:ext uri="{FF2B5EF4-FFF2-40B4-BE49-F238E27FC236}">
                <a16:creationId xmlns:a16="http://schemas.microsoft.com/office/drawing/2014/main" id="{1290020F-57E9-44F1-A377-DB9BE07FFDD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44B61D3-4413-4A95-BCC3-55C6B37FF034}"/>
              </a:ext>
            </a:extLst>
          </p:cNvPr>
          <p:cNvSpPr>
            <a:spLocks noGrp="1"/>
          </p:cNvSpPr>
          <p:nvPr>
            <p:ph type="sldNum" sz="quarter" idx="12"/>
          </p:nvPr>
        </p:nvSpPr>
        <p:spPr/>
        <p:txBody>
          <a:body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3233562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BDD5DD-5F76-4D2F-BEAF-E13ECFBF7B5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9B1BE35-9220-440B-AA78-1714AA58B8A5}"/>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0DE04AA-D38F-42B4-B8E9-D49D8C75F6AE}"/>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31DC0A61-3C68-4B27-877E-838186E6E276}"/>
              </a:ext>
            </a:extLst>
          </p:cNvPr>
          <p:cNvSpPr>
            <a:spLocks noGrp="1"/>
          </p:cNvSpPr>
          <p:nvPr>
            <p:ph type="dt" sz="half" idx="10"/>
          </p:nvPr>
        </p:nvSpPr>
        <p:spPr/>
        <p:txBody>
          <a:bodyPr/>
          <a:lstStyle/>
          <a:p>
            <a:fld id="{64DAFEC8-8080-4A20-B89F-76C666FFBED8}" type="datetimeFigureOut">
              <a:rPr lang="zh-TW" altLang="en-US" smtClean="0"/>
              <a:t>2020/7/28</a:t>
            </a:fld>
            <a:endParaRPr lang="zh-TW" altLang="en-US"/>
          </a:p>
        </p:txBody>
      </p:sp>
      <p:sp>
        <p:nvSpPr>
          <p:cNvPr id="6" name="頁尾版面配置區 5">
            <a:extLst>
              <a:ext uri="{FF2B5EF4-FFF2-40B4-BE49-F238E27FC236}">
                <a16:creationId xmlns:a16="http://schemas.microsoft.com/office/drawing/2014/main" id="{5129E522-8EFE-4C77-811A-9FE0A735591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BE0A925-0660-4AA6-AE01-D0B1512A60AA}"/>
              </a:ext>
            </a:extLst>
          </p:cNvPr>
          <p:cNvSpPr>
            <a:spLocks noGrp="1"/>
          </p:cNvSpPr>
          <p:nvPr>
            <p:ph type="sldNum" sz="quarter" idx="12"/>
          </p:nvPr>
        </p:nvSpPr>
        <p:spPr/>
        <p:txBody>
          <a:body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41592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AD412F-CD74-4681-BC78-BB70C696FB1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3D225B5-8411-4714-993A-42E3A07C41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5B0E7784-71C2-48E3-9406-C43053C5F1A4}"/>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3A2F7FA-16BD-4B07-A55E-93D789EB1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9CF28DE8-C8D5-4AD0-A7CE-B144DE9C7430}"/>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47015F8-C266-4A1C-B706-AC688166B7AF}"/>
              </a:ext>
            </a:extLst>
          </p:cNvPr>
          <p:cNvSpPr>
            <a:spLocks noGrp="1"/>
          </p:cNvSpPr>
          <p:nvPr>
            <p:ph type="dt" sz="half" idx="10"/>
          </p:nvPr>
        </p:nvSpPr>
        <p:spPr/>
        <p:txBody>
          <a:bodyPr/>
          <a:lstStyle/>
          <a:p>
            <a:fld id="{64DAFEC8-8080-4A20-B89F-76C666FFBED8}" type="datetimeFigureOut">
              <a:rPr lang="zh-TW" altLang="en-US" smtClean="0"/>
              <a:t>2020/7/28</a:t>
            </a:fld>
            <a:endParaRPr lang="zh-TW" altLang="en-US"/>
          </a:p>
        </p:txBody>
      </p:sp>
      <p:sp>
        <p:nvSpPr>
          <p:cNvPr id="8" name="頁尾版面配置區 7">
            <a:extLst>
              <a:ext uri="{FF2B5EF4-FFF2-40B4-BE49-F238E27FC236}">
                <a16:creationId xmlns:a16="http://schemas.microsoft.com/office/drawing/2014/main" id="{423C4ECD-C82B-404B-9EAC-F773489EF47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3DE42F2-5309-4F07-9560-4F5965CB8DA1}"/>
              </a:ext>
            </a:extLst>
          </p:cNvPr>
          <p:cNvSpPr>
            <a:spLocks noGrp="1"/>
          </p:cNvSpPr>
          <p:nvPr>
            <p:ph type="sldNum" sz="quarter" idx="12"/>
          </p:nvPr>
        </p:nvSpPr>
        <p:spPr/>
        <p:txBody>
          <a:body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235008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0D795F-282B-4DA1-94CE-B79B9DBD25E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F9665C4-A1CA-470C-98F2-9CE386E1846C}"/>
              </a:ext>
            </a:extLst>
          </p:cNvPr>
          <p:cNvSpPr>
            <a:spLocks noGrp="1"/>
          </p:cNvSpPr>
          <p:nvPr>
            <p:ph type="dt" sz="half" idx="10"/>
          </p:nvPr>
        </p:nvSpPr>
        <p:spPr/>
        <p:txBody>
          <a:bodyPr/>
          <a:lstStyle/>
          <a:p>
            <a:fld id="{64DAFEC8-8080-4A20-B89F-76C666FFBED8}" type="datetimeFigureOut">
              <a:rPr lang="zh-TW" altLang="en-US" smtClean="0"/>
              <a:t>2020/7/28</a:t>
            </a:fld>
            <a:endParaRPr lang="zh-TW" altLang="en-US"/>
          </a:p>
        </p:txBody>
      </p:sp>
      <p:sp>
        <p:nvSpPr>
          <p:cNvPr id="4" name="頁尾版面配置區 3">
            <a:extLst>
              <a:ext uri="{FF2B5EF4-FFF2-40B4-BE49-F238E27FC236}">
                <a16:creationId xmlns:a16="http://schemas.microsoft.com/office/drawing/2014/main" id="{4B23C3B5-7DC6-4F59-B008-9025BC416A0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ACD417F-2B7F-4331-B140-7E96C864C4D0}"/>
              </a:ext>
            </a:extLst>
          </p:cNvPr>
          <p:cNvSpPr>
            <a:spLocks noGrp="1"/>
          </p:cNvSpPr>
          <p:nvPr>
            <p:ph type="sldNum" sz="quarter" idx="12"/>
          </p:nvPr>
        </p:nvSpPr>
        <p:spPr/>
        <p:txBody>
          <a:body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628169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6441FCF-DECC-4780-9A56-59FF417F2228}"/>
              </a:ext>
            </a:extLst>
          </p:cNvPr>
          <p:cNvSpPr>
            <a:spLocks noGrp="1"/>
          </p:cNvSpPr>
          <p:nvPr>
            <p:ph type="dt" sz="half" idx="10"/>
          </p:nvPr>
        </p:nvSpPr>
        <p:spPr/>
        <p:txBody>
          <a:bodyPr/>
          <a:lstStyle/>
          <a:p>
            <a:fld id="{64DAFEC8-8080-4A20-B89F-76C666FFBED8}" type="datetimeFigureOut">
              <a:rPr lang="zh-TW" altLang="en-US" smtClean="0"/>
              <a:t>2020/7/28</a:t>
            </a:fld>
            <a:endParaRPr lang="zh-TW" altLang="en-US"/>
          </a:p>
        </p:txBody>
      </p:sp>
      <p:sp>
        <p:nvSpPr>
          <p:cNvPr id="3" name="頁尾版面配置區 2">
            <a:extLst>
              <a:ext uri="{FF2B5EF4-FFF2-40B4-BE49-F238E27FC236}">
                <a16:creationId xmlns:a16="http://schemas.microsoft.com/office/drawing/2014/main" id="{D4B05A90-EB05-45C3-BC68-ED0F252FF25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CA31503-FB46-4DB4-BA3B-47A658F3B953}"/>
              </a:ext>
            </a:extLst>
          </p:cNvPr>
          <p:cNvSpPr>
            <a:spLocks noGrp="1"/>
          </p:cNvSpPr>
          <p:nvPr>
            <p:ph type="sldNum" sz="quarter" idx="12"/>
          </p:nvPr>
        </p:nvSpPr>
        <p:spPr/>
        <p:txBody>
          <a:body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170598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175284-A57D-4018-85D7-E2768DABBDD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1984BD1B-1D6A-4337-B4C7-B2F8D57303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67962998-2C99-4B54-861A-1FB2072E4E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B17B9F42-9631-4572-A6FB-60E208E18B37}"/>
              </a:ext>
            </a:extLst>
          </p:cNvPr>
          <p:cNvSpPr>
            <a:spLocks noGrp="1"/>
          </p:cNvSpPr>
          <p:nvPr>
            <p:ph type="dt" sz="half" idx="10"/>
          </p:nvPr>
        </p:nvSpPr>
        <p:spPr/>
        <p:txBody>
          <a:bodyPr/>
          <a:lstStyle/>
          <a:p>
            <a:fld id="{64DAFEC8-8080-4A20-B89F-76C666FFBED8}" type="datetimeFigureOut">
              <a:rPr lang="zh-TW" altLang="en-US" smtClean="0"/>
              <a:t>2020/7/28</a:t>
            </a:fld>
            <a:endParaRPr lang="zh-TW" altLang="en-US"/>
          </a:p>
        </p:txBody>
      </p:sp>
      <p:sp>
        <p:nvSpPr>
          <p:cNvPr id="6" name="頁尾版面配置區 5">
            <a:extLst>
              <a:ext uri="{FF2B5EF4-FFF2-40B4-BE49-F238E27FC236}">
                <a16:creationId xmlns:a16="http://schemas.microsoft.com/office/drawing/2014/main" id="{094CB294-240B-46AA-9EA3-9A2B87ECC06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900DD01-9D95-4619-8CAC-71FE96BF4C35}"/>
              </a:ext>
            </a:extLst>
          </p:cNvPr>
          <p:cNvSpPr>
            <a:spLocks noGrp="1"/>
          </p:cNvSpPr>
          <p:nvPr>
            <p:ph type="sldNum" sz="quarter" idx="12"/>
          </p:nvPr>
        </p:nvSpPr>
        <p:spPr/>
        <p:txBody>
          <a:body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396492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5EE312-2666-490B-8DD8-2B96310A3C8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699B510B-A93B-4C3D-B4BF-E60B1CF4AE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27BB10A3-7409-4953-83A0-2F26FA12F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99F2184A-E215-4D35-8659-12BAE19BD9C3}"/>
              </a:ext>
            </a:extLst>
          </p:cNvPr>
          <p:cNvSpPr>
            <a:spLocks noGrp="1"/>
          </p:cNvSpPr>
          <p:nvPr>
            <p:ph type="dt" sz="half" idx="10"/>
          </p:nvPr>
        </p:nvSpPr>
        <p:spPr/>
        <p:txBody>
          <a:bodyPr/>
          <a:lstStyle/>
          <a:p>
            <a:fld id="{64DAFEC8-8080-4A20-B89F-76C666FFBED8}" type="datetimeFigureOut">
              <a:rPr lang="zh-TW" altLang="en-US" smtClean="0"/>
              <a:t>2020/7/28</a:t>
            </a:fld>
            <a:endParaRPr lang="zh-TW" altLang="en-US"/>
          </a:p>
        </p:txBody>
      </p:sp>
      <p:sp>
        <p:nvSpPr>
          <p:cNvPr id="6" name="頁尾版面配置區 5">
            <a:extLst>
              <a:ext uri="{FF2B5EF4-FFF2-40B4-BE49-F238E27FC236}">
                <a16:creationId xmlns:a16="http://schemas.microsoft.com/office/drawing/2014/main" id="{83088E2F-5D90-438D-9EF3-9E1A856826C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F7E9B37-0FCE-4985-BF03-0C9C165C3A48}"/>
              </a:ext>
            </a:extLst>
          </p:cNvPr>
          <p:cNvSpPr>
            <a:spLocks noGrp="1"/>
          </p:cNvSpPr>
          <p:nvPr>
            <p:ph type="sldNum" sz="quarter" idx="12"/>
          </p:nvPr>
        </p:nvSpPr>
        <p:spPr/>
        <p:txBody>
          <a:body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4214318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9E109207-4F01-4E8A-8853-98C58FD79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032D913-6FD6-4816-AD9D-A43127C2CB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D5C1D5B-586A-42DE-81D3-38D2156675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DAFEC8-8080-4A20-B89F-76C666FFBED8}" type="datetimeFigureOut">
              <a:rPr lang="zh-TW" altLang="en-US" smtClean="0"/>
              <a:t>2020/7/28</a:t>
            </a:fld>
            <a:endParaRPr lang="zh-TW" altLang="en-US"/>
          </a:p>
        </p:txBody>
      </p:sp>
      <p:sp>
        <p:nvSpPr>
          <p:cNvPr id="5" name="頁尾版面配置區 4">
            <a:extLst>
              <a:ext uri="{FF2B5EF4-FFF2-40B4-BE49-F238E27FC236}">
                <a16:creationId xmlns:a16="http://schemas.microsoft.com/office/drawing/2014/main" id="{1C59D162-6070-4641-AF12-70D8F6BE34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4C512A41-DD51-40A5-B0E6-13FC918A77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2745455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標題 1">
            <a:extLst>
              <a:ext uri="{FF2B5EF4-FFF2-40B4-BE49-F238E27FC236}">
                <a16:creationId xmlns:a16="http://schemas.microsoft.com/office/drawing/2014/main" id="{F12D17A8-C97C-44E8-8036-5F520AA4660C}"/>
              </a:ext>
            </a:extLst>
          </p:cNvPr>
          <p:cNvSpPr>
            <a:spLocks noGrp="1"/>
          </p:cNvSpPr>
          <p:nvPr>
            <p:ph type="ctrTitle"/>
          </p:nvPr>
        </p:nvSpPr>
        <p:spPr>
          <a:xfrm>
            <a:off x="1524000" y="1122363"/>
            <a:ext cx="9144000" cy="2387600"/>
          </a:xfrm>
        </p:spPr>
        <p:txBody>
          <a:bodyPr/>
          <a:lstStyle/>
          <a:p>
            <a:r>
              <a:rPr lang="en-US" altLang="zh-TW" dirty="0"/>
              <a:t>Estimate WBGT</a:t>
            </a:r>
            <a:endParaRPr lang="zh-TW" altLang="en-US" dirty="0"/>
          </a:p>
        </p:txBody>
      </p:sp>
      <p:sp>
        <p:nvSpPr>
          <p:cNvPr id="13" name="副標題 2">
            <a:extLst>
              <a:ext uri="{FF2B5EF4-FFF2-40B4-BE49-F238E27FC236}">
                <a16:creationId xmlns:a16="http://schemas.microsoft.com/office/drawing/2014/main" id="{646CA9C7-7F55-4CCE-B5E5-F6B7870E90FF}"/>
              </a:ext>
            </a:extLst>
          </p:cNvPr>
          <p:cNvSpPr>
            <a:spLocks noGrp="1"/>
          </p:cNvSpPr>
          <p:nvPr>
            <p:ph type="subTitle" idx="1"/>
          </p:nvPr>
        </p:nvSpPr>
        <p:spPr>
          <a:xfrm>
            <a:off x="1524000" y="3602038"/>
            <a:ext cx="9144000" cy="1655762"/>
          </a:xfrm>
        </p:spPr>
        <p:txBody>
          <a:bodyPr/>
          <a:lstStyle/>
          <a:p>
            <a:r>
              <a:rPr lang="en-US" altLang="zh-TW" dirty="0"/>
              <a:t>Using Ta, RH, SR, WS</a:t>
            </a:r>
            <a:endParaRPr lang="zh-TW" altLang="en-US" dirty="0"/>
          </a:p>
        </p:txBody>
      </p:sp>
    </p:spTree>
    <p:extLst>
      <p:ext uri="{BB962C8B-B14F-4D97-AF65-F5344CB8AC3E}">
        <p14:creationId xmlns:p14="http://schemas.microsoft.com/office/powerpoint/2010/main" val="1265578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F0E6D2-426F-4111-9327-3E36B43C0E1E}"/>
              </a:ext>
            </a:extLst>
          </p:cNvPr>
          <p:cNvSpPr>
            <a:spLocks noGrp="1"/>
          </p:cNvSpPr>
          <p:nvPr>
            <p:ph type="title"/>
          </p:nvPr>
        </p:nvSpPr>
        <p:spPr/>
        <p:txBody>
          <a:bodyPr/>
          <a:lstStyle/>
          <a:p>
            <a:r>
              <a:rPr lang="zh-TW" altLang="en-US" dirty="0"/>
              <a:t>臺北測站 四季 </a:t>
            </a:r>
            <a:r>
              <a:rPr lang="en-US" altLang="zh-TW" dirty="0"/>
              <a:t>WBGT</a:t>
            </a:r>
            <a:r>
              <a:rPr lang="zh-TW" altLang="en-US" dirty="0"/>
              <a:t> 日變化 </a:t>
            </a:r>
            <a:r>
              <a:rPr lang="en-US" altLang="zh-TW" dirty="0"/>
              <a:t>1980-2018</a:t>
            </a:r>
            <a:endParaRPr lang="zh-TW" altLang="en-US" dirty="0"/>
          </a:p>
        </p:txBody>
      </p:sp>
      <p:sp>
        <p:nvSpPr>
          <p:cNvPr id="3" name="內容版面配置區 2">
            <a:extLst>
              <a:ext uri="{FF2B5EF4-FFF2-40B4-BE49-F238E27FC236}">
                <a16:creationId xmlns:a16="http://schemas.microsoft.com/office/drawing/2014/main" id="{890FCD75-0CF4-4D7C-B05A-FB895589CF39}"/>
              </a:ext>
            </a:extLst>
          </p:cNvPr>
          <p:cNvSpPr>
            <a:spLocks noGrp="1"/>
          </p:cNvSpPr>
          <p:nvPr>
            <p:ph idx="1"/>
          </p:nvPr>
        </p:nvSpPr>
        <p:spPr/>
        <p:txBody>
          <a:bodyPr/>
          <a:lstStyle/>
          <a:p>
            <a:endParaRPr lang="zh-TW" altLang="en-US" dirty="0"/>
          </a:p>
        </p:txBody>
      </p:sp>
      <p:pic>
        <p:nvPicPr>
          <p:cNvPr id="7" name="圖片 6">
            <a:extLst>
              <a:ext uri="{FF2B5EF4-FFF2-40B4-BE49-F238E27FC236}">
                <a16:creationId xmlns:a16="http://schemas.microsoft.com/office/drawing/2014/main" id="{86E6727D-DDBF-4F5F-BB44-8CD2CE6A2CD4}"/>
              </a:ext>
            </a:extLst>
          </p:cNvPr>
          <p:cNvPicPr>
            <a:picLocks noChangeAspect="1"/>
          </p:cNvPicPr>
          <p:nvPr/>
        </p:nvPicPr>
        <p:blipFill>
          <a:blip r:embed="rId2"/>
          <a:stretch>
            <a:fillRect/>
          </a:stretch>
        </p:blipFill>
        <p:spPr>
          <a:xfrm>
            <a:off x="3121115" y="1690688"/>
            <a:ext cx="5949769" cy="5144070"/>
          </a:xfrm>
          <a:prstGeom prst="rect">
            <a:avLst/>
          </a:prstGeom>
        </p:spPr>
      </p:pic>
    </p:spTree>
    <p:extLst>
      <p:ext uri="{BB962C8B-B14F-4D97-AF65-F5344CB8AC3E}">
        <p14:creationId xmlns:p14="http://schemas.microsoft.com/office/powerpoint/2010/main" val="237109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8F7FFD-797B-422E-A548-50769EA24D0A}"/>
              </a:ext>
            </a:extLst>
          </p:cNvPr>
          <p:cNvSpPr>
            <a:spLocks noGrp="1"/>
          </p:cNvSpPr>
          <p:nvPr>
            <p:ph type="title"/>
          </p:nvPr>
        </p:nvSpPr>
        <p:spPr/>
        <p:txBody>
          <a:bodyPr/>
          <a:lstStyle/>
          <a:p>
            <a:r>
              <a:rPr lang="zh-TW" altLang="en-US" dirty="0"/>
              <a:t>日變化</a:t>
            </a:r>
            <a:r>
              <a:rPr lang="en-US" altLang="zh-TW" dirty="0"/>
              <a:t>-</a:t>
            </a:r>
            <a:r>
              <a:rPr lang="zh-TW" altLang="en-US" dirty="0"/>
              <a:t>依測站類型分組</a:t>
            </a:r>
          </a:p>
        </p:txBody>
      </p:sp>
      <p:sp>
        <p:nvSpPr>
          <p:cNvPr id="3" name="文字版面配置區 2">
            <a:extLst>
              <a:ext uri="{FF2B5EF4-FFF2-40B4-BE49-F238E27FC236}">
                <a16:creationId xmlns:a16="http://schemas.microsoft.com/office/drawing/2014/main" id="{8CB92C28-A739-4266-889C-07734511C476}"/>
              </a:ext>
            </a:extLst>
          </p:cNvPr>
          <p:cNvSpPr>
            <a:spLocks noGrp="1"/>
          </p:cNvSpPr>
          <p:nvPr>
            <p:ph type="body" idx="1"/>
          </p:nvPr>
        </p:nvSpPr>
        <p:spPr>
          <a:xfrm>
            <a:off x="831850" y="4589463"/>
            <a:ext cx="10515600" cy="1500187"/>
          </a:xfrm>
        </p:spPr>
        <p:txBody>
          <a:bodyPr>
            <a:normAutofit/>
          </a:bodyPr>
          <a:lstStyle/>
          <a:p>
            <a:r>
              <a:rPr lang="zh-TW" altLang="en-US" dirty="0"/>
              <a:t>直轄市</a:t>
            </a:r>
            <a:r>
              <a:rPr lang="en-US" altLang="zh-TW" dirty="0"/>
              <a:t>:</a:t>
            </a:r>
            <a:r>
              <a:rPr lang="zh-TW" altLang="en-US" dirty="0"/>
              <a:t> </a:t>
            </a:r>
            <a:r>
              <a:rPr lang="en-US" altLang="zh-TW" dirty="0"/>
              <a:t>TAIPEI, BANQIAO, TAICHUNG, TAINAN, KAOHSIUNG</a:t>
            </a:r>
          </a:p>
          <a:p>
            <a:r>
              <a:rPr lang="zh-TW" altLang="en-US" dirty="0"/>
              <a:t>山區</a:t>
            </a:r>
            <a:r>
              <a:rPr lang="en-US" altLang="zh-TW" dirty="0"/>
              <a:t>:</a:t>
            </a:r>
            <a:r>
              <a:rPr lang="zh-TW" altLang="en-US" dirty="0"/>
              <a:t> </a:t>
            </a:r>
            <a:r>
              <a:rPr lang="en-US" altLang="zh-TW" dirty="0"/>
              <a:t>ANBU, ZHUZIHU, ALISHAN, YUSHAN, SUN MOON LAKE</a:t>
            </a:r>
          </a:p>
          <a:p>
            <a:r>
              <a:rPr lang="zh-TW" altLang="en-US" dirty="0"/>
              <a:t>海島</a:t>
            </a:r>
            <a:r>
              <a:rPr lang="en-US" altLang="zh-TW" dirty="0"/>
              <a:t>: PENGJIAYU, DONGJIDAO, PENGHU, LANYU</a:t>
            </a:r>
            <a:endParaRPr lang="zh-TW" altLang="en-US" dirty="0"/>
          </a:p>
        </p:txBody>
      </p:sp>
    </p:spTree>
    <p:extLst>
      <p:ext uri="{BB962C8B-B14F-4D97-AF65-F5344CB8AC3E}">
        <p14:creationId xmlns:p14="http://schemas.microsoft.com/office/powerpoint/2010/main" val="36573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B26F55-D9CA-4D8A-887B-FFF899006135}"/>
              </a:ext>
            </a:extLst>
          </p:cNvPr>
          <p:cNvSpPr>
            <a:spLocks noGrp="1"/>
          </p:cNvSpPr>
          <p:nvPr>
            <p:ph type="title"/>
          </p:nvPr>
        </p:nvSpPr>
        <p:spPr/>
        <p:txBody>
          <a:bodyPr/>
          <a:lstStyle/>
          <a:p>
            <a:r>
              <a:rPr lang="zh-TW" altLang="en-US" dirty="0"/>
              <a:t>直轄市、山區、海島測站 </a:t>
            </a:r>
            <a:r>
              <a:rPr lang="en-US" altLang="zh-TW" dirty="0"/>
              <a:t>WBGT</a:t>
            </a:r>
            <a:r>
              <a:rPr lang="zh-TW" altLang="en-US" dirty="0"/>
              <a:t> 日變化 </a:t>
            </a:r>
            <a:r>
              <a:rPr lang="en-US" altLang="zh-TW" dirty="0"/>
              <a:t>1980-2018</a:t>
            </a:r>
            <a:endParaRPr lang="zh-TW" altLang="en-US" dirty="0"/>
          </a:p>
        </p:txBody>
      </p:sp>
      <p:sp>
        <p:nvSpPr>
          <p:cNvPr id="3" name="內容版面配置區 2">
            <a:extLst>
              <a:ext uri="{FF2B5EF4-FFF2-40B4-BE49-F238E27FC236}">
                <a16:creationId xmlns:a16="http://schemas.microsoft.com/office/drawing/2014/main" id="{929A0855-4E74-4396-AACD-9E2D676A9866}"/>
              </a:ext>
            </a:extLst>
          </p:cNvPr>
          <p:cNvSpPr>
            <a:spLocks noGrp="1"/>
          </p:cNvSpPr>
          <p:nvPr>
            <p:ph idx="1"/>
          </p:nvPr>
        </p:nvSpPr>
        <p:spPr/>
        <p:txBody>
          <a:bodyPr/>
          <a:lstStyle/>
          <a:p>
            <a:endParaRPr lang="zh-TW" altLang="en-US" dirty="0"/>
          </a:p>
        </p:txBody>
      </p:sp>
      <p:pic>
        <p:nvPicPr>
          <p:cNvPr id="5" name="圖片 4">
            <a:extLst>
              <a:ext uri="{FF2B5EF4-FFF2-40B4-BE49-F238E27FC236}">
                <a16:creationId xmlns:a16="http://schemas.microsoft.com/office/drawing/2014/main" id="{5834A4A7-002F-43FC-AB2D-400C94A2BA50}"/>
              </a:ext>
            </a:extLst>
          </p:cNvPr>
          <p:cNvPicPr>
            <a:picLocks noChangeAspect="1"/>
          </p:cNvPicPr>
          <p:nvPr/>
        </p:nvPicPr>
        <p:blipFill>
          <a:blip r:embed="rId2"/>
          <a:stretch>
            <a:fillRect/>
          </a:stretch>
        </p:blipFill>
        <p:spPr>
          <a:xfrm>
            <a:off x="3036000" y="1690688"/>
            <a:ext cx="6120000" cy="5097143"/>
          </a:xfrm>
          <a:prstGeom prst="rect">
            <a:avLst/>
          </a:prstGeom>
        </p:spPr>
      </p:pic>
    </p:spTree>
    <p:extLst>
      <p:ext uri="{BB962C8B-B14F-4D97-AF65-F5344CB8AC3E}">
        <p14:creationId xmlns:p14="http://schemas.microsoft.com/office/powerpoint/2010/main" val="614084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978262-D6BE-4C73-A4EE-D42F355D01FB}"/>
              </a:ext>
            </a:extLst>
          </p:cNvPr>
          <p:cNvSpPr>
            <a:spLocks noGrp="1"/>
          </p:cNvSpPr>
          <p:nvPr>
            <p:ph type="title"/>
          </p:nvPr>
        </p:nvSpPr>
        <p:spPr/>
        <p:txBody>
          <a:bodyPr/>
          <a:lstStyle/>
          <a:p>
            <a:r>
              <a:rPr lang="zh-TW" altLang="en-US" dirty="0"/>
              <a:t>直轄市 四季 </a:t>
            </a:r>
            <a:r>
              <a:rPr lang="en-US" altLang="zh-TW" dirty="0"/>
              <a:t>WBGT</a:t>
            </a:r>
            <a:r>
              <a:rPr lang="zh-TW" altLang="en-US" dirty="0"/>
              <a:t> 日變化 </a:t>
            </a:r>
            <a:r>
              <a:rPr lang="en-US" altLang="zh-TW" dirty="0"/>
              <a:t>1980-2018</a:t>
            </a:r>
            <a:endParaRPr lang="zh-TW" altLang="en-US" dirty="0"/>
          </a:p>
        </p:txBody>
      </p:sp>
      <p:sp>
        <p:nvSpPr>
          <p:cNvPr id="3" name="內容版面配置區 2">
            <a:extLst>
              <a:ext uri="{FF2B5EF4-FFF2-40B4-BE49-F238E27FC236}">
                <a16:creationId xmlns:a16="http://schemas.microsoft.com/office/drawing/2014/main" id="{B9ABBADF-BC0F-45FC-AE0B-F4C57FAE48EB}"/>
              </a:ext>
            </a:extLst>
          </p:cNvPr>
          <p:cNvSpPr>
            <a:spLocks noGrp="1"/>
          </p:cNvSpPr>
          <p:nvPr>
            <p:ph idx="1"/>
          </p:nvPr>
        </p:nvSpPr>
        <p:spPr/>
        <p:txBody>
          <a:bodyPr/>
          <a:lstStyle/>
          <a:p>
            <a:endParaRPr lang="zh-TW" altLang="en-US" dirty="0"/>
          </a:p>
        </p:txBody>
      </p:sp>
      <p:pic>
        <p:nvPicPr>
          <p:cNvPr id="5" name="圖片 4">
            <a:extLst>
              <a:ext uri="{FF2B5EF4-FFF2-40B4-BE49-F238E27FC236}">
                <a16:creationId xmlns:a16="http://schemas.microsoft.com/office/drawing/2014/main" id="{E2668B15-5682-4C71-B672-50AC332D9D3C}"/>
              </a:ext>
            </a:extLst>
          </p:cNvPr>
          <p:cNvPicPr>
            <a:picLocks noChangeAspect="1"/>
          </p:cNvPicPr>
          <p:nvPr/>
        </p:nvPicPr>
        <p:blipFill>
          <a:blip r:embed="rId2"/>
          <a:stretch>
            <a:fillRect/>
          </a:stretch>
        </p:blipFill>
        <p:spPr>
          <a:xfrm>
            <a:off x="2856000" y="1302806"/>
            <a:ext cx="6480000" cy="5396975"/>
          </a:xfrm>
          <a:prstGeom prst="rect">
            <a:avLst/>
          </a:prstGeom>
        </p:spPr>
      </p:pic>
    </p:spTree>
    <p:extLst>
      <p:ext uri="{BB962C8B-B14F-4D97-AF65-F5344CB8AC3E}">
        <p14:creationId xmlns:p14="http://schemas.microsoft.com/office/powerpoint/2010/main" val="412053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E77534-DAEF-42AF-9D80-08ECC70A2CED}"/>
              </a:ext>
            </a:extLst>
          </p:cNvPr>
          <p:cNvSpPr>
            <a:spLocks noGrp="1"/>
          </p:cNvSpPr>
          <p:nvPr>
            <p:ph type="title"/>
          </p:nvPr>
        </p:nvSpPr>
        <p:spPr/>
        <p:txBody>
          <a:bodyPr/>
          <a:lstStyle/>
          <a:p>
            <a:r>
              <a:rPr lang="zh-TW" altLang="en-US" dirty="0"/>
              <a:t>山區 四季 </a:t>
            </a:r>
            <a:r>
              <a:rPr lang="en-US" altLang="zh-TW" dirty="0"/>
              <a:t>WBGT</a:t>
            </a:r>
            <a:r>
              <a:rPr lang="zh-TW" altLang="en-US" dirty="0"/>
              <a:t> 日變化 </a:t>
            </a:r>
            <a:r>
              <a:rPr lang="en-US" altLang="zh-TW" dirty="0"/>
              <a:t>1980-2018</a:t>
            </a:r>
            <a:endParaRPr lang="zh-TW" altLang="en-US" dirty="0"/>
          </a:p>
        </p:txBody>
      </p:sp>
      <p:sp>
        <p:nvSpPr>
          <p:cNvPr id="3" name="內容版面配置區 2">
            <a:extLst>
              <a:ext uri="{FF2B5EF4-FFF2-40B4-BE49-F238E27FC236}">
                <a16:creationId xmlns:a16="http://schemas.microsoft.com/office/drawing/2014/main" id="{F07A2853-7EA4-4E3A-9A61-32E020735664}"/>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E9356BD5-1F60-44CF-9168-0A31B59D29B7}"/>
              </a:ext>
            </a:extLst>
          </p:cNvPr>
          <p:cNvPicPr>
            <a:picLocks noChangeAspect="1"/>
          </p:cNvPicPr>
          <p:nvPr/>
        </p:nvPicPr>
        <p:blipFill>
          <a:blip r:embed="rId2"/>
          <a:stretch>
            <a:fillRect/>
          </a:stretch>
        </p:blipFill>
        <p:spPr>
          <a:xfrm>
            <a:off x="2856000" y="1302806"/>
            <a:ext cx="6480000" cy="5396975"/>
          </a:xfrm>
          <a:prstGeom prst="rect">
            <a:avLst/>
          </a:prstGeom>
        </p:spPr>
      </p:pic>
    </p:spTree>
    <p:extLst>
      <p:ext uri="{BB962C8B-B14F-4D97-AF65-F5344CB8AC3E}">
        <p14:creationId xmlns:p14="http://schemas.microsoft.com/office/powerpoint/2010/main" val="623994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8188B4-DD42-4F72-9707-CFF5AE5B708E}"/>
              </a:ext>
            </a:extLst>
          </p:cNvPr>
          <p:cNvSpPr>
            <a:spLocks noGrp="1"/>
          </p:cNvSpPr>
          <p:nvPr>
            <p:ph type="title"/>
          </p:nvPr>
        </p:nvSpPr>
        <p:spPr/>
        <p:txBody>
          <a:bodyPr/>
          <a:lstStyle/>
          <a:p>
            <a:r>
              <a:rPr lang="zh-TW" altLang="en-US" dirty="0"/>
              <a:t>海島 四季 </a:t>
            </a:r>
            <a:r>
              <a:rPr lang="en-US" altLang="zh-TW" dirty="0"/>
              <a:t>WBGT</a:t>
            </a:r>
            <a:r>
              <a:rPr lang="zh-TW" altLang="en-US" dirty="0"/>
              <a:t> 日變化 </a:t>
            </a:r>
            <a:r>
              <a:rPr lang="en-US" altLang="zh-TW" dirty="0"/>
              <a:t>1980-2018</a:t>
            </a:r>
            <a:endParaRPr lang="zh-TW" altLang="en-US" dirty="0"/>
          </a:p>
        </p:txBody>
      </p:sp>
      <p:sp>
        <p:nvSpPr>
          <p:cNvPr id="3" name="內容版面配置區 2">
            <a:extLst>
              <a:ext uri="{FF2B5EF4-FFF2-40B4-BE49-F238E27FC236}">
                <a16:creationId xmlns:a16="http://schemas.microsoft.com/office/drawing/2014/main" id="{6F7DD475-C768-4610-B984-37BDE8A3B95D}"/>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CEF1F226-E4B6-4A49-A176-75762994A044}"/>
              </a:ext>
            </a:extLst>
          </p:cNvPr>
          <p:cNvPicPr>
            <a:picLocks noChangeAspect="1"/>
          </p:cNvPicPr>
          <p:nvPr/>
        </p:nvPicPr>
        <p:blipFill>
          <a:blip r:embed="rId2"/>
          <a:stretch>
            <a:fillRect/>
          </a:stretch>
        </p:blipFill>
        <p:spPr>
          <a:xfrm>
            <a:off x="2856000" y="1302806"/>
            <a:ext cx="6480000" cy="5396975"/>
          </a:xfrm>
          <a:prstGeom prst="rect">
            <a:avLst/>
          </a:prstGeom>
        </p:spPr>
      </p:pic>
    </p:spTree>
    <p:extLst>
      <p:ext uri="{BB962C8B-B14F-4D97-AF65-F5344CB8AC3E}">
        <p14:creationId xmlns:p14="http://schemas.microsoft.com/office/powerpoint/2010/main" val="1275943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64922B-8DFC-445F-A087-1AFC9FD5BAF8}"/>
              </a:ext>
            </a:extLst>
          </p:cNvPr>
          <p:cNvSpPr>
            <a:spLocks noGrp="1"/>
          </p:cNvSpPr>
          <p:nvPr>
            <p:ph type="title"/>
          </p:nvPr>
        </p:nvSpPr>
        <p:spPr/>
        <p:txBody>
          <a:bodyPr/>
          <a:lstStyle/>
          <a:p>
            <a:r>
              <a:rPr lang="zh-TW" altLang="en-US" dirty="0"/>
              <a:t>年變化</a:t>
            </a:r>
            <a:r>
              <a:rPr lang="en-US" altLang="zh-TW" dirty="0"/>
              <a:t>-</a:t>
            </a:r>
            <a:r>
              <a:rPr lang="zh-TW" altLang="en-US" dirty="0"/>
              <a:t>依測站類型分組</a:t>
            </a:r>
          </a:p>
        </p:txBody>
      </p:sp>
      <p:sp>
        <p:nvSpPr>
          <p:cNvPr id="3" name="文字版面配置區 2">
            <a:extLst>
              <a:ext uri="{FF2B5EF4-FFF2-40B4-BE49-F238E27FC236}">
                <a16:creationId xmlns:a16="http://schemas.microsoft.com/office/drawing/2014/main" id="{21EC2952-CCD3-4A6A-9A15-87D89C94F00E}"/>
              </a:ext>
            </a:extLst>
          </p:cNvPr>
          <p:cNvSpPr>
            <a:spLocks noGrp="1"/>
          </p:cNvSpPr>
          <p:nvPr>
            <p:ph type="body" idx="1"/>
          </p:nvPr>
        </p:nvSpPr>
        <p:spPr/>
        <p:txBody>
          <a:bodyPr>
            <a:normAutofit/>
          </a:bodyPr>
          <a:lstStyle/>
          <a:p>
            <a:r>
              <a:rPr lang="zh-TW" altLang="en-US" dirty="0"/>
              <a:t>直轄市</a:t>
            </a:r>
            <a:r>
              <a:rPr lang="en-US" altLang="zh-TW" dirty="0"/>
              <a:t>:</a:t>
            </a:r>
            <a:r>
              <a:rPr lang="zh-TW" altLang="en-US" dirty="0"/>
              <a:t> </a:t>
            </a:r>
            <a:r>
              <a:rPr lang="en-US" altLang="zh-TW" dirty="0"/>
              <a:t>TAIPEI, BANQIAO, TAICHUNG, TAINAN, KAOHSIUNG</a:t>
            </a:r>
          </a:p>
          <a:p>
            <a:r>
              <a:rPr lang="zh-TW" altLang="en-US" dirty="0"/>
              <a:t>山區</a:t>
            </a:r>
            <a:r>
              <a:rPr lang="en-US" altLang="zh-TW" dirty="0"/>
              <a:t>:</a:t>
            </a:r>
            <a:r>
              <a:rPr lang="zh-TW" altLang="en-US" dirty="0"/>
              <a:t> </a:t>
            </a:r>
            <a:r>
              <a:rPr lang="en-US" altLang="zh-TW" dirty="0"/>
              <a:t>ANBU, ZHUZIHU, ALISHAN, YUSHAN, SUN MOON LAKE</a:t>
            </a:r>
          </a:p>
          <a:p>
            <a:r>
              <a:rPr lang="zh-TW" altLang="en-US" dirty="0"/>
              <a:t>海島</a:t>
            </a:r>
            <a:r>
              <a:rPr lang="en-US" altLang="zh-TW" dirty="0"/>
              <a:t>: PENGJIAYU, DONGJIDAO, PENGHU, LANYU</a:t>
            </a:r>
            <a:endParaRPr lang="zh-TW" altLang="en-US" dirty="0"/>
          </a:p>
          <a:p>
            <a:endParaRPr lang="zh-TW" altLang="en-US" dirty="0"/>
          </a:p>
        </p:txBody>
      </p:sp>
    </p:spTree>
    <p:extLst>
      <p:ext uri="{BB962C8B-B14F-4D97-AF65-F5344CB8AC3E}">
        <p14:creationId xmlns:p14="http://schemas.microsoft.com/office/powerpoint/2010/main" val="1001087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9C0C46-E97F-4F1C-90B6-658F48FDDCD1}"/>
              </a:ext>
            </a:extLst>
          </p:cNvPr>
          <p:cNvSpPr>
            <a:spLocks noGrp="1"/>
          </p:cNvSpPr>
          <p:nvPr>
            <p:ph type="title"/>
          </p:nvPr>
        </p:nvSpPr>
        <p:spPr/>
        <p:txBody>
          <a:bodyPr/>
          <a:lstStyle/>
          <a:p>
            <a:r>
              <a:rPr lang="zh-TW" altLang="en-US" dirty="0"/>
              <a:t>直轄市、山區、離島 </a:t>
            </a:r>
            <a:r>
              <a:rPr lang="en-US" altLang="zh-TW" dirty="0"/>
              <a:t>WBGT</a:t>
            </a:r>
            <a:r>
              <a:rPr lang="zh-TW" altLang="en-US" dirty="0"/>
              <a:t>距平 年變化 </a:t>
            </a:r>
            <a:r>
              <a:rPr lang="en-US" altLang="zh-TW" dirty="0"/>
              <a:t>1980-2018</a:t>
            </a:r>
            <a:endParaRPr lang="zh-TW" altLang="en-US" dirty="0"/>
          </a:p>
        </p:txBody>
      </p:sp>
      <p:sp>
        <p:nvSpPr>
          <p:cNvPr id="3" name="內容版面配置區 2">
            <a:extLst>
              <a:ext uri="{FF2B5EF4-FFF2-40B4-BE49-F238E27FC236}">
                <a16:creationId xmlns:a16="http://schemas.microsoft.com/office/drawing/2014/main" id="{872E176A-33D3-486C-B64F-E59D1CC3EB18}"/>
              </a:ext>
            </a:extLst>
          </p:cNvPr>
          <p:cNvSpPr>
            <a:spLocks noGrp="1"/>
          </p:cNvSpPr>
          <p:nvPr>
            <p:ph idx="1"/>
          </p:nvPr>
        </p:nvSpPr>
        <p:spPr/>
        <p:txBody>
          <a:bodyPr/>
          <a:lstStyle/>
          <a:p>
            <a:endParaRPr lang="zh-TW" altLang="en-US" dirty="0"/>
          </a:p>
        </p:txBody>
      </p:sp>
      <p:pic>
        <p:nvPicPr>
          <p:cNvPr id="4" name="圖片 3">
            <a:extLst>
              <a:ext uri="{FF2B5EF4-FFF2-40B4-BE49-F238E27FC236}">
                <a16:creationId xmlns:a16="http://schemas.microsoft.com/office/drawing/2014/main" id="{229248C7-5F64-42A7-83CA-2AF7519E1D40}"/>
              </a:ext>
            </a:extLst>
          </p:cNvPr>
          <p:cNvPicPr>
            <a:picLocks noChangeAspect="1"/>
          </p:cNvPicPr>
          <p:nvPr/>
        </p:nvPicPr>
        <p:blipFill rotWithShape="1">
          <a:blip r:embed="rId2"/>
          <a:srcRect r="21914"/>
          <a:stretch/>
        </p:blipFill>
        <p:spPr>
          <a:xfrm>
            <a:off x="6890655" y="1301294"/>
            <a:ext cx="5062805" cy="5400000"/>
          </a:xfrm>
          <a:prstGeom prst="rect">
            <a:avLst/>
          </a:prstGeom>
        </p:spPr>
      </p:pic>
      <p:pic>
        <p:nvPicPr>
          <p:cNvPr id="8" name="圖片 7">
            <a:extLst>
              <a:ext uri="{FF2B5EF4-FFF2-40B4-BE49-F238E27FC236}">
                <a16:creationId xmlns:a16="http://schemas.microsoft.com/office/drawing/2014/main" id="{D4C839FF-8EB3-40DD-A68E-D831FF15BB7B}"/>
              </a:ext>
            </a:extLst>
          </p:cNvPr>
          <p:cNvPicPr>
            <a:picLocks noChangeAspect="1"/>
          </p:cNvPicPr>
          <p:nvPr/>
        </p:nvPicPr>
        <p:blipFill>
          <a:blip r:embed="rId3"/>
          <a:stretch>
            <a:fillRect/>
          </a:stretch>
        </p:blipFill>
        <p:spPr>
          <a:xfrm>
            <a:off x="489855" y="1690688"/>
            <a:ext cx="6400800" cy="5114478"/>
          </a:xfrm>
          <a:prstGeom prst="rect">
            <a:avLst/>
          </a:prstGeom>
        </p:spPr>
      </p:pic>
    </p:spTree>
    <p:extLst>
      <p:ext uri="{BB962C8B-B14F-4D97-AF65-F5344CB8AC3E}">
        <p14:creationId xmlns:p14="http://schemas.microsoft.com/office/powerpoint/2010/main" val="805442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0E93F0-BA45-482C-A88C-133874789AF9}"/>
              </a:ext>
            </a:extLst>
          </p:cNvPr>
          <p:cNvSpPr>
            <a:spLocks noGrp="1"/>
          </p:cNvSpPr>
          <p:nvPr>
            <p:ph type="title"/>
          </p:nvPr>
        </p:nvSpPr>
        <p:spPr/>
        <p:txBody>
          <a:bodyPr/>
          <a:lstStyle/>
          <a:p>
            <a:r>
              <a:rPr lang="zh-TW" altLang="en-US" dirty="0"/>
              <a:t>年際變化</a:t>
            </a:r>
            <a:r>
              <a:rPr lang="en-US" altLang="zh-TW" dirty="0"/>
              <a:t>-</a:t>
            </a:r>
            <a:r>
              <a:rPr lang="zh-TW" altLang="en-US" dirty="0"/>
              <a:t>台北測站</a:t>
            </a:r>
          </a:p>
        </p:txBody>
      </p:sp>
      <p:sp>
        <p:nvSpPr>
          <p:cNvPr id="3" name="文字版面配置區 2">
            <a:extLst>
              <a:ext uri="{FF2B5EF4-FFF2-40B4-BE49-F238E27FC236}">
                <a16:creationId xmlns:a16="http://schemas.microsoft.com/office/drawing/2014/main" id="{597D65A2-6FBB-4368-93E0-13E3D964EC66}"/>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585300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393BC824-253E-4612-AEAC-42BF07EA6EC0}"/>
              </a:ext>
            </a:extLst>
          </p:cNvPr>
          <p:cNvSpPr>
            <a:spLocks noGrp="1"/>
          </p:cNvSpPr>
          <p:nvPr>
            <p:ph type="body" idx="1"/>
          </p:nvPr>
        </p:nvSpPr>
        <p:spPr>
          <a:xfrm>
            <a:off x="673069" y="445295"/>
            <a:ext cx="5157787" cy="823912"/>
          </a:xfrm>
        </p:spPr>
        <p:txBody>
          <a:bodyPr/>
          <a:lstStyle/>
          <a:p>
            <a:r>
              <a:rPr lang="zh-TW" altLang="en-US" b="0" dirty="0"/>
              <a:t>臺北測站 冬季 氣溫 年變化 </a:t>
            </a:r>
            <a:r>
              <a:rPr lang="en-US" altLang="zh-TW" b="0" dirty="0"/>
              <a:t>1980-2018</a:t>
            </a:r>
            <a:endParaRPr lang="zh-TW" altLang="en-US" b="0" dirty="0"/>
          </a:p>
        </p:txBody>
      </p:sp>
      <p:sp>
        <p:nvSpPr>
          <p:cNvPr id="4" name="內容版面配置區 3">
            <a:extLst>
              <a:ext uri="{FF2B5EF4-FFF2-40B4-BE49-F238E27FC236}">
                <a16:creationId xmlns:a16="http://schemas.microsoft.com/office/drawing/2014/main" id="{B825E7AF-7476-449A-99DB-A3A18A9146E2}"/>
              </a:ext>
            </a:extLst>
          </p:cNvPr>
          <p:cNvSpPr>
            <a:spLocks noGrp="1"/>
          </p:cNvSpPr>
          <p:nvPr>
            <p:ph sz="half" idx="2"/>
          </p:nvPr>
        </p:nvSpPr>
        <p:spPr/>
        <p:txBody>
          <a:bodyPr/>
          <a:lstStyle/>
          <a:p>
            <a:endParaRPr lang="zh-TW" altLang="en-US"/>
          </a:p>
        </p:txBody>
      </p:sp>
      <p:sp>
        <p:nvSpPr>
          <p:cNvPr id="5" name="文字版面配置區 4">
            <a:extLst>
              <a:ext uri="{FF2B5EF4-FFF2-40B4-BE49-F238E27FC236}">
                <a16:creationId xmlns:a16="http://schemas.microsoft.com/office/drawing/2014/main" id="{7762707C-962A-4981-856D-03EABFEBEFB2}"/>
              </a:ext>
            </a:extLst>
          </p:cNvPr>
          <p:cNvSpPr>
            <a:spLocks noGrp="1"/>
          </p:cNvSpPr>
          <p:nvPr>
            <p:ph type="body" sz="quarter" idx="3"/>
          </p:nvPr>
        </p:nvSpPr>
        <p:spPr>
          <a:xfrm>
            <a:off x="6096000" y="445295"/>
            <a:ext cx="5840474" cy="823912"/>
          </a:xfrm>
        </p:spPr>
        <p:txBody>
          <a:bodyPr/>
          <a:lstStyle/>
          <a:p>
            <a:r>
              <a:rPr lang="zh-TW" altLang="en-US" b="0" dirty="0"/>
              <a:t>臺北測站 冬季 相對溼度 年變化 </a:t>
            </a:r>
            <a:r>
              <a:rPr lang="en-US" altLang="zh-TW" b="0" dirty="0"/>
              <a:t>1980-2018</a:t>
            </a:r>
            <a:endParaRPr lang="zh-TW" altLang="en-US" b="0" dirty="0"/>
          </a:p>
        </p:txBody>
      </p:sp>
      <p:sp>
        <p:nvSpPr>
          <p:cNvPr id="6" name="內容版面配置區 5">
            <a:extLst>
              <a:ext uri="{FF2B5EF4-FFF2-40B4-BE49-F238E27FC236}">
                <a16:creationId xmlns:a16="http://schemas.microsoft.com/office/drawing/2014/main" id="{2F94CC00-5949-4074-9E0E-A3B8A6D08A1B}"/>
              </a:ext>
            </a:extLst>
          </p:cNvPr>
          <p:cNvSpPr>
            <a:spLocks noGrp="1"/>
          </p:cNvSpPr>
          <p:nvPr>
            <p:ph sz="quarter" idx="4"/>
          </p:nvPr>
        </p:nvSpPr>
        <p:spPr/>
        <p:txBody>
          <a:bodyPr/>
          <a:lstStyle/>
          <a:p>
            <a:endParaRPr lang="zh-TW" altLang="en-US"/>
          </a:p>
        </p:txBody>
      </p:sp>
      <p:pic>
        <p:nvPicPr>
          <p:cNvPr id="10" name="圖片 9">
            <a:extLst>
              <a:ext uri="{FF2B5EF4-FFF2-40B4-BE49-F238E27FC236}">
                <a16:creationId xmlns:a16="http://schemas.microsoft.com/office/drawing/2014/main" id="{79901E73-20E1-4A0B-9233-AE89556D66E8}"/>
              </a:ext>
            </a:extLst>
          </p:cNvPr>
          <p:cNvPicPr>
            <a:picLocks noChangeAspect="1"/>
          </p:cNvPicPr>
          <p:nvPr/>
        </p:nvPicPr>
        <p:blipFill>
          <a:blip r:embed="rId2"/>
          <a:stretch>
            <a:fillRect/>
          </a:stretch>
        </p:blipFill>
        <p:spPr>
          <a:xfrm>
            <a:off x="6096000" y="1561894"/>
            <a:ext cx="5920482" cy="5040000"/>
          </a:xfrm>
          <a:prstGeom prst="rect">
            <a:avLst/>
          </a:prstGeom>
        </p:spPr>
      </p:pic>
      <p:pic>
        <p:nvPicPr>
          <p:cNvPr id="11" name="圖片 10">
            <a:extLst>
              <a:ext uri="{FF2B5EF4-FFF2-40B4-BE49-F238E27FC236}">
                <a16:creationId xmlns:a16="http://schemas.microsoft.com/office/drawing/2014/main" id="{86905320-57FD-41BC-93DB-6ACA788A2C9B}"/>
              </a:ext>
            </a:extLst>
          </p:cNvPr>
          <p:cNvPicPr>
            <a:picLocks noChangeAspect="1"/>
          </p:cNvPicPr>
          <p:nvPr/>
        </p:nvPicPr>
        <p:blipFill>
          <a:blip r:embed="rId3"/>
          <a:stretch>
            <a:fillRect/>
          </a:stretch>
        </p:blipFill>
        <p:spPr>
          <a:xfrm>
            <a:off x="175518" y="1561894"/>
            <a:ext cx="5920482" cy="5040000"/>
          </a:xfrm>
          <a:prstGeom prst="rect">
            <a:avLst/>
          </a:prstGeom>
        </p:spPr>
      </p:pic>
    </p:spTree>
    <p:extLst>
      <p:ext uri="{BB962C8B-B14F-4D97-AF65-F5344CB8AC3E}">
        <p14:creationId xmlns:p14="http://schemas.microsoft.com/office/powerpoint/2010/main" val="347084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4F8B04-E75A-43D5-9B66-B1DA9BF1363A}"/>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綜合溫度熱指數</a:t>
            </a:r>
            <a:r>
              <a:rPr lang="en-US" altLang="zh-TW" dirty="0">
                <a:latin typeface="微軟正黑體" panose="020B0604030504040204" pitchFamily="34" charset="-120"/>
                <a:ea typeface="微軟正黑體" panose="020B0604030504040204" pitchFamily="34" charset="-120"/>
              </a:rPr>
              <a:t>WBGT(</a:t>
            </a:r>
            <a:r>
              <a:rPr lang="zh-TW" altLang="en-US" dirty="0">
                <a:latin typeface="微軟正黑體" panose="020B0604030504040204" pitchFamily="34" charset="-120"/>
                <a:ea typeface="微軟正黑體" panose="020B0604030504040204" pitchFamily="34" charset="-120"/>
              </a:rPr>
              <a:t>濕球黑球溫度</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6198487-38AE-4397-9701-9D7B2BAA40F4}"/>
              </a:ext>
            </a:extLst>
          </p:cNvPr>
          <p:cNvSpPr>
            <a:spLocks noGrp="1"/>
          </p:cNvSpPr>
          <p:nvPr>
            <p:ph idx="1"/>
          </p:nvPr>
        </p:nvSpPr>
        <p:spPr/>
        <p:txBody>
          <a:bodyPr>
            <a:normAutofit/>
          </a:bodyPr>
          <a:lstStyle/>
          <a:p>
            <a:r>
              <a:rPr lang="zh-TW" altLang="en-US" dirty="0">
                <a:latin typeface="微軟正黑體" panose="020B0604030504040204" pitchFamily="34" charset="-120"/>
                <a:ea typeface="微軟正黑體" panose="020B0604030504040204" pitchFamily="34" charset="-120"/>
              </a:rPr>
              <a:t>定義</a:t>
            </a:r>
            <a:endParaRPr lang="en-US" altLang="zh-TW" dirty="0">
              <a:latin typeface="微軟正黑體" panose="020B0604030504040204" pitchFamily="34" charset="-120"/>
              <a:ea typeface="微軟正黑體" panose="020B0604030504040204" pitchFamily="34" charset="-120"/>
            </a:endParaRPr>
          </a:p>
          <a:p>
            <a:pPr lvl="1"/>
            <a:r>
              <a:rPr lang="zh-TW" altLang="en-US" dirty="0">
                <a:latin typeface="微軟正黑體" panose="020B0604030504040204" pitchFamily="34" charset="-120"/>
                <a:ea typeface="微軟正黑體" panose="020B0604030504040204" pitchFamily="34" charset="-120"/>
              </a:rPr>
              <a:t>結合對人體熱平衡影響較大的氣溫、濕度及輻射熱此三者的溫度指標，此外，風（氣流）也會影響</a:t>
            </a:r>
            <a:endParaRPr lang="en-US" altLang="zh-TW" dirty="0">
              <a:latin typeface="微軟正黑體" panose="020B0604030504040204" pitchFamily="34" charset="-120"/>
              <a:ea typeface="微軟正黑體" panose="020B0604030504040204" pitchFamily="34" charset="-120"/>
            </a:endParaRPr>
          </a:p>
          <a:p>
            <a:pPr lvl="1"/>
            <a:r>
              <a:rPr lang="zh-TW" altLang="en-US" dirty="0">
                <a:latin typeface="微軟正黑體" panose="020B0604030504040204" pitchFamily="34" charset="-120"/>
                <a:ea typeface="微軟正黑體" panose="020B0604030504040204" pitchFamily="34" charset="-120"/>
              </a:rPr>
              <a:t>使用乾球溫度計、濕球溫度計、黑球溫度計推算而成</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應用</a:t>
            </a:r>
            <a:endParaRPr lang="en-US" altLang="zh-TW" dirty="0">
              <a:latin typeface="微軟正黑體" panose="020B0604030504040204" pitchFamily="34" charset="-120"/>
              <a:ea typeface="微軟正黑體" panose="020B0604030504040204" pitchFamily="34" charset="-120"/>
            </a:endParaRPr>
          </a:p>
          <a:p>
            <a:pPr lvl="1"/>
            <a:r>
              <a:rPr lang="zh-TW" altLang="en-US" dirty="0">
                <a:latin typeface="微軟正黑體" panose="020B0604030504040204" pitchFamily="34" charset="-120"/>
                <a:ea typeface="微軟正黑體" panose="020B0604030504040204" pitchFamily="34" charset="-120"/>
              </a:rPr>
              <a:t>勞工、運動員及軍人在工作、活動、操練的熱危害預警</a:t>
            </a:r>
            <a:endParaRPr lang="en-US" altLang="zh-TW" dirty="0">
              <a:latin typeface="微軟正黑體" panose="020B0604030504040204" pitchFamily="34" charset="-120"/>
              <a:ea typeface="微軟正黑體" panose="020B0604030504040204" pitchFamily="34" charset="-120"/>
            </a:endParaRPr>
          </a:p>
          <a:p>
            <a:pPr lvl="1"/>
            <a:r>
              <a:rPr lang="zh-TW" altLang="en-US" dirty="0">
                <a:latin typeface="微軟正黑體" panose="020B0604030504040204" pitchFamily="34" charset="-120"/>
                <a:ea typeface="微軟正黑體" panose="020B0604030504040204" pitchFamily="34" charset="-120"/>
              </a:rPr>
              <a:t>高溫作業勞工作息時間標準</a:t>
            </a:r>
            <a:endParaRPr lang="en-US" altLang="zh-TW"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graphicFrame>
        <p:nvGraphicFramePr>
          <p:cNvPr id="4" name="表格 3">
            <a:extLst>
              <a:ext uri="{FF2B5EF4-FFF2-40B4-BE49-F238E27FC236}">
                <a16:creationId xmlns:a16="http://schemas.microsoft.com/office/drawing/2014/main" id="{9E903598-068F-48F4-AAF9-EBF51A7B11D7}"/>
              </a:ext>
            </a:extLst>
          </p:cNvPr>
          <p:cNvGraphicFramePr>
            <a:graphicFrameLocks noGrp="1"/>
          </p:cNvGraphicFramePr>
          <p:nvPr>
            <p:extLst>
              <p:ext uri="{D42A27DB-BD31-4B8C-83A1-F6EECF244321}">
                <p14:modId xmlns:p14="http://schemas.microsoft.com/office/powerpoint/2010/main" val="415720610"/>
              </p:ext>
            </p:extLst>
          </p:nvPr>
        </p:nvGraphicFramePr>
        <p:xfrm>
          <a:off x="1742661" y="4816689"/>
          <a:ext cx="8706678" cy="1600200"/>
        </p:xfrm>
        <a:graphic>
          <a:graphicData uri="http://schemas.openxmlformats.org/drawingml/2006/table">
            <a:tbl>
              <a:tblPr>
                <a:tableStyleId>{3B4B98B0-60AC-42C2-AFA5-B58CD77FA1E5}</a:tableStyleId>
              </a:tblPr>
              <a:tblGrid>
                <a:gridCol w="1451113">
                  <a:extLst>
                    <a:ext uri="{9D8B030D-6E8A-4147-A177-3AD203B41FA5}">
                      <a16:colId xmlns:a16="http://schemas.microsoft.com/office/drawing/2014/main" val="573419110"/>
                    </a:ext>
                  </a:extLst>
                </a:gridCol>
                <a:gridCol w="1451113">
                  <a:extLst>
                    <a:ext uri="{9D8B030D-6E8A-4147-A177-3AD203B41FA5}">
                      <a16:colId xmlns:a16="http://schemas.microsoft.com/office/drawing/2014/main" val="2628710542"/>
                    </a:ext>
                  </a:extLst>
                </a:gridCol>
                <a:gridCol w="1451113">
                  <a:extLst>
                    <a:ext uri="{9D8B030D-6E8A-4147-A177-3AD203B41FA5}">
                      <a16:colId xmlns:a16="http://schemas.microsoft.com/office/drawing/2014/main" val="3233901440"/>
                    </a:ext>
                  </a:extLst>
                </a:gridCol>
                <a:gridCol w="1451113">
                  <a:extLst>
                    <a:ext uri="{9D8B030D-6E8A-4147-A177-3AD203B41FA5}">
                      <a16:colId xmlns:a16="http://schemas.microsoft.com/office/drawing/2014/main" val="1156257240"/>
                    </a:ext>
                  </a:extLst>
                </a:gridCol>
                <a:gridCol w="1451113">
                  <a:extLst>
                    <a:ext uri="{9D8B030D-6E8A-4147-A177-3AD203B41FA5}">
                      <a16:colId xmlns:a16="http://schemas.microsoft.com/office/drawing/2014/main" val="1969819510"/>
                    </a:ext>
                  </a:extLst>
                </a:gridCol>
                <a:gridCol w="1451113">
                  <a:extLst>
                    <a:ext uri="{9D8B030D-6E8A-4147-A177-3AD203B41FA5}">
                      <a16:colId xmlns:a16="http://schemas.microsoft.com/office/drawing/2014/main" val="2177714347"/>
                    </a:ext>
                  </a:extLst>
                </a:gridCol>
              </a:tblGrid>
              <a:tr h="0">
                <a:tc rowSpan="3">
                  <a:txBody>
                    <a:bodyPr/>
                    <a:lstStyle/>
                    <a:p>
                      <a:pPr algn="ctr"/>
                      <a:r>
                        <a:rPr lang="zh-TW" altLang="en-US" dirty="0">
                          <a:effectLst/>
                        </a:rPr>
                        <a:t>時量平均綜合</a:t>
                      </a:r>
                      <a:br>
                        <a:rPr lang="zh-TW" altLang="en-US" dirty="0">
                          <a:effectLst/>
                        </a:rPr>
                      </a:br>
                      <a:r>
                        <a:rPr lang="zh-TW" altLang="en-US" dirty="0">
                          <a:effectLst/>
                        </a:rPr>
                        <a:t>溫度熱指數值℃</a:t>
                      </a:r>
                    </a:p>
                  </a:txBody>
                  <a:tcPr marL="28575" marR="28575" marT="28575" marB="28575" anchor="ctr"/>
                </a:tc>
                <a:tc>
                  <a:txBody>
                    <a:bodyPr/>
                    <a:lstStyle/>
                    <a:p>
                      <a:pPr algn="ctr"/>
                      <a:r>
                        <a:rPr lang="zh-TW" altLang="en-US">
                          <a:effectLst/>
                        </a:rPr>
                        <a:t>輕工作</a:t>
                      </a:r>
                    </a:p>
                  </a:txBody>
                  <a:tcPr marL="28575" marR="28575" marT="28575" marB="28575" anchor="ctr"/>
                </a:tc>
                <a:tc>
                  <a:txBody>
                    <a:bodyPr/>
                    <a:lstStyle/>
                    <a:p>
                      <a:pPr algn="ctr"/>
                      <a:r>
                        <a:rPr lang="en-US" altLang="zh-TW">
                          <a:effectLst/>
                        </a:rPr>
                        <a:t>30.6</a:t>
                      </a:r>
                    </a:p>
                  </a:txBody>
                  <a:tcPr marL="28575" marR="28575" marT="28575" marB="28575" anchor="ctr"/>
                </a:tc>
                <a:tc>
                  <a:txBody>
                    <a:bodyPr/>
                    <a:lstStyle/>
                    <a:p>
                      <a:pPr algn="ctr"/>
                      <a:r>
                        <a:rPr lang="en-US" altLang="zh-TW">
                          <a:effectLst/>
                        </a:rPr>
                        <a:t>31.4</a:t>
                      </a:r>
                    </a:p>
                  </a:txBody>
                  <a:tcPr marL="28575" marR="28575" marT="28575" marB="28575" anchor="ctr"/>
                </a:tc>
                <a:tc>
                  <a:txBody>
                    <a:bodyPr/>
                    <a:lstStyle/>
                    <a:p>
                      <a:pPr algn="ctr"/>
                      <a:r>
                        <a:rPr lang="en-US" altLang="zh-TW">
                          <a:effectLst/>
                        </a:rPr>
                        <a:t>32.2</a:t>
                      </a:r>
                    </a:p>
                  </a:txBody>
                  <a:tcPr marL="28575" marR="28575" marT="28575" marB="28575" anchor="ctr"/>
                </a:tc>
                <a:tc>
                  <a:txBody>
                    <a:bodyPr/>
                    <a:lstStyle/>
                    <a:p>
                      <a:pPr algn="ctr"/>
                      <a:r>
                        <a:rPr lang="en-US" altLang="zh-TW">
                          <a:effectLst/>
                        </a:rPr>
                        <a:t>33.0</a:t>
                      </a:r>
                    </a:p>
                  </a:txBody>
                  <a:tcPr marL="28575" marR="28575" marT="28575" marB="28575" anchor="ctr"/>
                </a:tc>
                <a:extLst>
                  <a:ext uri="{0D108BD9-81ED-4DB2-BD59-A6C34878D82A}">
                    <a16:rowId xmlns:a16="http://schemas.microsoft.com/office/drawing/2014/main" val="1454458199"/>
                  </a:ext>
                </a:extLst>
              </a:tr>
              <a:tr h="0">
                <a:tc vMerge="1">
                  <a:txBody>
                    <a:bodyPr/>
                    <a:lstStyle/>
                    <a:p>
                      <a:endParaRPr lang="zh-TW" altLang="en-US"/>
                    </a:p>
                  </a:txBody>
                  <a:tcPr/>
                </a:tc>
                <a:tc>
                  <a:txBody>
                    <a:bodyPr/>
                    <a:lstStyle/>
                    <a:p>
                      <a:pPr algn="ctr"/>
                      <a:r>
                        <a:rPr lang="zh-TW" altLang="en-US" dirty="0">
                          <a:effectLst/>
                        </a:rPr>
                        <a:t>中度工作</a:t>
                      </a:r>
                    </a:p>
                  </a:txBody>
                  <a:tcPr marL="28575" marR="28575" marT="28575" marB="28575" anchor="ctr"/>
                </a:tc>
                <a:tc>
                  <a:txBody>
                    <a:bodyPr/>
                    <a:lstStyle/>
                    <a:p>
                      <a:pPr algn="ctr"/>
                      <a:r>
                        <a:rPr lang="en-US" altLang="zh-TW">
                          <a:effectLst/>
                        </a:rPr>
                        <a:t>28.0</a:t>
                      </a:r>
                    </a:p>
                  </a:txBody>
                  <a:tcPr marL="28575" marR="28575" marT="28575" marB="28575" anchor="ctr"/>
                </a:tc>
                <a:tc>
                  <a:txBody>
                    <a:bodyPr/>
                    <a:lstStyle/>
                    <a:p>
                      <a:pPr algn="ctr"/>
                      <a:r>
                        <a:rPr lang="en-US" altLang="zh-TW" dirty="0">
                          <a:effectLst/>
                        </a:rPr>
                        <a:t>29.4</a:t>
                      </a:r>
                    </a:p>
                  </a:txBody>
                  <a:tcPr marL="28575" marR="28575" marT="28575" marB="28575" anchor="ctr"/>
                </a:tc>
                <a:tc>
                  <a:txBody>
                    <a:bodyPr/>
                    <a:lstStyle/>
                    <a:p>
                      <a:pPr algn="ctr"/>
                      <a:r>
                        <a:rPr lang="en-US" altLang="zh-TW">
                          <a:effectLst/>
                        </a:rPr>
                        <a:t>31.1</a:t>
                      </a:r>
                    </a:p>
                  </a:txBody>
                  <a:tcPr marL="28575" marR="28575" marT="28575" marB="28575" anchor="ctr"/>
                </a:tc>
                <a:tc>
                  <a:txBody>
                    <a:bodyPr/>
                    <a:lstStyle/>
                    <a:p>
                      <a:pPr algn="ctr"/>
                      <a:r>
                        <a:rPr lang="en-US" altLang="zh-TW">
                          <a:effectLst/>
                        </a:rPr>
                        <a:t>32.6</a:t>
                      </a:r>
                    </a:p>
                  </a:txBody>
                  <a:tcPr marL="28575" marR="28575" marT="28575" marB="28575" anchor="ctr"/>
                </a:tc>
                <a:extLst>
                  <a:ext uri="{0D108BD9-81ED-4DB2-BD59-A6C34878D82A}">
                    <a16:rowId xmlns:a16="http://schemas.microsoft.com/office/drawing/2014/main" val="2106032971"/>
                  </a:ext>
                </a:extLst>
              </a:tr>
              <a:tr h="0">
                <a:tc vMerge="1">
                  <a:txBody>
                    <a:bodyPr/>
                    <a:lstStyle/>
                    <a:p>
                      <a:endParaRPr lang="zh-TW" altLang="en-US"/>
                    </a:p>
                  </a:txBody>
                  <a:tcPr/>
                </a:tc>
                <a:tc>
                  <a:txBody>
                    <a:bodyPr/>
                    <a:lstStyle/>
                    <a:p>
                      <a:pPr algn="ctr"/>
                      <a:r>
                        <a:rPr lang="zh-TW" altLang="en-US">
                          <a:effectLst/>
                        </a:rPr>
                        <a:t>重工作</a:t>
                      </a:r>
                    </a:p>
                  </a:txBody>
                  <a:tcPr marL="28575" marR="28575" marT="28575" marB="28575" anchor="ctr"/>
                </a:tc>
                <a:tc>
                  <a:txBody>
                    <a:bodyPr/>
                    <a:lstStyle/>
                    <a:p>
                      <a:pPr algn="ctr"/>
                      <a:r>
                        <a:rPr lang="en-US" altLang="zh-TW" dirty="0">
                          <a:effectLst/>
                        </a:rPr>
                        <a:t>25.9</a:t>
                      </a:r>
                    </a:p>
                  </a:txBody>
                  <a:tcPr marL="28575" marR="28575" marT="28575" marB="28575" anchor="ctr"/>
                </a:tc>
                <a:tc>
                  <a:txBody>
                    <a:bodyPr/>
                    <a:lstStyle/>
                    <a:p>
                      <a:pPr algn="ctr"/>
                      <a:r>
                        <a:rPr lang="en-US" altLang="zh-TW">
                          <a:effectLst/>
                        </a:rPr>
                        <a:t>27.9</a:t>
                      </a:r>
                    </a:p>
                  </a:txBody>
                  <a:tcPr marL="28575" marR="28575" marT="28575" marB="28575" anchor="ctr"/>
                </a:tc>
                <a:tc>
                  <a:txBody>
                    <a:bodyPr/>
                    <a:lstStyle/>
                    <a:p>
                      <a:pPr algn="ctr"/>
                      <a:r>
                        <a:rPr lang="en-US" altLang="zh-TW">
                          <a:effectLst/>
                        </a:rPr>
                        <a:t>30.0</a:t>
                      </a:r>
                    </a:p>
                  </a:txBody>
                  <a:tcPr marL="28575" marR="28575" marT="28575" marB="28575" anchor="ctr"/>
                </a:tc>
                <a:tc>
                  <a:txBody>
                    <a:bodyPr/>
                    <a:lstStyle/>
                    <a:p>
                      <a:pPr algn="ctr"/>
                      <a:r>
                        <a:rPr lang="en-US" altLang="zh-TW">
                          <a:effectLst/>
                        </a:rPr>
                        <a:t>32.1</a:t>
                      </a:r>
                    </a:p>
                  </a:txBody>
                  <a:tcPr marL="28575" marR="28575" marT="28575" marB="28575" anchor="ctr"/>
                </a:tc>
                <a:extLst>
                  <a:ext uri="{0D108BD9-81ED-4DB2-BD59-A6C34878D82A}">
                    <a16:rowId xmlns:a16="http://schemas.microsoft.com/office/drawing/2014/main" val="567211538"/>
                  </a:ext>
                </a:extLst>
              </a:tr>
              <a:tr h="0">
                <a:tc gridSpan="2">
                  <a:txBody>
                    <a:bodyPr/>
                    <a:lstStyle/>
                    <a:p>
                      <a:pPr algn="ctr"/>
                      <a:r>
                        <a:rPr lang="zh-TW" altLang="en-US">
                          <a:effectLst/>
                        </a:rPr>
                        <a:t>每小時作息時間比例</a:t>
                      </a:r>
                    </a:p>
                  </a:txBody>
                  <a:tcPr marL="28575" marR="28575" marT="28575" marB="28575" anchor="ctr"/>
                </a:tc>
                <a:tc hMerge="1">
                  <a:txBody>
                    <a:bodyPr/>
                    <a:lstStyle/>
                    <a:p>
                      <a:endParaRPr lang="zh-TW" altLang="en-US"/>
                    </a:p>
                  </a:txBody>
                  <a:tcPr/>
                </a:tc>
                <a:tc>
                  <a:txBody>
                    <a:bodyPr/>
                    <a:lstStyle/>
                    <a:p>
                      <a:pPr algn="ctr"/>
                      <a:r>
                        <a:rPr lang="zh-TW" altLang="en-US">
                          <a:effectLst/>
                        </a:rPr>
                        <a:t>連續作業</a:t>
                      </a:r>
                    </a:p>
                  </a:txBody>
                  <a:tcPr marL="28575" marR="28575" marT="28575" marB="28575" anchor="ctr"/>
                </a:tc>
                <a:tc>
                  <a:txBody>
                    <a:bodyPr/>
                    <a:lstStyle/>
                    <a:p>
                      <a:pPr algn="ctr"/>
                      <a:r>
                        <a:rPr lang="en-US" altLang="zh-TW">
                          <a:effectLst/>
                        </a:rPr>
                        <a:t>75%</a:t>
                      </a:r>
                      <a:r>
                        <a:rPr lang="zh-TW" altLang="en-US">
                          <a:effectLst/>
                        </a:rPr>
                        <a:t>作業</a:t>
                      </a:r>
                      <a:br>
                        <a:rPr lang="zh-TW" altLang="en-US">
                          <a:effectLst/>
                        </a:rPr>
                      </a:br>
                      <a:r>
                        <a:rPr lang="en-US" altLang="zh-TW">
                          <a:effectLst/>
                        </a:rPr>
                        <a:t>25%</a:t>
                      </a:r>
                      <a:r>
                        <a:rPr lang="zh-TW" altLang="en-US">
                          <a:effectLst/>
                        </a:rPr>
                        <a:t>休息</a:t>
                      </a:r>
                    </a:p>
                  </a:txBody>
                  <a:tcPr marL="28575" marR="28575" marT="28575" marB="28575" anchor="ctr"/>
                </a:tc>
                <a:tc>
                  <a:txBody>
                    <a:bodyPr/>
                    <a:lstStyle/>
                    <a:p>
                      <a:pPr algn="ctr"/>
                      <a:r>
                        <a:rPr lang="en-US" altLang="zh-TW" dirty="0">
                          <a:effectLst/>
                        </a:rPr>
                        <a:t>50%</a:t>
                      </a:r>
                      <a:r>
                        <a:rPr lang="zh-TW" altLang="en-US" dirty="0">
                          <a:effectLst/>
                        </a:rPr>
                        <a:t>作業</a:t>
                      </a:r>
                      <a:br>
                        <a:rPr lang="zh-TW" altLang="en-US" dirty="0">
                          <a:effectLst/>
                        </a:rPr>
                      </a:br>
                      <a:r>
                        <a:rPr lang="en-US" altLang="zh-TW" dirty="0">
                          <a:effectLst/>
                        </a:rPr>
                        <a:t>50%</a:t>
                      </a:r>
                      <a:r>
                        <a:rPr lang="zh-TW" altLang="en-US" dirty="0">
                          <a:effectLst/>
                        </a:rPr>
                        <a:t>休息</a:t>
                      </a:r>
                    </a:p>
                  </a:txBody>
                  <a:tcPr marL="28575" marR="28575" marT="28575" marB="28575" anchor="ctr"/>
                </a:tc>
                <a:tc>
                  <a:txBody>
                    <a:bodyPr/>
                    <a:lstStyle/>
                    <a:p>
                      <a:pPr algn="ctr"/>
                      <a:r>
                        <a:rPr lang="en-US" altLang="zh-TW" dirty="0">
                          <a:effectLst/>
                        </a:rPr>
                        <a:t>25%</a:t>
                      </a:r>
                      <a:r>
                        <a:rPr lang="zh-TW" altLang="en-US" dirty="0">
                          <a:effectLst/>
                        </a:rPr>
                        <a:t>作業</a:t>
                      </a:r>
                      <a:br>
                        <a:rPr lang="zh-TW" altLang="en-US" dirty="0">
                          <a:effectLst/>
                        </a:rPr>
                      </a:br>
                      <a:r>
                        <a:rPr lang="en-US" altLang="zh-TW" dirty="0">
                          <a:effectLst/>
                        </a:rPr>
                        <a:t>75%</a:t>
                      </a:r>
                      <a:r>
                        <a:rPr lang="zh-TW" altLang="en-US" dirty="0">
                          <a:effectLst/>
                        </a:rPr>
                        <a:t>休息</a:t>
                      </a:r>
                    </a:p>
                  </a:txBody>
                  <a:tcPr marL="28575" marR="28575" marT="28575" marB="28575" anchor="ctr"/>
                </a:tc>
                <a:extLst>
                  <a:ext uri="{0D108BD9-81ED-4DB2-BD59-A6C34878D82A}">
                    <a16:rowId xmlns:a16="http://schemas.microsoft.com/office/drawing/2014/main" val="886575532"/>
                  </a:ext>
                </a:extLst>
              </a:tr>
            </a:tbl>
          </a:graphicData>
        </a:graphic>
      </p:graphicFrame>
      <p:sp>
        <p:nvSpPr>
          <p:cNvPr id="5" name="Rectangle 1">
            <a:extLst>
              <a:ext uri="{FF2B5EF4-FFF2-40B4-BE49-F238E27FC236}">
                <a16:creationId xmlns:a16="http://schemas.microsoft.com/office/drawing/2014/main" id="{779ECED3-15AB-4A0C-8022-135D3A7C03F0}"/>
              </a:ext>
            </a:extLst>
          </p:cNvPr>
          <p:cNvSpPr>
            <a:spLocks noChangeArrowheads="1"/>
          </p:cNvSpPr>
          <p:nvPr/>
        </p:nvSpPr>
        <p:spPr bwMode="auto">
          <a:xfrm>
            <a:off x="2803363" y="4410284"/>
            <a:ext cx="100946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TW" altLang="zh-TW" sz="1800" b="0" i="0" u="none" strike="noStrike" cap="none" normalizeH="0" baseline="0">
                <a:ln>
                  <a:noFill/>
                </a:ln>
                <a:solidFill>
                  <a:schemeClr val="tx1"/>
                </a:solidFill>
                <a:effectLst/>
                <a:latin typeface="Arial" panose="020B0604020202020204" pitchFamily="34" charset="0"/>
              </a:rPr>
            </a:br>
            <a:endParaRPr kumimoji="0" lang="zh-TW" altLang="zh-TW"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4992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393BC824-253E-4612-AEAC-42BF07EA6EC0}"/>
              </a:ext>
            </a:extLst>
          </p:cNvPr>
          <p:cNvSpPr>
            <a:spLocks noGrp="1"/>
          </p:cNvSpPr>
          <p:nvPr>
            <p:ph type="body" idx="1"/>
          </p:nvPr>
        </p:nvSpPr>
        <p:spPr>
          <a:xfrm>
            <a:off x="148999" y="445295"/>
            <a:ext cx="5840473" cy="823912"/>
          </a:xfrm>
        </p:spPr>
        <p:txBody>
          <a:bodyPr/>
          <a:lstStyle/>
          <a:p>
            <a:r>
              <a:rPr lang="zh-TW" altLang="en-US" b="0" dirty="0"/>
              <a:t>臺北測站 冬季 太陽輻射 年變化 </a:t>
            </a:r>
            <a:r>
              <a:rPr lang="en-US" altLang="zh-TW" b="0" dirty="0"/>
              <a:t>1980-2018</a:t>
            </a:r>
            <a:endParaRPr lang="zh-TW" altLang="en-US" b="0" dirty="0"/>
          </a:p>
        </p:txBody>
      </p:sp>
      <p:sp>
        <p:nvSpPr>
          <p:cNvPr id="4" name="內容版面配置區 3">
            <a:extLst>
              <a:ext uri="{FF2B5EF4-FFF2-40B4-BE49-F238E27FC236}">
                <a16:creationId xmlns:a16="http://schemas.microsoft.com/office/drawing/2014/main" id="{B825E7AF-7476-449A-99DB-A3A18A9146E2}"/>
              </a:ext>
            </a:extLst>
          </p:cNvPr>
          <p:cNvSpPr>
            <a:spLocks noGrp="1"/>
          </p:cNvSpPr>
          <p:nvPr>
            <p:ph sz="half" idx="2"/>
          </p:nvPr>
        </p:nvSpPr>
        <p:spPr/>
        <p:txBody>
          <a:bodyPr/>
          <a:lstStyle/>
          <a:p>
            <a:endParaRPr lang="zh-TW" altLang="en-US"/>
          </a:p>
        </p:txBody>
      </p:sp>
      <p:sp>
        <p:nvSpPr>
          <p:cNvPr id="5" name="文字版面配置區 4">
            <a:extLst>
              <a:ext uri="{FF2B5EF4-FFF2-40B4-BE49-F238E27FC236}">
                <a16:creationId xmlns:a16="http://schemas.microsoft.com/office/drawing/2014/main" id="{7762707C-962A-4981-856D-03EABFEBEFB2}"/>
              </a:ext>
            </a:extLst>
          </p:cNvPr>
          <p:cNvSpPr>
            <a:spLocks noGrp="1"/>
          </p:cNvSpPr>
          <p:nvPr>
            <p:ph type="body" sz="quarter" idx="3"/>
          </p:nvPr>
        </p:nvSpPr>
        <p:spPr>
          <a:xfrm>
            <a:off x="6096000" y="445295"/>
            <a:ext cx="5840474" cy="823912"/>
          </a:xfrm>
        </p:spPr>
        <p:txBody>
          <a:bodyPr/>
          <a:lstStyle/>
          <a:p>
            <a:r>
              <a:rPr lang="zh-TW" altLang="en-US" b="0" dirty="0"/>
              <a:t>臺北測站 冬季 風速</a:t>
            </a:r>
            <a:r>
              <a:rPr lang="zh-TW" altLang="en-US" dirty="0"/>
              <a:t> </a:t>
            </a:r>
            <a:r>
              <a:rPr lang="zh-TW" altLang="en-US" b="0" dirty="0"/>
              <a:t>年變化 </a:t>
            </a:r>
            <a:r>
              <a:rPr lang="en-US" altLang="zh-TW" b="0" dirty="0"/>
              <a:t>1980-2018</a:t>
            </a:r>
            <a:endParaRPr lang="zh-TW" altLang="en-US" b="0" dirty="0"/>
          </a:p>
        </p:txBody>
      </p:sp>
      <p:sp>
        <p:nvSpPr>
          <p:cNvPr id="6" name="內容版面配置區 5">
            <a:extLst>
              <a:ext uri="{FF2B5EF4-FFF2-40B4-BE49-F238E27FC236}">
                <a16:creationId xmlns:a16="http://schemas.microsoft.com/office/drawing/2014/main" id="{2F94CC00-5949-4074-9E0E-A3B8A6D08A1B}"/>
              </a:ext>
            </a:extLst>
          </p:cNvPr>
          <p:cNvSpPr>
            <a:spLocks noGrp="1"/>
          </p:cNvSpPr>
          <p:nvPr>
            <p:ph sz="quarter" idx="4"/>
          </p:nvPr>
        </p:nvSpPr>
        <p:spPr/>
        <p:txBody>
          <a:bodyPr/>
          <a:lstStyle/>
          <a:p>
            <a:endParaRPr lang="zh-TW" altLang="en-US"/>
          </a:p>
        </p:txBody>
      </p:sp>
      <p:pic>
        <p:nvPicPr>
          <p:cNvPr id="10" name="圖片 9">
            <a:extLst>
              <a:ext uri="{FF2B5EF4-FFF2-40B4-BE49-F238E27FC236}">
                <a16:creationId xmlns:a16="http://schemas.microsoft.com/office/drawing/2014/main" id="{61E3737B-1BBA-4898-9049-A42D86EC5459}"/>
              </a:ext>
            </a:extLst>
          </p:cNvPr>
          <p:cNvPicPr>
            <a:picLocks noChangeAspect="1"/>
          </p:cNvPicPr>
          <p:nvPr/>
        </p:nvPicPr>
        <p:blipFill>
          <a:blip r:embed="rId2"/>
          <a:stretch>
            <a:fillRect/>
          </a:stretch>
        </p:blipFill>
        <p:spPr>
          <a:xfrm>
            <a:off x="5949783" y="1476203"/>
            <a:ext cx="5986691" cy="5040000"/>
          </a:xfrm>
          <a:prstGeom prst="rect">
            <a:avLst/>
          </a:prstGeom>
        </p:spPr>
      </p:pic>
      <p:pic>
        <p:nvPicPr>
          <p:cNvPr id="11" name="圖片 10">
            <a:extLst>
              <a:ext uri="{FF2B5EF4-FFF2-40B4-BE49-F238E27FC236}">
                <a16:creationId xmlns:a16="http://schemas.microsoft.com/office/drawing/2014/main" id="{9032EB1D-421B-4FC3-B97C-14C0A10FF149}"/>
              </a:ext>
            </a:extLst>
          </p:cNvPr>
          <p:cNvPicPr>
            <a:picLocks noChangeAspect="1"/>
          </p:cNvPicPr>
          <p:nvPr/>
        </p:nvPicPr>
        <p:blipFill>
          <a:blip r:embed="rId3"/>
          <a:stretch>
            <a:fillRect/>
          </a:stretch>
        </p:blipFill>
        <p:spPr>
          <a:xfrm>
            <a:off x="0" y="1476203"/>
            <a:ext cx="5989471" cy="5040000"/>
          </a:xfrm>
          <a:prstGeom prst="rect">
            <a:avLst/>
          </a:prstGeom>
        </p:spPr>
      </p:pic>
    </p:spTree>
    <p:extLst>
      <p:ext uri="{BB962C8B-B14F-4D97-AF65-F5344CB8AC3E}">
        <p14:creationId xmlns:p14="http://schemas.microsoft.com/office/powerpoint/2010/main" val="1204911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E60B45-4F70-45AA-ADD3-BABFF7587171}"/>
              </a:ext>
            </a:extLst>
          </p:cNvPr>
          <p:cNvSpPr>
            <a:spLocks noGrp="1"/>
          </p:cNvSpPr>
          <p:nvPr>
            <p:ph type="title"/>
          </p:nvPr>
        </p:nvSpPr>
        <p:spPr/>
        <p:txBody>
          <a:bodyPr/>
          <a:lstStyle/>
          <a:p>
            <a:r>
              <a:rPr lang="zh-TW" altLang="en-US" dirty="0"/>
              <a:t>臺北測站 冬季 </a:t>
            </a:r>
            <a:r>
              <a:rPr lang="en-US" altLang="zh-TW" dirty="0"/>
              <a:t>WBGT</a:t>
            </a:r>
            <a:r>
              <a:rPr lang="zh-TW" altLang="en-US" dirty="0"/>
              <a:t> 年變化 </a:t>
            </a:r>
            <a:r>
              <a:rPr lang="en-US" altLang="zh-TW" dirty="0"/>
              <a:t>1980-2018</a:t>
            </a:r>
            <a:endParaRPr lang="zh-TW" altLang="en-US" dirty="0"/>
          </a:p>
        </p:txBody>
      </p:sp>
      <p:pic>
        <p:nvPicPr>
          <p:cNvPr id="6" name="圖片 5">
            <a:extLst>
              <a:ext uri="{FF2B5EF4-FFF2-40B4-BE49-F238E27FC236}">
                <a16:creationId xmlns:a16="http://schemas.microsoft.com/office/drawing/2014/main" id="{7F48893B-862D-4BC1-B7A3-7B80F25A3D6C}"/>
              </a:ext>
            </a:extLst>
          </p:cNvPr>
          <p:cNvPicPr>
            <a:picLocks noChangeAspect="1"/>
          </p:cNvPicPr>
          <p:nvPr/>
        </p:nvPicPr>
        <p:blipFill>
          <a:blip r:embed="rId2"/>
          <a:stretch>
            <a:fillRect/>
          </a:stretch>
        </p:blipFill>
        <p:spPr>
          <a:xfrm>
            <a:off x="2987746" y="1690688"/>
            <a:ext cx="6216507" cy="5040000"/>
          </a:xfrm>
          <a:prstGeom prst="rect">
            <a:avLst/>
          </a:prstGeom>
        </p:spPr>
      </p:pic>
    </p:spTree>
    <p:extLst>
      <p:ext uri="{BB962C8B-B14F-4D97-AF65-F5344CB8AC3E}">
        <p14:creationId xmlns:p14="http://schemas.microsoft.com/office/powerpoint/2010/main" val="3786787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A2C5F0-0F9A-4360-9918-612F0A4AE378}"/>
              </a:ext>
            </a:extLst>
          </p:cNvPr>
          <p:cNvSpPr>
            <a:spLocks noGrp="1"/>
          </p:cNvSpPr>
          <p:nvPr>
            <p:ph type="title"/>
          </p:nvPr>
        </p:nvSpPr>
        <p:spPr/>
        <p:txBody>
          <a:bodyPr/>
          <a:lstStyle/>
          <a:p>
            <a:r>
              <a:rPr lang="zh-TW" altLang="en-US" dirty="0"/>
              <a:t>年際變化</a:t>
            </a:r>
            <a:r>
              <a:rPr lang="en-US" altLang="zh-TW" dirty="0"/>
              <a:t>-</a:t>
            </a:r>
            <a:r>
              <a:rPr lang="zh-TW" altLang="en-US" dirty="0"/>
              <a:t>各測站</a:t>
            </a:r>
          </a:p>
        </p:txBody>
      </p:sp>
      <p:sp>
        <p:nvSpPr>
          <p:cNvPr id="3" name="文字版面配置區 2">
            <a:extLst>
              <a:ext uri="{FF2B5EF4-FFF2-40B4-BE49-F238E27FC236}">
                <a16:creationId xmlns:a16="http://schemas.microsoft.com/office/drawing/2014/main" id="{880CF38C-4BDB-46B1-ACF7-7298918642AC}"/>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880135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16D5EB-2273-412E-9221-C223F40E6F38}"/>
              </a:ext>
            </a:extLst>
          </p:cNvPr>
          <p:cNvSpPr>
            <a:spLocks noGrp="1"/>
          </p:cNvSpPr>
          <p:nvPr>
            <p:ph type="title"/>
          </p:nvPr>
        </p:nvSpPr>
        <p:spPr/>
        <p:txBody>
          <a:bodyPr/>
          <a:lstStyle/>
          <a:p>
            <a:r>
              <a:rPr lang="zh-TW" altLang="en-US" dirty="0"/>
              <a:t>直轄市測站 夏季 </a:t>
            </a:r>
            <a:r>
              <a:rPr lang="en-US" altLang="zh-TW" dirty="0"/>
              <a:t>WBGT</a:t>
            </a:r>
            <a:r>
              <a:rPr lang="zh-TW" altLang="en-US" dirty="0"/>
              <a:t> 年變化 </a:t>
            </a:r>
            <a:r>
              <a:rPr lang="en-US" altLang="zh-TW" dirty="0"/>
              <a:t>1980-2018</a:t>
            </a:r>
            <a:endParaRPr lang="zh-TW" altLang="en-US" dirty="0"/>
          </a:p>
        </p:txBody>
      </p:sp>
      <p:pic>
        <p:nvPicPr>
          <p:cNvPr id="14" name="圖片 13">
            <a:extLst>
              <a:ext uri="{FF2B5EF4-FFF2-40B4-BE49-F238E27FC236}">
                <a16:creationId xmlns:a16="http://schemas.microsoft.com/office/drawing/2014/main" id="{5799D609-06DD-4548-A6F5-BDEE82D67E35}"/>
              </a:ext>
            </a:extLst>
          </p:cNvPr>
          <p:cNvPicPr>
            <a:picLocks noChangeAspect="1"/>
          </p:cNvPicPr>
          <p:nvPr/>
        </p:nvPicPr>
        <p:blipFill>
          <a:blip r:embed="rId2"/>
          <a:stretch>
            <a:fillRect/>
          </a:stretch>
        </p:blipFill>
        <p:spPr>
          <a:xfrm>
            <a:off x="838199" y="4145125"/>
            <a:ext cx="3487771" cy="2520000"/>
          </a:xfrm>
          <a:prstGeom prst="rect">
            <a:avLst/>
          </a:prstGeom>
        </p:spPr>
      </p:pic>
      <p:pic>
        <p:nvPicPr>
          <p:cNvPr id="15" name="圖片 14">
            <a:extLst>
              <a:ext uri="{FF2B5EF4-FFF2-40B4-BE49-F238E27FC236}">
                <a16:creationId xmlns:a16="http://schemas.microsoft.com/office/drawing/2014/main" id="{8C4980F8-9B75-496C-946F-D094EC9BF386}"/>
              </a:ext>
            </a:extLst>
          </p:cNvPr>
          <p:cNvPicPr>
            <a:picLocks noChangeAspect="1"/>
          </p:cNvPicPr>
          <p:nvPr/>
        </p:nvPicPr>
        <p:blipFill>
          <a:blip r:embed="rId3"/>
          <a:stretch>
            <a:fillRect/>
          </a:stretch>
        </p:blipFill>
        <p:spPr>
          <a:xfrm>
            <a:off x="7918315" y="1452875"/>
            <a:ext cx="3487771" cy="2520000"/>
          </a:xfrm>
          <a:prstGeom prst="rect">
            <a:avLst/>
          </a:prstGeom>
        </p:spPr>
      </p:pic>
      <p:pic>
        <p:nvPicPr>
          <p:cNvPr id="16" name="圖片 15">
            <a:extLst>
              <a:ext uri="{FF2B5EF4-FFF2-40B4-BE49-F238E27FC236}">
                <a16:creationId xmlns:a16="http://schemas.microsoft.com/office/drawing/2014/main" id="{EC622083-760C-4218-AF0D-D4558DDB5497}"/>
              </a:ext>
            </a:extLst>
          </p:cNvPr>
          <p:cNvPicPr>
            <a:picLocks noChangeAspect="1"/>
          </p:cNvPicPr>
          <p:nvPr/>
        </p:nvPicPr>
        <p:blipFill>
          <a:blip r:embed="rId4"/>
          <a:stretch>
            <a:fillRect/>
          </a:stretch>
        </p:blipFill>
        <p:spPr>
          <a:xfrm>
            <a:off x="838200" y="1452875"/>
            <a:ext cx="3487771" cy="2520000"/>
          </a:xfrm>
          <a:prstGeom prst="rect">
            <a:avLst/>
          </a:prstGeom>
        </p:spPr>
      </p:pic>
      <p:pic>
        <p:nvPicPr>
          <p:cNvPr id="17" name="圖片 16">
            <a:extLst>
              <a:ext uri="{FF2B5EF4-FFF2-40B4-BE49-F238E27FC236}">
                <a16:creationId xmlns:a16="http://schemas.microsoft.com/office/drawing/2014/main" id="{F71B5BE2-5FCA-4A9C-90AB-8CD186EBAE54}"/>
              </a:ext>
            </a:extLst>
          </p:cNvPr>
          <p:cNvPicPr>
            <a:picLocks noChangeAspect="1"/>
          </p:cNvPicPr>
          <p:nvPr/>
        </p:nvPicPr>
        <p:blipFill>
          <a:blip r:embed="rId5"/>
          <a:stretch>
            <a:fillRect/>
          </a:stretch>
        </p:blipFill>
        <p:spPr>
          <a:xfrm>
            <a:off x="4378257" y="4145125"/>
            <a:ext cx="3487771" cy="2520000"/>
          </a:xfrm>
          <a:prstGeom prst="rect">
            <a:avLst/>
          </a:prstGeom>
        </p:spPr>
      </p:pic>
      <p:pic>
        <p:nvPicPr>
          <p:cNvPr id="18" name="圖片 17">
            <a:extLst>
              <a:ext uri="{FF2B5EF4-FFF2-40B4-BE49-F238E27FC236}">
                <a16:creationId xmlns:a16="http://schemas.microsoft.com/office/drawing/2014/main" id="{6959DFFB-08BE-43CD-8702-1C91A4F49286}"/>
              </a:ext>
            </a:extLst>
          </p:cNvPr>
          <p:cNvPicPr>
            <a:picLocks noChangeAspect="1"/>
          </p:cNvPicPr>
          <p:nvPr/>
        </p:nvPicPr>
        <p:blipFill>
          <a:blip r:embed="rId6"/>
          <a:stretch>
            <a:fillRect/>
          </a:stretch>
        </p:blipFill>
        <p:spPr>
          <a:xfrm>
            <a:off x="4378257" y="1452875"/>
            <a:ext cx="3487771" cy="2520000"/>
          </a:xfrm>
          <a:prstGeom prst="rect">
            <a:avLst/>
          </a:prstGeom>
        </p:spPr>
      </p:pic>
    </p:spTree>
    <p:extLst>
      <p:ext uri="{BB962C8B-B14F-4D97-AF65-F5344CB8AC3E}">
        <p14:creationId xmlns:p14="http://schemas.microsoft.com/office/powerpoint/2010/main" val="976557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DB2D5A-ED70-42A4-AE4D-66BD94C30590}"/>
              </a:ext>
            </a:extLst>
          </p:cNvPr>
          <p:cNvSpPr>
            <a:spLocks noGrp="1"/>
          </p:cNvSpPr>
          <p:nvPr>
            <p:ph type="title"/>
          </p:nvPr>
        </p:nvSpPr>
        <p:spPr/>
        <p:txBody>
          <a:bodyPr/>
          <a:lstStyle/>
          <a:p>
            <a:r>
              <a:rPr lang="zh-TW" altLang="en-US" dirty="0"/>
              <a:t>山區測站 夏季 </a:t>
            </a:r>
            <a:r>
              <a:rPr lang="en-US" altLang="zh-TW" dirty="0"/>
              <a:t>WBGT</a:t>
            </a:r>
            <a:r>
              <a:rPr lang="zh-TW" altLang="en-US" dirty="0"/>
              <a:t> 年變化 </a:t>
            </a:r>
            <a:r>
              <a:rPr lang="en-US" altLang="zh-TW" dirty="0"/>
              <a:t>1980-2018</a:t>
            </a:r>
            <a:endParaRPr lang="zh-TW" altLang="en-US" dirty="0"/>
          </a:p>
        </p:txBody>
      </p:sp>
      <p:pic>
        <p:nvPicPr>
          <p:cNvPr id="3" name="圖片 2">
            <a:extLst>
              <a:ext uri="{FF2B5EF4-FFF2-40B4-BE49-F238E27FC236}">
                <a16:creationId xmlns:a16="http://schemas.microsoft.com/office/drawing/2014/main" id="{36E0AA33-3B14-475C-832D-BFD2EDFEB8F4}"/>
              </a:ext>
            </a:extLst>
          </p:cNvPr>
          <p:cNvPicPr>
            <a:picLocks noChangeAspect="1"/>
          </p:cNvPicPr>
          <p:nvPr/>
        </p:nvPicPr>
        <p:blipFill>
          <a:blip r:embed="rId2"/>
          <a:stretch>
            <a:fillRect/>
          </a:stretch>
        </p:blipFill>
        <p:spPr>
          <a:xfrm>
            <a:off x="381000" y="1690688"/>
            <a:ext cx="3594037" cy="2520000"/>
          </a:xfrm>
          <a:prstGeom prst="rect">
            <a:avLst/>
          </a:prstGeom>
        </p:spPr>
      </p:pic>
      <p:pic>
        <p:nvPicPr>
          <p:cNvPr id="4" name="圖片 3">
            <a:extLst>
              <a:ext uri="{FF2B5EF4-FFF2-40B4-BE49-F238E27FC236}">
                <a16:creationId xmlns:a16="http://schemas.microsoft.com/office/drawing/2014/main" id="{11A4C2D5-D1CE-4E00-A8E3-1C6E884C8047}"/>
              </a:ext>
            </a:extLst>
          </p:cNvPr>
          <p:cNvPicPr>
            <a:picLocks noChangeAspect="1"/>
          </p:cNvPicPr>
          <p:nvPr/>
        </p:nvPicPr>
        <p:blipFill>
          <a:blip r:embed="rId3"/>
          <a:stretch>
            <a:fillRect/>
          </a:stretch>
        </p:blipFill>
        <p:spPr>
          <a:xfrm>
            <a:off x="4207855" y="1690688"/>
            <a:ext cx="3309398" cy="2520000"/>
          </a:xfrm>
          <a:prstGeom prst="rect">
            <a:avLst/>
          </a:prstGeom>
        </p:spPr>
      </p:pic>
      <p:pic>
        <p:nvPicPr>
          <p:cNvPr id="5" name="圖片 4">
            <a:extLst>
              <a:ext uri="{FF2B5EF4-FFF2-40B4-BE49-F238E27FC236}">
                <a16:creationId xmlns:a16="http://schemas.microsoft.com/office/drawing/2014/main" id="{318BF6F7-A180-4CAE-8EEE-65657DDFD580}"/>
              </a:ext>
            </a:extLst>
          </p:cNvPr>
          <p:cNvPicPr>
            <a:picLocks noChangeAspect="1"/>
          </p:cNvPicPr>
          <p:nvPr/>
        </p:nvPicPr>
        <p:blipFill>
          <a:blip r:embed="rId4"/>
          <a:stretch>
            <a:fillRect/>
          </a:stretch>
        </p:blipFill>
        <p:spPr>
          <a:xfrm>
            <a:off x="7663953" y="1611393"/>
            <a:ext cx="3309398" cy="2520000"/>
          </a:xfrm>
          <a:prstGeom prst="rect">
            <a:avLst/>
          </a:prstGeom>
        </p:spPr>
      </p:pic>
      <p:pic>
        <p:nvPicPr>
          <p:cNvPr id="6" name="圖片 5">
            <a:extLst>
              <a:ext uri="{FF2B5EF4-FFF2-40B4-BE49-F238E27FC236}">
                <a16:creationId xmlns:a16="http://schemas.microsoft.com/office/drawing/2014/main" id="{6A9AADD7-6FCD-469B-8F55-DC97A5B5A182}"/>
              </a:ext>
            </a:extLst>
          </p:cNvPr>
          <p:cNvPicPr>
            <a:picLocks noChangeAspect="1"/>
          </p:cNvPicPr>
          <p:nvPr/>
        </p:nvPicPr>
        <p:blipFill>
          <a:blip r:embed="rId5"/>
          <a:stretch>
            <a:fillRect/>
          </a:stretch>
        </p:blipFill>
        <p:spPr>
          <a:xfrm>
            <a:off x="4207855" y="4210688"/>
            <a:ext cx="3309398" cy="2520000"/>
          </a:xfrm>
          <a:prstGeom prst="rect">
            <a:avLst/>
          </a:prstGeom>
        </p:spPr>
      </p:pic>
      <p:pic>
        <p:nvPicPr>
          <p:cNvPr id="8" name="圖片 7">
            <a:extLst>
              <a:ext uri="{FF2B5EF4-FFF2-40B4-BE49-F238E27FC236}">
                <a16:creationId xmlns:a16="http://schemas.microsoft.com/office/drawing/2014/main" id="{B29FEDED-A6B0-40BC-B95D-F4BC9BB56CB9}"/>
              </a:ext>
            </a:extLst>
          </p:cNvPr>
          <p:cNvPicPr>
            <a:picLocks noChangeAspect="1"/>
          </p:cNvPicPr>
          <p:nvPr/>
        </p:nvPicPr>
        <p:blipFill>
          <a:blip r:embed="rId6"/>
          <a:stretch>
            <a:fillRect/>
          </a:stretch>
        </p:blipFill>
        <p:spPr>
          <a:xfrm>
            <a:off x="333560" y="4245776"/>
            <a:ext cx="3688916" cy="2520000"/>
          </a:xfrm>
          <a:prstGeom prst="rect">
            <a:avLst/>
          </a:prstGeom>
        </p:spPr>
      </p:pic>
    </p:spTree>
    <p:extLst>
      <p:ext uri="{BB962C8B-B14F-4D97-AF65-F5344CB8AC3E}">
        <p14:creationId xmlns:p14="http://schemas.microsoft.com/office/powerpoint/2010/main" val="350908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7E90BF-2992-4871-8CD9-9D77549D453D}"/>
              </a:ext>
            </a:extLst>
          </p:cNvPr>
          <p:cNvSpPr>
            <a:spLocks noGrp="1"/>
          </p:cNvSpPr>
          <p:nvPr>
            <p:ph type="title"/>
          </p:nvPr>
        </p:nvSpPr>
        <p:spPr/>
        <p:txBody>
          <a:bodyPr/>
          <a:lstStyle/>
          <a:p>
            <a:r>
              <a:rPr lang="zh-TW" altLang="en-US" dirty="0"/>
              <a:t>離島測站 夏季 </a:t>
            </a:r>
            <a:r>
              <a:rPr lang="en-US" altLang="zh-TW" dirty="0"/>
              <a:t>WBGT</a:t>
            </a:r>
            <a:r>
              <a:rPr lang="zh-TW" altLang="en-US" dirty="0"/>
              <a:t> 年變化 </a:t>
            </a:r>
            <a:r>
              <a:rPr lang="en-US" altLang="zh-TW" dirty="0"/>
              <a:t>1980-2018</a:t>
            </a:r>
            <a:endParaRPr lang="zh-TW" altLang="en-US" dirty="0"/>
          </a:p>
        </p:txBody>
      </p:sp>
      <p:pic>
        <p:nvPicPr>
          <p:cNvPr id="5" name="圖片 4">
            <a:extLst>
              <a:ext uri="{FF2B5EF4-FFF2-40B4-BE49-F238E27FC236}">
                <a16:creationId xmlns:a16="http://schemas.microsoft.com/office/drawing/2014/main" id="{ECBA0A95-B833-4C55-854B-60C7B7A6E732}"/>
              </a:ext>
            </a:extLst>
          </p:cNvPr>
          <p:cNvPicPr>
            <a:picLocks noChangeAspect="1"/>
          </p:cNvPicPr>
          <p:nvPr/>
        </p:nvPicPr>
        <p:blipFill>
          <a:blip r:embed="rId2"/>
          <a:stretch>
            <a:fillRect/>
          </a:stretch>
        </p:blipFill>
        <p:spPr>
          <a:xfrm>
            <a:off x="8020484" y="2623188"/>
            <a:ext cx="3499157" cy="2520000"/>
          </a:xfrm>
          <a:prstGeom prst="rect">
            <a:avLst/>
          </a:prstGeom>
        </p:spPr>
      </p:pic>
      <p:pic>
        <p:nvPicPr>
          <p:cNvPr id="6" name="圖片 5">
            <a:extLst>
              <a:ext uri="{FF2B5EF4-FFF2-40B4-BE49-F238E27FC236}">
                <a16:creationId xmlns:a16="http://schemas.microsoft.com/office/drawing/2014/main" id="{4BA95E64-5CDB-492B-99CC-6F62DAFB8BBE}"/>
              </a:ext>
            </a:extLst>
          </p:cNvPr>
          <p:cNvPicPr>
            <a:picLocks noChangeAspect="1"/>
          </p:cNvPicPr>
          <p:nvPr/>
        </p:nvPicPr>
        <p:blipFill>
          <a:blip r:embed="rId3"/>
          <a:stretch>
            <a:fillRect/>
          </a:stretch>
        </p:blipFill>
        <p:spPr>
          <a:xfrm>
            <a:off x="672359" y="2623188"/>
            <a:ext cx="3499157" cy="2520000"/>
          </a:xfrm>
          <a:prstGeom prst="rect">
            <a:avLst/>
          </a:prstGeom>
        </p:spPr>
      </p:pic>
      <p:pic>
        <p:nvPicPr>
          <p:cNvPr id="7" name="圖片 6">
            <a:extLst>
              <a:ext uri="{FF2B5EF4-FFF2-40B4-BE49-F238E27FC236}">
                <a16:creationId xmlns:a16="http://schemas.microsoft.com/office/drawing/2014/main" id="{FE7197F5-4DDD-4083-908A-D1C14F48684F}"/>
              </a:ext>
            </a:extLst>
          </p:cNvPr>
          <p:cNvPicPr>
            <a:picLocks noChangeAspect="1"/>
          </p:cNvPicPr>
          <p:nvPr/>
        </p:nvPicPr>
        <p:blipFill>
          <a:blip r:embed="rId4"/>
          <a:stretch>
            <a:fillRect/>
          </a:stretch>
        </p:blipFill>
        <p:spPr>
          <a:xfrm>
            <a:off x="4346421" y="2623188"/>
            <a:ext cx="3499157" cy="2520000"/>
          </a:xfrm>
          <a:prstGeom prst="rect">
            <a:avLst/>
          </a:prstGeom>
        </p:spPr>
      </p:pic>
    </p:spTree>
    <p:extLst>
      <p:ext uri="{BB962C8B-B14F-4D97-AF65-F5344CB8AC3E}">
        <p14:creationId xmlns:p14="http://schemas.microsoft.com/office/powerpoint/2010/main" val="489400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D45ADF-E7F0-4218-913B-D4684E8C1AB4}"/>
              </a:ext>
            </a:extLst>
          </p:cNvPr>
          <p:cNvSpPr>
            <a:spLocks noGrp="1"/>
          </p:cNvSpPr>
          <p:nvPr>
            <p:ph type="title"/>
          </p:nvPr>
        </p:nvSpPr>
        <p:spPr/>
        <p:txBody>
          <a:bodyPr/>
          <a:lstStyle/>
          <a:p>
            <a:r>
              <a:rPr lang="zh-TW" altLang="en-US" dirty="0"/>
              <a:t>年際變化</a:t>
            </a:r>
            <a:r>
              <a:rPr lang="en-US" altLang="zh-TW" dirty="0"/>
              <a:t>-</a:t>
            </a:r>
            <a:r>
              <a:rPr lang="zh-TW" altLang="en-US" dirty="0"/>
              <a:t>依測站類型分組</a:t>
            </a:r>
          </a:p>
        </p:txBody>
      </p:sp>
      <p:sp>
        <p:nvSpPr>
          <p:cNvPr id="3" name="文字版面配置區 2">
            <a:extLst>
              <a:ext uri="{FF2B5EF4-FFF2-40B4-BE49-F238E27FC236}">
                <a16:creationId xmlns:a16="http://schemas.microsoft.com/office/drawing/2014/main" id="{B40DB25A-C919-4299-82F7-0618A2D166C9}"/>
              </a:ext>
            </a:extLst>
          </p:cNvPr>
          <p:cNvSpPr>
            <a:spLocks noGrp="1"/>
          </p:cNvSpPr>
          <p:nvPr>
            <p:ph type="body" idx="1"/>
          </p:nvPr>
        </p:nvSpPr>
        <p:spPr/>
        <p:txBody>
          <a:bodyPr/>
          <a:lstStyle/>
          <a:p>
            <a:r>
              <a:rPr lang="zh-TW" altLang="en-US" dirty="0"/>
              <a:t>直轄市</a:t>
            </a:r>
            <a:r>
              <a:rPr lang="en-US" altLang="zh-TW" dirty="0"/>
              <a:t>:</a:t>
            </a:r>
            <a:r>
              <a:rPr lang="zh-TW" altLang="en-US" dirty="0"/>
              <a:t> </a:t>
            </a:r>
            <a:r>
              <a:rPr lang="en-US" altLang="zh-TW" dirty="0"/>
              <a:t>TAIPEI, BANQIAO, TAICHUNG, TAINAN, KAOHSIUNG</a:t>
            </a:r>
          </a:p>
          <a:p>
            <a:r>
              <a:rPr lang="zh-TW" altLang="en-US" dirty="0"/>
              <a:t>山區</a:t>
            </a:r>
            <a:r>
              <a:rPr lang="en-US" altLang="zh-TW" dirty="0"/>
              <a:t>:</a:t>
            </a:r>
            <a:r>
              <a:rPr lang="zh-TW" altLang="en-US" dirty="0"/>
              <a:t> </a:t>
            </a:r>
            <a:r>
              <a:rPr lang="en-US" altLang="zh-TW" dirty="0"/>
              <a:t>ANBU, ZHUZIHU, ALISHAN, YUSHAN, SUN MOON LAKE</a:t>
            </a:r>
          </a:p>
          <a:p>
            <a:r>
              <a:rPr lang="zh-TW" altLang="en-US" dirty="0"/>
              <a:t>海島</a:t>
            </a:r>
            <a:r>
              <a:rPr lang="en-US" altLang="zh-TW" dirty="0"/>
              <a:t>: PENGJIAYU, DONGJIDAO, PENGHU, LANYU</a:t>
            </a:r>
            <a:endParaRPr lang="zh-TW" altLang="en-US" dirty="0"/>
          </a:p>
          <a:p>
            <a:endParaRPr lang="zh-TW" altLang="en-US" dirty="0"/>
          </a:p>
        </p:txBody>
      </p:sp>
    </p:spTree>
    <p:extLst>
      <p:ext uri="{BB962C8B-B14F-4D97-AF65-F5344CB8AC3E}">
        <p14:creationId xmlns:p14="http://schemas.microsoft.com/office/powerpoint/2010/main" val="4039118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D61BAC-E5FE-4E32-B980-D2D51C656E32}"/>
              </a:ext>
            </a:extLst>
          </p:cNvPr>
          <p:cNvSpPr>
            <a:spLocks noGrp="1"/>
          </p:cNvSpPr>
          <p:nvPr>
            <p:ph type="title"/>
          </p:nvPr>
        </p:nvSpPr>
        <p:spPr/>
        <p:txBody>
          <a:bodyPr/>
          <a:lstStyle/>
          <a:p>
            <a:r>
              <a:rPr lang="zh-TW" altLang="en-US" dirty="0"/>
              <a:t>直轄市、山區、海島 </a:t>
            </a:r>
            <a:r>
              <a:rPr lang="en-US" altLang="zh-TW" dirty="0"/>
              <a:t>WBGT</a:t>
            </a:r>
            <a:r>
              <a:rPr lang="zh-TW" altLang="en-US" dirty="0"/>
              <a:t> 年際變化 </a:t>
            </a:r>
            <a:r>
              <a:rPr lang="en-US" altLang="zh-TW" dirty="0"/>
              <a:t>1980-2018</a:t>
            </a:r>
            <a:endParaRPr lang="zh-TW" altLang="en-US" dirty="0"/>
          </a:p>
        </p:txBody>
      </p:sp>
      <p:pic>
        <p:nvPicPr>
          <p:cNvPr id="3" name="圖片 2">
            <a:extLst>
              <a:ext uri="{FF2B5EF4-FFF2-40B4-BE49-F238E27FC236}">
                <a16:creationId xmlns:a16="http://schemas.microsoft.com/office/drawing/2014/main" id="{A02F0924-E96B-4F1C-B50D-7CB57FA54219}"/>
              </a:ext>
            </a:extLst>
          </p:cNvPr>
          <p:cNvPicPr>
            <a:picLocks noChangeAspect="1"/>
          </p:cNvPicPr>
          <p:nvPr/>
        </p:nvPicPr>
        <p:blipFill rotWithShape="1">
          <a:blip r:embed="rId2"/>
          <a:srcRect b="6803"/>
          <a:stretch/>
        </p:blipFill>
        <p:spPr>
          <a:xfrm>
            <a:off x="2874264" y="1491449"/>
            <a:ext cx="6443471" cy="5001426"/>
          </a:xfrm>
          <a:prstGeom prst="rect">
            <a:avLst/>
          </a:prstGeom>
        </p:spPr>
      </p:pic>
    </p:spTree>
    <p:extLst>
      <p:ext uri="{BB962C8B-B14F-4D97-AF65-F5344CB8AC3E}">
        <p14:creationId xmlns:p14="http://schemas.microsoft.com/office/powerpoint/2010/main" val="731593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67293A-AD1D-49FC-98EB-F16F5AAABED8}"/>
              </a:ext>
            </a:extLst>
          </p:cNvPr>
          <p:cNvSpPr>
            <a:spLocks noGrp="1"/>
          </p:cNvSpPr>
          <p:nvPr>
            <p:ph type="title"/>
          </p:nvPr>
        </p:nvSpPr>
        <p:spPr/>
        <p:txBody>
          <a:bodyPr/>
          <a:lstStyle/>
          <a:p>
            <a:r>
              <a:rPr lang="zh-TW" altLang="en-US" dirty="0"/>
              <a:t>各類型測站 四季 </a:t>
            </a:r>
            <a:r>
              <a:rPr lang="en-US" altLang="zh-TW" dirty="0"/>
              <a:t>12</a:t>
            </a:r>
            <a:r>
              <a:rPr lang="zh-TW" altLang="en-US" dirty="0"/>
              <a:t>時 </a:t>
            </a:r>
            <a:r>
              <a:rPr lang="en-US" altLang="zh-TW" dirty="0"/>
              <a:t>WBGT</a:t>
            </a:r>
            <a:r>
              <a:rPr lang="zh-TW" altLang="en-US" dirty="0"/>
              <a:t> 年際變化 </a:t>
            </a:r>
            <a:r>
              <a:rPr lang="en-US" altLang="zh-TW" dirty="0"/>
              <a:t>1980-2018</a:t>
            </a:r>
            <a:endParaRPr lang="zh-TW" altLang="en-US" dirty="0"/>
          </a:p>
        </p:txBody>
      </p:sp>
      <p:pic>
        <p:nvPicPr>
          <p:cNvPr id="4" name="圖片 3">
            <a:extLst>
              <a:ext uri="{FF2B5EF4-FFF2-40B4-BE49-F238E27FC236}">
                <a16:creationId xmlns:a16="http://schemas.microsoft.com/office/drawing/2014/main" id="{108AAFBA-5DE2-4559-B79F-0BF80D60BD49}"/>
              </a:ext>
            </a:extLst>
          </p:cNvPr>
          <p:cNvPicPr>
            <a:picLocks noChangeAspect="1"/>
          </p:cNvPicPr>
          <p:nvPr/>
        </p:nvPicPr>
        <p:blipFill>
          <a:blip r:embed="rId2"/>
          <a:stretch>
            <a:fillRect/>
          </a:stretch>
        </p:blipFill>
        <p:spPr>
          <a:xfrm>
            <a:off x="716030" y="1812875"/>
            <a:ext cx="5857048" cy="4680000"/>
          </a:xfrm>
          <a:prstGeom prst="rect">
            <a:avLst/>
          </a:prstGeom>
        </p:spPr>
      </p:pic>
      <p:pic>
        <p:nvPicPr>
          <p:cNvPr id="5" name="圖片 4">
            <a:extLst>
              <a:ext uri="{FF2B5EF4-FFF2-40B4-BE49-F238E27FC236}">
                <a16:creationId xmlns:a16="http://schemas.microsoft.com/office/drawing/2014/main" id="{F21874AD-EAEB-4508-AC17-654C6B7B187A}"/>
              </a:ext>
            </a:extLst>
          </p:cNvPr>
          <p:cNvPicPr>
            <a:picLocks noChangeAspect="1"/>
          </p:cNvPicPr>
          <p:nvPr/>
        </p:nvPicPr>
        <p:blipFill>
          <a:blip r:embed="rId3"/>
          <a:stretch>
            <a:fillRect/>
          </a:stretch>
        </p:blipFill>
        <p:spPr>
          <a:xfrm>
            <a:off x="5367130" y="1812875"/>
            <a:ext cx="5857049" cy="4680000"/>
          </a:xfrm>
          <a:prstGeom prst="rect">
            <a:avLst/>
          </a:prstGeom>
        </p:spPr>
      </p:pic>
    </p:spTree>
    <p:extLst>
      <p:ext uri="{BB962C8B-B14F-4D97-AF65-F5344CB8AC3E}">
        <p14:creationId xmlns:p14="http://schemas.microsoft.com/office/powerpoint/2010/main" val="868248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2D6778-FD67-44EB-AE80-2A8D65DBA714}"/>
              </a:ext>
            </a:extLst>
          </p:cNvPr>
          <p:cNvSpPr>
            <a:spLocks noGrp="1"/>
          </p:cNvSpPr>
          <p:nvPr>
            <p:ph type="title"/>
          </p:nvPr>
        </p:nvSpPr>
        <p:spPr/>
        <p:txBody>
          <a:bodyPr/>
          <a:lstStyle/>
          <a:p>
            <a:r>
              <a:rPr lang="zh-TW" altLang="en-US" dirty="0"/>
              <a:t>各類型測站 四季 </a:t>
            </a:r>
            <a:r>
              <a:rPr lang="en-US" altLang="zh-TW" dirty="0"/>
              <a:t>12</a:t>
            </a:r>
            <a:r>
              <a:rPr lang="zh-TW" altLang="en-US" dirty="0"/>
              <a:t>時 </a:t>
            </a:r>
            <a:r>
              <a:rPr lang="en-US" altLang="zh-TW" dirty="0"/>
              <a:t>WBGT</a:t>
            </a:r>
            <a:r>
              <a:rPr lang="zh-TW" altLang="en-US" dirty="0"/>
              <a:t>  年際變化 </a:t>
            </a:r>
            <a:r>
              <a:rPr lang="en-US" altLang="zh-TW" dirty="0"/>
              <a:t>1980-2018</a:t>
            </a:r>
            <a:endParaRPr lang="zh-TW" altLang="en-US" dirty="0"/>
          </a:p>
        </p:txBody>
      </p:sp>
      <p:pic>
        <p:nvPicPr>
          <p:cNvPr id="3" name="圖片 2">
            <a:extLst>
              <a:ext uri="{FF2B5EF4-FFF2-40B4-BE49-F238E27FC236}">
                <a16:creationId xmlns:a16="http://schemas.microsoft.com/office/drawing/2014/main" id="{DA15ECEB-3EEC-4768-84C3-011E4E7C9B8C}"/>
              </a:ext>
            </a:extLst>
          </p:cNvPr>
          <p:cNvPicPr>
            <a:picLocks noChangeAspect="1"/>
          </p:cNvPicPr>
          <p:nvPr/>
        </p:nvPicPr>
        <p:blipFill>
          <a:blip r:embed="rId2"/>
          <a:stretch>
            <a:fillRect/>
          </a:stretch>
        </p:blipFill>
        <p:spPr>
          <a:xfrm>
            <a:off x="838200" y="1690688"/>
            <a:ext cx="5857049" cy="4680000"/>
          </a:xfrm>
          <a:prstGeom prst="rect">
            <a:avLst/>
          </a:prstGeom>
        </p:spPr>
      </p:pic>
      <p:pic>
        <p:nvPicPr>
          <p:cNvPr id="4" name="圖片 3">
            <a:extLst>
              <a:ext uri="{FF2B5EF4-FFF2-40B4-BE49-F238E27FC236}">
                <a16:creationId xmlns:a16="http://schemas.microsoft.com/office/drawing/2014/main" id="{6B906B6D-5BF2-4F46-B1F6-6DAD811A0C20}"/>
              </a:ext>
            </a:extLst>
          </p:cNvPr>
          <p:cNvPicPr>
            <a:picLocks noChangeAspect="1"/>
          </p:cNvPicPr>
          <p:nvPr/>
        </p:nvPicPr>
        <p:blipFill>
          <a:blip r:embed="rId3"/>
          <a:stretch>
            <a:fillRect/>
          </a:stretch>
        </p:blipFill>
        <p:spPr>
          <a:xfrm>
            <a:off x="5457951" y="1690688"/>
            <a:ext cx="5857049" cy="4680000"/>
          </a:xfrm>
          <a:prstGeom prst="rect">
            <a:avLst/>
          </a:prstGeom>
        </p:spPr>
      </p:pic>
    </p:spTree>
    <p:extLst>
      <p:ext uri="{BB962C8B-B14F-4D97-AF65-F5344CB8AC3E}">
        <p14:creationId xmlns:p14="http://schemas.microsoft.com/office/powerpoint/2010/main" val="341004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SI Quest QUESTemp 32-34-36 Area Heat Stress Monitors -">
            <a:extLst>
              <a:ext uri="{FF2B5EF4-FFF2-40B4-BE49-F238E27FC236}">
                <a16:creationId xmlns:a16="http://schemas.microsoft.com/office/drawing/2014/main" id="{0984B2D0-B55C-4ACB-8434-B007E6CDD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0" y="324678"/>
            <a:ext cx="2762250" cy="2371725"/>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FFD79A0F-2650-40CC-A312-616BB960526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綜合溫度熱指數</a:t>
            </a:r>
            <a:r>
              <a:rPr lang="en-US" altLang="zh-TW" dirty="0">
                <a:latin typeface="微軟正黑體" panose="020B0604030504040204" pitchFamily="34" charset="-120"/>
                <a:ea typeface="微軟正黑體" panose="020B0604030504040204" pitchFamily="34" charset="-120"/>
              </a:rPr>
              <a:t>WBGT(</a:t>
            </a:r>
            <a:r>
              <a:rPr lang="zh-TW" altLang="en-US" dirty="0">
                <a:latin typeface="微軟正黑體" panose="020B0604030504040204" pitchFamily="34" charset="-120"/>
                <a:ea typeface="微軟正黑體" panose="020B0604030504040204" pitchFamily="34" charset="-120"/>
              </a:rPr>
              <a:t>濕球黑球溫度</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5C9CE75D-5348-4479-A969-11B7078755F3}"/>
              </a:ext>
            </a:extLst>
          </p:cNvPr>
          <p:cNvSpPr>
            <a:spLocks noGrp="1"/>
          </p:cNvSpPr>
          <p:nvPr>
            <p:ph idx="1"/>
          </p:nvPr>
        </p:nvSpPr>
        <p:spPr>
          <a:xfrm>
            <a:off x="838200" y="1825625"/>
            <a:ext cx="10515600" cy="4351338"/>
          </a:xfrm>
        </p:spPr>
        <p:txBody>
          <a:bodyPr>
            <a:normAutofit fontScale="92500" lnSpcReduction="10000"/>
          </a:bodyPr>
          <a:lstStyle/>
          <a:p>
            <a:r>
              <a:rPr lang="zh-TW" altLang="en-US" dirty="0">
                <a:latin typeface="微軟正黑體" panose="020B0604030504040204" pitchFamily="34" charset="-120"/>
                <a:ea typeface="微軟正黑體" panose="020B0604030504040204" pitchFamily="34" charset="-120"/>
              </a:rPr>
              <a:t>室內量測 </a:t>
            </a:r>
            <a:r>
              <a:rPr lang="en-US" altLang="zh-TW" dirty="0"/>
              <a:t>WBGT</a:t>
            </a:r>
            <a:r>
              <a:rPr lang="zh-TW" altLang="en-US" dirty="0"/>
              <a:t> </a:t>
            </a:r>
            <a:r>
              <a:rPr lang="en-US" altLang="zh-TW" dirty="0"/>
              <a:t>= 0.7</a:t>
            </a:r>
            <a:r>
              <a:rPr lang="zh-TW" altLang="en-US" dirty="0"/>
              <a:t> * </a:t>
            </a:r>
            <a:r>
              <a:rPr lang="en-US" altLang="zh-TW" dirty="0"/>
              <a:t>Tw</a:t>
            </a:r>
            <a:r>
              <a:rPr lang="zh-TW" altLang="en-US" dirty="0"/>
              <a:t> </a:t>
            </a:r>
            <a:r>
              <a:rPr lang="en-US" altLang="zh-TW" dirty="0"/>
              <a:t>+</a:t>
            </a:r>
            <a:r>
              <a:rPr lang="zh-TW" altLang="en-US" dirty="0"/>
              <a:t> </a:t>
            </a:r>
            <a:r>
              <a:rPr lang="en-US" altLang="zh-TW" dirty="0"/>
              <a:t>0.3 * </a:t>
            </a:r>
            <a:r>
              <a:rPr lang="en-US" altLang="zh-TW" dirty="0" err="1"/>
              <a:t>Tg</a:t>
            </a:r>
            <a:r>
              <a:rPr lang="en-US" altLang="zh-TW" dirty="0"/>
              <a:t> </a:t>
            </a:r>
            <a:endParaRPr lang="en-US" altLang="zh-TW" dirty="0">
              <a:latin typeface="微軟正黑體" panose="020B0604030504040204" pitchFamily="34" charset="-120"/>
              <a:ea typeface="微軟正黑體" panose="020B0604030504040204" pitchFamily="34" charset="-120"/>
            </a:endParaRPr>
          </a:p>
          <a:p>
            <a:pPr lvl="1"/>
            <a:r>
              <a:rPr lang="zh-TW" altLang="en-US" dirty="0">
                <a:latin typeface="微軟正黑體" panose="020B0604030504040204" pitchFamily="34" charset="-120"/>
                <a:ea typeface="微軟正黑體" panose="020B0604030504040204" pitchFamily="34" charset="-120"/>
              </a:rPr>
              <a:t>在勞工作業場所現行規範下，熱危害著重於室內熱源所產生，</a:t>
            </a:r>
            <a:r>
              <a:rPr lang="en-US" altLang="zh-TW" dirty="0">
                <a:latin typeface="微軟正黑體" panose="020B0604030504040204" pitchFamily="34" charset="-120"/>
                <a:ea typeface="微軟正黑體" panose="020B0604030504040204" pitchFamily="34" charset="-120"/>
              </a:rPr>
              <a:t>WBGT </a:t>
            </a:r>
            <a:r>
              <a:rPr lang="zh-TW" altLang="en-US" dirty="0">
                <a:latin typeface="微軟正黑體" panose="020B0604030504040204" pitchFamily="34" charset="-120"/>
                <a:ea typeface="微軟正黑體" panose="020B0604030504040204" pitchFamily="34" charset="-120"/>
              </a:rPr>
              <a:t>指數是使用 </a:t>
            </a:r>
            <a:r>
              <a:rPr lang="en-US" altLang="zh-TW" dirty="0">
                <a:latin typeface="微軟正黑體" panose="020B0604030504040204" pitchFamily="34" charset="-120"/>
                <a:ea typeface="微軟正黑體" panose="020B0604030504040204" pitchFamily="34" charset="-120"/>
              </a:rPr>
              <a:t>QUEST(3MTM, Oconomowoc, WI, USA)</a:t>
            </a:r>
            <a:r>
              <a:rPr lang="zh-TW" altLang="en-US" dirty="0">
                <a:latin typeface="微軟正黑體" panose="020B0604030504040204" pitchFamily="34" charset="-120"/>
                <a:ea typeface="微軟正黑體" panose="020B0604030504040204" pitchFamily="34" charset="-120"/>
              </a:rPr>
              <a:t>等商用儀器直接測量得到，包括乾球溫度</a:t>
            </a:r>
            <a:r>
              <a:rPr lang="en-US" altLang="zh-TW" dirty="0">
                <a:latin typeface="微軟正黑體" panose="020B0604030504040204" pitchFamily="34" charset="-120"/>
                <a:ea typeface="微軟正黑體" panose="020B0604030504040204" pitchFamily="34" charset="-120"/>
              </a:rPr>
              <a:t>(Ta)</a:t>
            </a:r>
            <a:r>
              <a:rPr lang="zh-TW" altLang="en-US" dirty="0">
                <a:latin typeface="微軟正黑體" panose="020B0604030504040204" pitchFamily="34" charset="-120"/>
                <a:ea typeface="微軟正黑體" panose="020B0604030504040204" pitchFamily="34" charset="-120"/>
              </a:rPr>
              <a:t>、黑球溫度</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Tg</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及濕球溫度</a:t>
            </a:r>
            <a:r>
              <a:rPr lang="en-US" altLang="zh-TW" dirty="0">
                <a:latin typeface="微軟正黑體" panose="020B0604030504040204" pitchFamily="34" charset="-120"/>
                <a:ea typeface="微軟正黑體" panose="020B0604030504040204" pitchFamily="34" charset="-120"/>
              </a:rPr>
              <a:t>(Tw)</a:t>
            </a:r>
            <a:r>
              <a:rPr lang="zh-TW" altLang="en-US" dirty="0">
                <a:latin typeface="微軟正黑體" panose="020B0604030504040204" pitchFamily="34" charset="-120"/>
                <a:ea typeface="微軟正黑體" panose="020B0604030504040204" pitchFamily="34" charset="-120"/>
              </a:rPr>
              <a:t>，再綜合此三種溫度而得。</a:t>
            </a:r>
            <a:endParaRPr lang="en-US" altLang="zh-TW" dirty="0">
              <a:latin typeface="微軟正黑體" panose="020B0604030504040204" pitchFamily="34" charset="-120"/>
              <a:ea typeface="微軟正黑體" panose="020B0604030504040204" pitchFamily="34" charset="-120"/>
            </a:endParaRPr>
          </a:p>
          <a:p>
            <a:pPr lvl="1"/>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室外量測 </a:t>
            </a:r>
            <a:r>
              <a:rPr lang="en-US" altLang="zh-TW" dirty="0"/>
              <a:t>WBGT = 0.7 * Tw + 0.2 * </a:t>
            </a:r>
            <a:r>
              <a:rPr lang="en-US" altLang="zh-TW" dirty="0" err="1"/>
              <a:t>Tg</a:t>
            </a:r>
            <a:r>
              <a:rPr lang="en-US" altLang="zh-TW" dirty="0"/>
              <a:t> + 0.1 * Ta </a:t>
            </a:r>
          </a:p>
          <a:p>
            <a:pPr lvl="1"/>
            <a:r>
              <a:rPr lang="zh-TW" altLang="en-US" dirty="0">
                <a:latin typeface="微軟正黑體" panose="020B0604030504040204" pitchFamily="34" charset="-120"/>
                <a:ea typeface="微軟正黑體" panose="020B0604030504040204" pitchFamily="34" charset="-120"/>
              </a:rPr>
              <a:t>目前市售之測量儀器，無法長時間在日照下進行測量，會有過熱當機的問題，無法依傳統測量方法在戶外高氣溫作業環境下進行勞工熱危害暴險評估。</a:t>
            </a:r>
            <a:endParaRPr lang="en-US" altLang="zh-TW" dirty="0">
              <a:latin typeface="微軟正黑體" panose="020B0604030504040204" pitchFamily="34" charset="-120"/>
              <a:ea typeface="微軟正黑體" panose="020B0604030504040204" pitchFamily="34" charset="-120"/>
            </a:endParaRPr>
          </a:p>
          <a:p>
            <a:pPr lvl="1"/>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替代方案：使用中央氣象局的氣象資料推算</a:t>
            </a:r>
            <a:endParaRPr lang="en-US" altLang="zh-TW" dirty="0">
              <a:latin typeface="微軟正黑體" panose="020B0604030504040204" pitchFamily="34" charset="-120"/>
              <a:ea typeface="微軟正黑體" panose="020B0604030504040204" pitchFamily="34" charset="-120"/>
            </a:endParaRPr>
          </a:p>
          <a:p>
            <a:pPr lvl="1"/>
            <a:r>
              <a:rPr lang="zh-TW" altLang="en-US" dirty="0">
                <a:latin typeface="微軟正黑體" panose="020B0604030504040204" pitchFamily="34" charset="-120"/>
                <a:ea typeface="微軟正黑體" panose="020B0604030504040204" pitchFamily="34" charset="-120"/>
              </a:rPr>
              <a:t>可得乾球溫度，但缺乏濕球溫度及黑球溫度資料，因此利用氣象局已有與濕球及黑球溫度相關的測量數據再代入理論推導式來計算出室外 </a:t>
            </a:r>
            <a:r>
              <a:rPr lang="en-US" altLang="zh-TW" dirty="0">
                <a:latin typeface="微軟正黑體" panose="020B0604030504040204" pitchFamily="34" charset="-120"/>
                <a:ea typeface="微軟正黑體" panose="020B0604030504040204" pitchFamily="34" charset="-120"/>
              </a:rPr>
              <a:t>WBGT </a:t>
            </a:r>
            <a:r>
              <a:rPr lang="zh-TW" altLang="en-US" dirty="0">
                <a:latin typeface="微軟正黑體" panose="020B0604030504040204" pitchFamily="34" charset="-120"/>
                <a:ea typeface="微軟正黑體" panose="020B0604030504040204" pitchFamily="34" charset="-120"/>
              </a:rPr>
              <a:t>指數</a:t>
            </a:r>
          </a:p>
        </p:txBody>
      </p:sp>
    </p:spTree>
    <p:extLst>
      <p:ext uri="{BB962C8B-B14F-4D97-AF65-F5344CB8AC3E}">
        <p14:creationId xmlns:p14="http://schemas.microsoft.com/office/powerpoint/2010/main" val="3245684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212454-57FC-4E01-898A-8211EDC10AB9}"/>
              </a:ext>
            </a:extLst>
          </p:cNvPr>
          <p:cNvSpPr>
            <a:spLocks noGrp="1"/>
          </p:cNvSpPr>
          <p:nvPr>
            <p:ph type="title"/>
          </p:nvPr>
        </p:nvSpPr>
        <p:spPr/>
        <p:txBody>
          <a:bodyPr/>
          <a:lstStyle/>
          <a:p>
            <a:r>
              <a:rPr lang="zh-TW" altLang="en-US" dirty="0"/>
              <a:t>各類型測站 夏冬 </a:t>
            </a:r>
            <a:r>
              <a:rPr lang="en-US" altLang="zh-TW" dirty="0"/>
              <a:t>12</a:t>
            </a:r>
            <a:r>
              <a:rPr lang="zh-TW" altLang="en-US" dirty="0"/>
              <a:t>時 全天空日射量</a:t>
            </a:r>
            <a:r>
              <a:rPr lang="en-US" altLang="zh-TW" dirty="0"/>
              <a:t>(MJ/㎡) </a:t>
            </a:r>
            <a:r>
              <a:rPr lang="zh-TW" altLang="en-US" dirty="0"/>
              <a:t>年際變化 </a:t>
            </a:r>
            <a:r>
              <a:rPr lang="en-US" altLang="zh-TW" dirty="0"/>
              <a:t>1980-2018</a:t>
            </a:r>
            <a:endParaRPr lang="zh-TW" altLang="en-US" dirty="0"/>
          </a:p>
        </p:txBody>
      </p:sp>
      <p:pic>
        <p:nvPicPr>
          <p:cNvPr id="3" name="圖片 2">
            <a:extLst>
              <a:ext uri="{FF2B5EF4-FFF2-40B4-BE49-F238E27FC236}">
                <a16:creationId xmlns:a16="http://schemas.microsoft.com/office/drawing/2014/main" id="{5EFF53D3-AFD4-4BA9-804E-EDD2225A13B4}"/>
              </a:ext>
            </a:extLst>
          </p:cNvPr>
          <p:cNvPicPr>
            <a:picLocks noChangeAspect="1"/>
          </p:cNvPicPr>
          <p:nvPr/>
        </p:nvPicPr>
        <p:blipFill>
          <a:blip r:embed="rId2"/>
          <a:stretch>
            <a:fillRect/>
          </a:stretch>
        </p:blipFill>
        <p:spPr>
          <a:xfrm>
            <a:off x="838200" y="1666404"/>
            <a:ext cx="5920409" cy="4730629"/>
          </a:xfrm>
          <a:prstGeom prst="rect">
            <a:avLst/>
          </a:prstGeom>
        </p:spPr>
      </p:pic>
      <p:pic>
        <p:nvPicPr>
          <p:cNvPr id="5" name="圖片 4">
            <a:extLst>
              <a:ext uri="{FF2B5EF4-FFF2-40B4-BE49-F238E27FC236}">
                <a16:creationId xmlns:a16="http://schemas.microsoft.com/office/drawing/2014/main" id="{7C3BFDF0-A1AA-4DAE-9F27-BC9B15774AE3}"/>
              </a:ext>
            </a:extLst>
          </p:cNvPr>
          <p:cNvPicPr>
            <a:picLocks noChangeAspect="1"/>
          </p:cNvPicPr>
          <p:nvPr/>
        </p:nvPicPr>
        <p:blipFill>
          <a:blip r:embed="rId3"/>
          <a:stretch>
            <a:fillRect/>
          </a:stretch>
        </p:blipFill>
        <p:spPr>
          <a:xfrm>
            <a:off x="5433392" y="1666407"/>
            <a:ext cx="5920408" cy="4730626"/>
          </a:xfrm>
          <a:prstGeom prst="rect">
            <a:avLst/>
          </a:prstGeom>
        </p:spPr>
      </p:pic>
    </p:spTree>
    <p:extLst>
      <p:ext uri="{BB962C8B-B14F-4D97-AF65-F5344CB8AC3E}">
        <p14:creationId xmlns:p14="http://schemas.microsoft.com/office/powerpoint/2010/main" val="3749945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26DB5C-5EAC-4E81-91CB-616EA817CE15}"/>
              </a:ext>
            </a:extLst>
          </p:cNvPr>
          <p:cNvSpPr>
            <a:spLocks noGrp="1"/>
          </p:cNvSpPr>
          <p:nvPr>
            <p:ph type="title"/>
          </p:nvPr>
        </p:nvSpPr>
        <p:spPr/>
        <p:txBody>
          <a:bodyPr/>
          <a:lstStyle/>
          <a:p>
            <a:r>
              <a:rPr lang="zh-TW" altLang="en-US" dirty="0"/>
              <a:t>直轄市、山區、海島 四季 </a:t>
            </a:r>
            <a:r>
              <a:rPr lang="en-US" altLang="zh-TW" dirty="0"/>
              <a:t>WBGT</a:t>
            </a:r>
            <a:r>
              <a:rPr lang="zh-TW" altLang="en-US" dirty="0"/>
              <a:t>距平 年際變化 </a:t>
            </a:r>
            <a:r>
              <a:rPr lang="en-US" altLang="zh-TW" dirty="0"/>
              <a:t>1980-2018</a:t>
            </a:r>
            <a:endParaRPr lang="zh-TW" altLang="en-US" dirty="0"/>
          </a:p>
        </p:txBody>
      </p:sp>
      <p:pic>
        <p:nvPicPr>
          <p:cNvPr id="3" name="圖片 2">
            <a:extLst>
              <a:ext uri="{FF2B5EF4-FFF2-40B4-BE49-F238E27FC236}">
                <a16:creationId xmlns:a16="http://schemas.microsoft.com/office/drawing/2014/main" id="{D102913E-F519-4FC6-A3AB-E9511E812430}"/>
              </a:ext>
            </a:extLst>
          </p:cNvPr>
          <p:cNvPicPr>
            <a:picLocks noChangeAspect="1"/>
          </p:cNvPicPr>
          <p:nvPr/>
        </p:nvPicPr>
        <p:blipFill>
          <a:blip r:embed="rId2"/>
          <a:stretch>
            <a:fillRect/>
          </a:stretch>
        </p:blipFill>
        <p:spPr>
          <a:xfrm>
            <a:off x="224017" y="2330802"/>
            <a:ext cx="4322420" cy="3600000"/>
          </a:xfrm>
          <a:prstGeom prst="rect">
            <a:avLst/>
          </a:prstGeom>
        </p:spPr>
      </p:pic>
      <p:pic>
        <p:nvPicPr>
          <p:cNvPr id="5" name="圖片 4">
            <a:extLst>
              <a:ext uri="{FF2B5EF4-FFF2-40B4-BE49-F238E27FC236}">
                <a16:creationId xmlns:a16="http://schemas.microsoft.com/office/drawing/2014/main" id="{66981F66-7E02-40E3-9452-75254F6AE7B4}"/>
              </a:ext>
            </a:extLst>
          </p:cNvPr>
          <p:cNvPicPr>
            <a:picLocks noChangeAspect="1"/>
          </p:cNvPicPr>
          <p:nvPr/>
        </p:nvPicPr>
        <p:blipFill>
          <a:blip r:embed="rId3"/>
          <a:stretch>
            <a:fillRect/>
          </a:stretch>
        </p:blipFill>
        <p:spPr>
          <a:xfrm>
            <a:off x="3934789" y="2330802"/>
            <a:ext cx="4322422" cy="3600000"/>
          </a:xfrm>
          <a:prstGeom prst="rect">
            <a:avLst/>
          </a:prstGeom>
        </p:spPr>
      </p:pic>
      <p:pic>
        <p:nvPicPr>
          <p:cNvPr id="4" name="圖片 3">
            <a:extLst>
              <a:ext uri="{FF2B5EF4-FFF2-40B4-BE49-F238E27FC236}">
                <a16:creationId xmlns:a16="http://schemas.microsoft.com/office/drawing/2014/main" id="{35F5BCDE-E1AE-465E-8E80-BD53381C6BA2}"/>
              </a:ext>
            </a:extLst>
          </p:cNvPr>
          <p:cNvPicPr>
            <a:picLocks noChangeAspect="1"/>
          </p:cNvPicPr>
          <p:nvPr/>
        </p:nvPicPr>
        <p:blipFill>
          <a:blip r:embed="rId4"/>
          <a:stretch>
            <a:fillRect/>
          </a:stretch>
        </p:blipFill>
        <p:spPr>
          <a:xfrm>
            <a:off x="7645562" y="2330802"/>
            <a:ext cx="4322421" cy="3600000"/>
          </a:xfrm>
          <a:prstGeom prst="rect">
            <a:avLst/>
          </a:prstGeom>
        </p:spPr>
      </p:pic>
    </p:spTree>
    <p:extLst>
      <p:ext uri="{BB962C8B-B14F-4D97-AF65-F5344CB8AC3E}">
        <p14:creationId xmlns:p14="http://schemas.microsoft.com/office/powerpoint/2010/main" val="3258022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8E78A1-902C-493D-965C-79CBFA856615}"/>
              </a:ext>
            </a:extLst>
          </p:cNvPr>
          <p:cNvSpPr>
            <a:spLocks noGrp="1"/>
          </p:cNvSpPr>
          <p:nvPr>
            <p:ph type="title"/>
          </p:nvPr>
        </p:nvSpPr>
        <p:spPr/>
        <p:txBody>
          <a:bodyPr/>
          <a:lstStyle/>
          <a:p>
            <a:r>
              <a:rPr lang="zh-TW" altLang="en-US" dirty="0"/>
              <a:t>年際變化</a:t>
            </a:r>
            <a:r>
              <a:rPr lang="en-US" altLang="zh-TW" dirty="0"/>
              <a:t>(</a:t>
            </a:r>
            <a:r>
              <a:rPr lang="zh-TW" altLang="en-US" dirty="0"/>
              <a:t>距平</a:t>
            </a:r>
            <a:r>
              <a:rPr lang="en-US" altLang="zh-TW" dirty="0"/>
              <a:t>)-</a:t>
            </a:r>
            <a:r>
              <a:rPr lang="zh-TW" altLang="en-US" dirty="0"/>
              <a:t>各測站</a:t>
            </a:r>
          </a:p>
        </p:txBody>
      </p:sp>
      <p:sp>
        <p:nvSpPr>
          <p:cNvPr id="3" name="文字版面配置區 2">
            <a:extLst>
              <a:ext uri="{FF2B5EF4-FFF2-40B4-BE49-F238E27FC236}">
                <a16:creationId xmlns:a16="http://schemas.microsoft.com/office/drawing/2014/main" id="{38C91058-F6AD-48BB-A254-3C2C0B83A8A2}"/>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489117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0063C9-C3CA-484B-852B-26E2E0208B3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6321D83-2167-450E-A4CC-D2D2651DD2AC}"/>
              </a:ext>
            </a:extLst>
          </p:cNvPr>
          <p:cNvSpPr>
            <a:spLocks noGrp="1"/>
          </p:cNvSpPr>
          <p:nvPr>
            <p:ph idx="1"/>
          </p:nvPr>
        </p:nvSpPr>
        <p:spPr/>
        <p:txBody>
          <a:bodyPr/>
          <a:lstStyle/>
          <a:p>
            <a:endParaRPr lang="zh-TW" altLang="en-US"/>
          </a:p>
        </p:txBody>
      </p:sp>
      <p:pic>
        <p:nvPicPr>
          <p:cNvPr id="6" name="圖片 5">
            <a:extLst>
              <a:ext uri="{FF2B5EF4-FFF2-40B4-BE49-F238E27FC236}">
                <a16:creationId xmlns:a16="http://schemas.microsoft.com/office/drawing/2014/main" id="{1F105E4A-F010-4814-9AD8-1B5058FF4FE1}"/>
              </a:ext>
            </a:extLst>
          </p:cNvPr>
          <p:cNvPicPr>
            <a:picLocks noChangeAspect="1"/>
          </p:cNvPicPr>
          <p:nvPr/>
        </p:nvPicPr>
        <p:blipFill>
          <a:blip r:embed="rId2"/>
          <a:stretch>
            <a:fillRect/>
          </a:stretch>
        </p:blipFill>
        <p:spPr>
          <a:xfrm>
            <a:off x="838200" y="534191"/>
            <a:ext cx="10533333" cy="6323809"/>
          </a:xfrm>
          <a:prstGeom prst="rect">
            <a:avLst/>
          </a:prstGeom>
        </p:spPr>
      </p:pic>
    </p:spTree>
    <p:extLst>
      <p:ext uri="{BB962C8B-B14F-4D97-AF65-F5344CB8AC3E}">
        <p14:creationId xmlns:p14="http://schemas.microsoft.com/office/powerpoint/2010/main" val="712689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AC4EC9-13C5-49E4-9495-BBC306B4861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13382E7-0AA3-4EFB-B50F-4AC5508917A2}"/>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5BE4A0D0-DDED-44F8-BF83-A9BBBB9C9E1D}"/>
              </a:ext>
            </a:extLst>
          </p:cNvPr>
          <p:cNvPicPr>
            <a:picLocks noChangeAspect="1"/>
          </p:cNvPicPr>
          <p:nvPr/>
        </p:nvPicPr>
        <p:blipFill>
          <a:blip r:embed="rId2"/>
          <a:stretch>
            <a:fillRect/>
          </a:stretch>
        </p:blipFill>
        <p:spPr>
          <a:xfrm>
            <a:off x="0" y="271633"/>
            <a:ext cx="12192000" cy="6314733"/>
          </a:xfrm>
          <a:prstGeom prst="rect">
            <a:avLst/>
          </a:prstGeom>
        </p:spPr>
      </p:pic>
    </p:spTree>
    <p:extLst>
      <p:ext uri="{BB962C8B-B14F-4D97-AF65-F5344CB8AC3E}">
        <p14:creationId xmlns:p14="http://schemas.microsoft.com/office/powerpoint/2010/main" val="3856904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671A2B-4A12-450E-8ACD-AA90CC3C1A7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3A5DBEB-BC60-4C9C-8422-508594530D42}"/>
              </a:ext>
            </a:extLst>
          </p:cNvPr>
          <p:cNvSpPr>
            <a:spLocks noGrp="1"/>
          </p:cNvSpPr>
          <p:nvPr>
            <p:ph idx="1"/>
          </p:nvPr>
        </p:nvSpPr>
        <p:spPr/>
        <p:txBody>
          <a:bodyPr/>
          <a:lstStyle/>
          <a:p>
            <a:endParaRPr lang="zh-TW" altLang="en-US"/>
          </a:p>
        </p:txBody>
      </p:sp>
      <p:pic>
        <p:nvPicPr>
          <p:cNvPr id="6" name="圖片 5">
            <a:extLst>
              <a:ext uri="{FF2B5EF4-FFF2-40B4-BE49-F238E27FC236}">
                <a16:creationId xmlns:a16="http://schemas.microsoft.com/office/drawing/2014/main" id="{3E7343D7-EAA6-464E-A585-0DABF8D58462}"/>
              </a:ext>
            </a:extLst>
          </p:cNvPr>
          <p:cNvPicPr>
            <a:picLocks noChangeAspect="1"/>
          </p:cNvPicPr>
          <p:nvPr/>
        </p:nvPicPr>
        <p:blipFill>
          <a:blip r:embed="rId2"/>
          <a:stretch>
            <a:fillRect/>
          </a:stretch>
        </p:blipFill>
        <p:spPr>
          <a:xfrm>
            <a:off x="829333" y="267095"/>
            <a:ext cx="10533333" cy="6323809"/>
          </a:xfrm>
          <a:prstGeom prst="rect">
            <a:avLst/>
          </a:prstGeom>
        </p:spPr>
      </p:pic>
    </p:spTree>
    <p:extLst>
      <p:ext uri="{BB962C8B-B14F-4D97-AF65-F5344CB8AC3E}">
        <p14:creationId xmlns:p14="http://schemas.microsoft.com/office/powerpoint/2010/main" val="4046866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82CF3E-1EB9-4828-A7F2-08470E92232E}"/>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3E318EB1-57F5-421E-926B-D0E42F2217BF}"/>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71F9C71E-91ED-44FA-A7CC-CF8FF5428B8A}"/>
              </a:ext>
            </a:extLst>
          </p:cNvPr>
          <p:cNvPicPr>
            <a:picLocks noChangeAspect="1"/>
          </p:cNvPicPr>
          <p:nvPr/>
        </p:nvPicPr>
        <p:blipFill>
          <a:blip r:embed="rId2"/>
          <a:stretch>
            <a:fillRect/>
          </a:stretch>
        </p:blipFill>
        <p:spPr>
          <a:xfrm>
            <a:off x="829333" y="267095"/>
            <a:ext cx="10533333" cy="6323809"/>
          </a:xfrm>
          <a:prstGeom prst="rect">
            <a:avLst/>
          </a:prstGeom>
        </p:spPr>
      </p:pic>
    </p:spTree>
    <p:extLst>
      <p:ext uri="{BB962C8B-B14F-4D97-AF65-F5344CB8AC3E}">
        <p14:creationId xmlns:p14="http://schemas.microsoft.com/office/powerpoint/2010/main" val="2766116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D6BBD7-EB18-460C-B73A-5C9BD8446FB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D722F46-C4BF-4F07-8215-2C81D98732CD}"/>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6D19EB83-7934-4C1D-A0AD-8599F77E0C9C}"/>
              </a:ext>
            </a:extLst>
          </p:cNvPr>
          <p:cNvPicPr>
            <a:picLocks noChangeAspect="1"/>
          </p:cNvPicPr>
          <p:nvPr/>
        </p:nvPicPr>
        <p:blipFill>
          <a:blip r:embed="rId2"/>
          <a:stretch>
            <a:fillRect/>
          </a:stretch>
        </p:blipFill>
        <p:spPr>
          <a:xfrm>
            <a:off x="829333" y="267095"/>
            <a:ext cx="10533333" cy="6323809"/>
          </a:xfrm>
          <a:prstGeom prst="rect">
            <a:avLst/>
          </a:prstGeom>
        </p:spPr>
      </p:pic>
    </p:spTree>
    <p:extLst>
      <p:ext uri="{BB962C8B-B14F-4D97-AF65-F5344CB8AC3E}">
        <p14:creationId xmlns:p14="http://schemas.microsoft.com/office/powerpoint/2010/main" val="1240237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F7EEB9-99FA-4F7D-84EF-BED90066B54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AB0ABB1-9859-454D-B4EF-5890008F3640}"/>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1698EE88-A01A-4260-9B28-825120C8B83B}"/>
              </a:ext>
            </a:extLst>
          </p:cNvPr>
          <p:cNvPicPr>
            <a:picLocks noChangeAspect="1"/>
          </p:cNvPicPr>
          <p:nvPr/>
        </p:nvPicPr>
        <p:blipFill>
          <a:blip r:embed="rId2"/>
          <a:stretch>
            <a:fillRect/>
          </a:stretch>
        </p:blipFill>
        <p:spPr>
          <a:xfrm>
            <a:off x="829333" y="267095"/>
            <a:ext cx="10533333" cy="6323809"/>
          </a:xfrm>
          <a:prstGeom prst="rect">
            <a:avLst/>
          </a:prstGeom>
        </p:spPr>
      </p:pic>
    </p:spTree>
    <p:extLst>
      <p:ext uri="{BB962C8B-B14F-4D97-AF65-F5344CB8AC3E}">
        <p14:creationId xmlns:p14="http://schemas.microsoft.com/office/powerpoint/2010/main" val="170530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550694-BF43-4BD0-9747-F2406CDA9759}"/>
              </a:ext>
            </a:extLst>
          </p:cNvPr>
          <p:cNvSpPr>
            <a:spLocks noGrp="1"/>
          </p:cNvSpPr>
          <p:nvPr>
            <p:ph type="title"/>
          </p:nvPr>
        </p:nvSpPr>
        <p:spPr/>
        <p:txBody>
          <a:bodyPr/>
          <a:lstStyle/>
          <a:p>
            <a:r>
              <a:rPr lang="en-US" altLang="zh-TW" dirty="0"/>
              <a:t>Method</a:t>
            </a:r>
            <a:endParaRPr lang="zh-TW" altLang="en-US" dirty="0"/>
          </a:p>
        </p:txBody>
      </p:sp>
      <p:sp>
        <p:nvSpPr>
          <p:cNvPr id="3" name="內容版面配置區 2">
            <a:extLst>
              <a:ext uri="{FF2B5EF4-FFF2-40B4-BE49-F238E27FC236}">
                <a16:creationId xmlns:a16="http://schemas.microsoft.com/office/drawing/2014/main" id="{6BCDAFA2-04AF-4026-B799-81FBEDD9B987}"/>
              </a:ext>
            </a:extLst>
          </p:cNvPr>
          <p:cNvSpPr>
            <a:spLocks noGrp="1"/>
          </p:cNvSpPr>
          <p:nvPr>
            <p:ph idx="1"/>
          </p:nvPr>
        </p:nvSpPr>
        <p:spPr/>
        <p:txBody>
          <a:bodyPr/>
          <a:lstStyle/>
          <a:p>
            <a:r>
              <a:rPr lang="en-US" altLang="zh-TW" dirty="0"/>
              <a:t>Translate the program of Excel VBA</a:t>
            </a:r>
            <a:r>
              <a:rPr lang="zh-TW" altLang="en-US" dirty="0"/>
              <a:t> </a:t>
            </a:r>
            <a:r>
              <a:rPr lang="en-US" altLang="zh-TW" dirty="0"/>
              <a:t>into R script</a:t>
            </a:r>
          </a:p>
          <a:p>
            <a:endParaRPr lang="en-US" altLang="zh-TW" dirty="0"/>
          </a:p>
          <a:p>
            <a:r>
              <a:rPr lang="en-US" altLang="zh-TW" dirty="0"/>
              <a:t>Estimate </a:t>
            </a:r>
            <a:r>
              <a:rPr lang="en-US" altLang="zh-TW" dirty="0" err="1"/>
              <a:t>Twb</a:t>
            </a:r>
            <a:r>
              <a:rPr lang="en-US" altLang="zh-TW" dirty="0"/>
              <a:t>(Natural wet bulb temperature), </a:t>
            </a:r>
            <a:r>
              <a:rPr lang="en-US" altLang="zh-TW" dirty="0" err="1"/>
              <a:t>Tg</a:t>
            </a:r>
            <a:r>
              <a:rPr lang="en-US" altLang="zh-TW" dirty="0"/>
              <a:t>(globe temperature)</a:t>
            </a:r>
          </a:p>
          <a:p>
            <a:r>
              <a:rPr lang="en-US" altLang="zh-TW" dirty="0"/>
              <a:t>WBGT(outdoor) =  0.7 * </a:t>
            </a:r>
            <a:r>
              <a:rPr lang="en-US" altLang="zh-TW" dirty="0" err="1"/>
              <a:t>Twb</a:t>
            </a:r>
            <a:r>
              <a:rPr lang="en-US" altLang="zh-TW" dirty="0"/>
              <a:t> + 0.2 * </a:t>
            </a:r>
            <a:r>
              <a:rPr lang="en-US" altLang="zh-TW" dirty="0" err="1"/>
              <a:t>Tg</a:t>
            </a:r>
            <a:r>
              <a:rPr lang="en-US" altLang="zh-TW" dirty="0"/>
              <a:t> + 0.1 * Ta (dry bulb)</a:t>
            </a:r>
            <a:endParaRPr lang="zh-TW" altLang="en-US" dirty="0"/>
          </a:p>
          <a:p>
            <a:endParaRPr lang="zh-TW" altLang="en-US" dirty="0"/>
          </a:p>
        </p:txBody>
      </p:sp>
    </p:spTree>
    <p:extLst>
      <p:ext uri="{BB962C8B-B14F-4D97-AF65-F5344CB8AC3E}">
        <p14:creationId xmlns:p14="http://schemas.microsoft.com/office/powerpoint/2010/main" val="292685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CC5CA3-D4CB-4571-9609-528C8B6909B6}"/>
              </a:ext>
            </a:extLst>
          </p:cNvPr>
          <p:cNvSpPr>
            <a:spLocks noGrp="1"/>
          </p:cNvSpPr>
          <p:nvPr>
            <p:ph type="title"/>
          </p:nvPr>
        </p:nvSpPr>
        <p:spPr/>
        <p:txBody>
          <a:bodyPr/>
          <a:lstStyle/>
          <a:p>
            <a:r>
              <a:rPr lang="en-US" altLang="zh-TW" dirty="0"/>
              <a:t>Flow chart</a:t>
            </a:r>
            <a:endParaRPr lang="zh-TW" altLang="en-US" dirty="0"/>
          </a:p>
        </p:txBody>
      </p:sp>
      <p:sp>
        <p:nvSpPr>
          <p:cNvPr id="3" name="內容版面配置區 2">
            <a:extLst>
              <a:ext uri="{FF2B5EF4-FFF2-40B4-BE49-F238E27FC236}">
                <a16:creationId xmlns:a16="http://schemas.microsoft.com/office/drawing/2014/main" id="{C1B0171C-E289-4BC1-A9ED-A744AB3248EB}"/>
              </a:ext>
            </a:extLst>
          </p:cNvPr>
          <p:cNvSpPr>
            <a:spLocks noGrp="1"/>
          </p:cNvSpPr>
          <p:nvPr>
            <p:ph idx="1"/>
          </p:nvPr>
        </p:nvSpPr>
        <p:spPr/>
        <p:txBody>
          <a:bodyPr>
            <a:normAutofit/>
          </a:bodyPr>
          <a:lstStyle/>
          <a:p>
            <a:endParaRPr lang="zh-TW" altLang="en-US" dirty="0"/>
          </a:p>
        </p:txBody>
      </p:sp>
    </p:spTree>
    <p:extLst>
      <p:ext uri="{BB962C8B-B14F-4D97-AF65-F5344CB8AC3E}">
        <p14:creationId xmlns:p14="http://schemas.microsoft.com/office/powerpoint/2010/main" val="46174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393F64-CE5E-4DFC-9A9B-85C6330EC587}"/>
              </a:ext>
            </a:extLst>
          </p:cNvPr>
          <p:cNvSpPr>
            <a:spLocks noGrp="1"/>
          </p:cNvSpPr>
          <p:nvPr>
            <p:ph type="title"/>
          </p:nvPr>
        </p:nvSpPr>
        <p:spPr/>
        <p:txBody>
          <a:bodyPr/>
          <a:lstStyle/>
          <a:p>
            <a:r>
              <a:rPr lang="zh-TW" altLang="en-US" dirty="0"/>
              <a:t>日變化</a:t>
            </a:r>
            <a:r>
              <a:rPr lang="en-US" altLang="zh-TW" dirty="0"/>
              <a:t>-</a:t>
            </a:r>
            <a:r>
              <a:rPr lang="zh-TW" altLang="en-US" dirty="0"/>
              <a:t>各測站</a:t>
            </a:r>
          </a:p>
        </p:txBody>
      </p:sp>
      <p:sp>
        <p:nvSpPr>
          <p:cNvPr id="3" name="文字版面配置區 2">
            <a:extLst>
              <a:ext uri="{FF2B5EF4-FFF2-40B4-BE49-F238E27FC236}">
                <a16:creationId xmlns:a16="http://schemas.microsoft.com/office/drawing/2014/main" id="{E87A99A9-604A-4083-81AB-2F483A87FADC}"/>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15499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D06C5-83B7-4A77-80F5-EB5EC42F4A18}"/>
              </a:ext>
            </a:extLst>
          </p:cNvPr>
          <p:cNvSpPr>
            <a:spLocks noGrp="1"/>
          </p:cNvSpPr>
          <p:nvPr>
            <p:ph type="title"/>
          </p:nvPr>
        </p:nvSpPr>
        <p:spPr/>
        <p:txBody>
          <a:bodyPr/>
          <a:lstStyle/>
          <a:p>
            <a:r>
              <a:rPr lang="zh-TW" altLang="en-US" dirty="0"/>
              <a:t>各測站 </a:t>
            </a:r>
            <a:r>
              <a:rPr lang="en-US" altLang="zh-TW" dirty="0"/>
              <a:t>WBGT</a:t>
            </a:r>
            <a:r>
              <a:rPr lang="zh-TW" altLang="en-US" dirty="0"/>
              <a:t> 日變化 </a:t>
            </a:r>
            <a:r>
              <a:rPr lang="en-US" altLang="zh-TW" dirty="0"/>
              <a:t>1980-2018</a:t>
            </a:r>
            <a:endParaRPr lang="zh-TW" altLang="en-US" dirty="0"/>
          </a:p>
        </p:txBody>
      </p:sp>
      <p:sp>
        <p:nvSpPr>
          <p:cNvPr id="3" name="內容版面配置區 2">
            <a:extLst>
              <a:ext uri="{FF2B5EF4-FFF2-40B4-BE49-F238E27FC236}">
                <a16:creationId xmlns:a16="http://schemas.microsoft.com/office/drawing/2014/main" id="{6853A240-E006-4039-9B55-C44C017C77B1}"/>
              </a:ext>
            </a:extLst>
          </p:cNvPr>
          <p:cNvSpPr>
            <a:spLocks noGrp="1"/>
          </p:cNvSpPr>
          <p:nvPr>
            <p:ph idx="1"/>
          </p:nvPr>
        </p:nvSpPr>
        <p:spPr/>
        <p:txBody>
          <a:bodyPr/>
          <a:lstStyle/>
          <a:p>
            <a:endParaRPr lang="zh-TW" altLang="en-US" dirty="0"/>
          </a:p>
        </p:txBody>
      </p:sp>
      <p:pic>
        <p:nvPicPr>
          <p:cNvPr id="4" name="圖片 3">
            <a:extLst>
              <a:ext uri="{FF2B5EF4-FFF2-40B4-BE49-F238E27FC236}">
                <a16:creationId xmlns:a16="http://schemas.microsoft.com/office/drawing/2014/main" id="{756478B4-692C-4618-9379-A3726E92730D}"/>
              </a:ext>
            </a:extLst>
          </p:cNvPr>
          <p:cNvPicPr>
            <a:picLocks noChangeAspect="1"/>
          </p:cNvPicPr>
          <p:nvPr/>
        </p:nvPicPr>
        <p:blipFill>
          <a:blip r:embed="rId2"/>
          <a:stretch>
            <a:fillRect/>
          </a:stretch>
        </p:blipFill>
        <p:spPr>
          <a:xfrm>
            <a:off x="2787221" y="1317720"/>
            <a:ext cx="6617557" cy="5540280"/>
          </a:xfrm>
          <a:prstGeom prst="rect">
            <a:avLst/>
          </a:prstGeom>
        </p:spPr>
      </p:pic>
    </p:spTree>
    <p:extLst>
      <p:ext uri="{BB962C8B-B14F-4D97-AF65-F5344CB8AC3E}">
        <p14:creationId xmlns:p14="http://schemas.microsoft.com/office/powerpoint/2010/main" val="241171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3FEC554-CB9E-4E83-B752-1C3F6D8536C7}"/>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B58FE58F-DA26-4217-936C-6E19065803A1}"/>
              </a:ext>
            </a:extLst>
          </p:cNvPr>
          <p:cNvPicPr>
            <a:picLocks noChangeAspect="1"/>
          </p:cNvPicPr>
          <p:nvPr/>
        </p:nvPicPr>
        <p:blipFill>
          <a:blip r:embed="rId2"/>
          <a:stretch>
            <a:fillRect/>
          </a:stretch>
        </p:blipFill>
        <p:spPr>
          <a:xfrm>
            <a:off x="5699684" y="1458000"/>
            <a:ext cx="6245784" cy="5400000"/>
          </a:xfrm>
          <a:prstGeom prst="rect">
            <a:avLst/>
          </a:prstGeom>
        </p:spPr>
      </p:pic>
      <p:pic>
        <p:nvPicPr>
          <p:cNvPr id="7" name="圖片 6">
            <a:extLst>
              <a:ext uri="{FF2B5EF4-FFF2-40B4-BE49-F238E27FC236}">
                <a16:creationId xmlns:a16="http://schemas.microsoft.com/office/drawing/2014/main" id="{4D8F1C19-D4DF-443C-B3DD-AC8E79A98767}"/>
              </a:ext>
            </a:extLst>
          </p:cNvPr>
          <p:cNvPicPr>
            <a:picLocks noChangeAspect="1"/>
          </p:cNvPicPr>
          <p:nvPr/>
        </p:nvPicPr>
        <p:blipFill rotWithShape="1">
          <a:blip r:embed="rId3"/>
          <a:srcRect r="22163"/>
          <a:stretch/>
        </p:blipFill>
        <p:spPr>
          <a:xfrm>
            <a:off x="599371" y="1458000"/>
            <a:ext cx="4861484" cy="5400000"/>
          </a:xfrm>
          <a:prstGeom prst="rect">
            <a:avLst/>
          </a:prstGeom>
        </p:spPr>
      </p:pic>
      <p:sp>
        <p:nvSpPr>
          <p:cNvPr id="6" name="標題 1">
            <a:extLst>
              <a:ext uri="{FF2B5EF4-FFF2-40B4-BE49-F238E27FC236}">
                <a16:creationId xmlns:a16="http://schemas.microsoft.com/office/drawing/2014/main" id="{78A7B845-765F-4500-8BF1-8F90FE8C1E50}"/>
              </a:ext>
            </a:extLst>
          </p:cNvPr>
          <p:cNvSpPr>
            <a:spLocks noGrp="1"/>
          </p:cNvSpPr>
          <p:nvPr>
            <p:ph type="title"/>
          </p:nvPr>
        </p:nvSpPr>
        <p:spPr>
          <a:xfrm>
            <a:off x="838200" y="365125"/>
            <a:ext cx="10515600" cy="1325563"/>
          </a:xfrm>
        </p:spPr>
        <p:txBody>
          <a:bodyPr/>
          <a:lstStyle/>
          <a:p>
            <a:r>
              <a:rPr lang="zh-TW" altLang="en-US" dirty="0"/>
              <a:t>各測站 四季 </a:t>
            </a:r>
            <a:r>
              <a:rPr lang="en-US" altLang="zh-TW" dirty="0"/>
              <a:t>WBGT</a:t>
            </a:r>
            <a:r>
              <a:rPr lang="zh-TW" altLang="en-US" dirty="0"/>
              <a:t> 日變化 </a:t>
            </a:r>
            <a:r>
              <a:rPr lang="en-US" altLang="zh-TW" dirty="0"/>
              <a:t>1980-2018</a:t>
            </a:r>
            <a:endParaRPr lang="zh-TW" altLang="en-US" dirty="0"/>
          </a:p>
        </p:txBody>
      </p:sp>
    </p:spTree>
    <p:extLst>
      <p:ext uri="{BB962C8B-B14F-4D97-AF65-F5344CB8AC3E}">
        <p14:creationId xmlns:p14="http://schemas.microsoft.com/office/powerpoint/2010/main" val="565747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9CF6957-1A64-441E-AFE3-A5FDF6F8DF0A}"/>
              </a:ext>
            </a:extLst>
          </p:cNvPr>
          <p:cNvSpPr>
            <a:spLocks noGrp="1"/>
          </p:cNvSpPr>
          <p:nvPr>
            <p:ph idx="1"/>
          </p:nvPr>
        </p:nvSpPr>
        <p:spPr/>
        <p:txBody>
          <a:bodyPr/>
          <a:lstStyle/>
          <a:p>
            <a:endParaRPr lang="zh-TW" altLang="en-US"/>
          </a:p>
        </p:txBody>
      </p:sp>
      <p:pic>
        <p:nvPicPr>
          <p:cNvPr id="6" name="圖片 5">
            <a:extLst>
              <a:ext uri="{FF2B5EF4-FFF2-40B4-BE49-F238E27FC236}">
                <a16:creationId xmlns:a16="http://schemas.microsoft.com/office/drawing/2014/main" id="{1A2714C4-B54E-4CF7-B9B4-090355CAD09F}"/>
              </a:ext>
            </a:extLst>
          </p:cNvPr>
          <p:cNvPicPr>
            <a:picLocks noChangeAspect="1"/>
          </p:cNvPicPr>
          <p:nvPr/>
        </p:nvPicPr>
        <p:blipFill>
          <a:blip r:embed="rId2"/>
          <a:stretch>
            <a:fillRect/>
          </a:stretch>
        </p:blipFill>
        <p:spPr>
          <a:xfrm>
            <a:off x="838200" y="1458000"/>
            <a:ext cx="5961145" cy="5400000"/>
          </a:xfrm>
          <a:prstGeom prst="rect">
            <a:avLst/>
          </a:prstGeom>
        </p:spPr>
      </p:pic>
      <p:pic>
        <p:nvPicPr>
          <p:cNvPr id="7" name="圖片 6">
            <a:extLst>
              <a:ext uri="{FF2B5EF4-FFF2-40B4-BE49-F238E27FC236}">
                <a16:creationId xmlns:a16="http://schemas.microsoft.com/office/drawing/2014/main" id="{F70ED881-B006-4FC7-99C5-218ED7077920}"/>
              </a:ext>
            </a:extLst>
          </p:cNvPr>
          <p:cNvPicPr>
            <a:picLocks noChangeAspect="1"/>
          </p:cNvPicPr>
          <p:nvPr/>
        </p:nvPicPr>
        <p:blipFill>
          <a:blip r:embed="rId3"/>
          <a:stretch>
            <a:fillRect/>
          </a:stretch>
        </p:blipFill>
        <p:spPr>
          <a:xfrm>
            <a:off x="5548796" y="1458000"/>
            <a:ext cx="5961145" cy="5400000"/>
          </a:xfrm>
          <a:prstGeom prst="rect">
            <a:avLst/>
          </a:prstGeom>
        </p:spPr>
      </p:pic>
      <p:sp>
        <p:nvSpPr>
          <p:cNvPr id="9" name="標題 1">
            <a:extLst>
              <a:ext uri="{FF2B5EF4-FFF2-40B4-BE49-F238E27FC236}">
                <a16:creationId xmlns:a16="http://schemas.microsoft.com/office/drawing/2014/main" id="{0249BE0D-6BF5-4A44-A2FC-EA4D8CDF50B9}"/>
              </a:ext>
            </a:extLst>
          </p:cNvPr>
          <p:cNvSpPr>
            <a:spLocks noGrp="1"/>
          </p:cNvSpPr>
          <p:nvPr>
            <p:ph type="title"/>
          </p:nvPr>
        </p:nvSpPr>
        <p:spPr>
          <a:xfrm>
            <a:off x="838200" y="365125"/>
            <a:ext cx="10515600" cy="1325563"/>
          </a:xfrm>
        </p:spPr>
        <p:txBody>
          <a:bodyPr/>
          <a:lstStyle/>
          <a:p>
            <a:r>
              <a:rPr lang="zh-TW" altLang="en-US" dirty="0"/>
              <a:t>各測站 四季 </a:t>
            </a:r>
            <a:r>
              <a:rPr lang="en-US" altLang="zh-TW" dirty="0"/>
              <a:t>WBGT</a:t>
            </a:r>
            <a:r>
              <a:rPr lang="zh-TW" altLang="en-US" dirty="0"/>
              <a:t> 日變化 </a:t>
            </a:r>
            <a:r>
              <a:rPr lang="en-US" altLang="zh-TW" dirty="0"/>
              <a:t>1980-2018</a:t>
            </a:r>
            <a:endParaRPr lang="zh-TW" altLang="en-US" dirty="0"/>
          </a:p>
        </p:txBody>
      </p:sp>
    </p:spTree>
    <p:extLst>
      <p:ext uri="{BB962C8B-B14F-4D97-AF65-F5344CB8AC3E}">
        <p14:creationId xmlns:p14="http://schemas.microsoft.com/office/powerpoint/2010/main" val="239610573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1532</TotalTime>
  <Words>762</Words>
  <Application>Microsoft Office PowerPoint</Application>
  <PresentationFormat>寬螢幕</PresentationFormat>
  <Paragraphs>84</Paragraphs>
  <Slides>38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38</vt:i4>
      </vt:variant>
    </vt:vector>
  </HeadingPairs>
  <TitlesOfParts>
    <vt:vector size="44" baseType="lpstr">
      <vt:lpstr>微軟正黑體</vt:lpstr>
      <vt:lpstr>新細明體</vt:lpstr>
      <vt:lpstr>Arial</vt:lpstr>
      <vt:lpstr>Calibri</vt:lpstr>
      <vt:lpstr>Calibri Light</vt:lpstr>
      <vt:lpstr>Office 佈景主題</vt:lpstr>
      <vt:lpstr>Estimate WBGT</vt:lpstr>
      <vt:lpstr>綜合溫度熱指數WBGT(濕球黑球溫度)</vt:lpstr>
      <vt:lpstr>綜合溫度熱指數WBGT(濕球黑球溫度)</vt:lpstr>
      <vt:lpstr>Method</vt:lpstr>
      <vt:lpstr>Flow chart</vt:lpstr>
      <vt:lpstr>日變化-各測站</vt:lpstr>
      <vt:lpstr>各測站 WBGT 日變化 1980-2018</vt:lpstr>
      <vt:lpstr>各測站 四季 WBGT 日變化 1980-2018</vt:lpstr>
      <vt:lpstr>各測站 四季 WBGT 日變化 1980-2018</vt:lpstr>
      <vt:lpstr>臺北測站 四季 WBGT 日變化 1980-2018</vt:lpstr>
      <vt:lpstr>日變化-依測站類型分組</vt:lpstr>
      <vt:lpstr>直轄市、山區、海島測站 WBGT 日變化 1980-2018</vt:lpstr>
      <vt:lpstr>直轄市 四季 WBGT 日變化 1980-2018</vt:lpstr>
      <vt:lpstr>山區 四季 WBGT 日變化 1980-2018</vt:lpstr>
      <vt:lpstr>海島 四季 WBGT 日變化 1980-2018</vt:lpstr>
      <vt:lpstr>年變化-依測站類型分組</vt:lpstr>
      <vt:lpstr>直轄市、山區、離島 WBGT距平 年變化 1980-2018</vt:lpstr>
      <vt:lpstr>年際變化-台北測站</vt:lpstr>
      <vt:lpstr>PowerPoint 簡報</vt:lpstr>
      <vt:lpstr>PowerPoint 簡報</vt:lpstr>
      <vt:lpstr>臺北測站 冬季 WBGT 年變化 1980-2018</vt:lpstr>
      <vt:lpstr>年際變化-各測站</vt:lpstr>
      <vt:lpstr>直轄市測站 夏季 WBGT 年變化 1980-2018</vt:lpstr>
      <vt:lpstr>山區測站 夏季 WBGT 年變化 1980-2018</vt:lpstr>
      <vt:lpstr>離島測站 夏季 WBGT 年變化 1980-2018</vt:lpstr>
      <vt:lpstr>年際變化-依測站類型分組</vt:lpstr>
      <vt:lpstr>直轄市、山區、海島 WBGT 年際變化 1980-2018</vt:lpstr>
      <vt:lpstr>各類型測站 四季 12時 WBGT 年際變化 1980-2018</vt:lpstr>
      <vt:lpstr>各類型測站 四季 12時 WBGT  年際變化 1980-2018</vt:lpstr>
      <vt:lpstr>各類型測站 夏冬 12時 全天空日射量(MJ/㎡) 年際變化 1980-2018</vt:lpstr>
      <vt:lpstr>直轄市、山區、海島 四季 WBGT距平 年際變化 1980-2018</vt:lpstr>
      <vt:lpstr>年際變化(距平)-各測站</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梁嫚芳</dc:creator>
  <cp:lastModifiedBy>梁嫚芳</cp:lastModifiedBy>
  <cp:revision>17</cp:revision>
  <dcterms:created xsi:type="dcterms:W3CDTF">2020-07-20T04:13:42Z</dcterms:created>
  <dcterms:modified xsi:type="dcterms:W3CDTF">2020-07-28T09:36:02Z</dcterms:modified>
</cp:coreProperties>
</file>