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oohyun Lia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06T20:27:03.930">
    <p:pos x="321" y="2004"/>
    <p:text>not urgent but please add your group name on the report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5fdc5f65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5fdc5f65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5fdc5f6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5fdc5f6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5fdc5f65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5fdc5f65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5fdc5f65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5fdc5f6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fdc5f65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5fdc5f65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729"/>
                </a:solidFill>
              </a:rPr>
              <a:t>Time management: 62 (26.5%) </a:t>
            </a:r>
            <a:r>
              <a:rPr lang="en" sz="1200">
                <a:solidFill>
                  <a:schemeClr val="dk1"/>
                </a:solidFill>
              </a:rPr>
              <a:t>Seek help: 51 (21.8%) </a:t>
            </a:r>
            <a:r>
              <a:rPr lang="en" sz="1200">
                <a:solidFill>
                  <a:srgbClr val="202729"/>
                </a:solidFill>
              </a:rPr>
              <a:t> Material: 43 (18.4%) </a:t>
            </a:r>
            <a:r>
              <a:rPr lang="en" sz="1200">
                <a:solidFill>
                  <a:schemeClr val="dk1"/>
                </a:solidFill>
              </a:rPr>
              <a:t>Prior experience: 42 (17.9%) </a:t>
            </a:r>
            <a:r>
              <a:rPr lang="en" sz="1200">
                <a:solidFill>
                  <a:srgbClr val="202729"/>
                </a:solidFill>
              </a:rPr>
              <a:t>Classwork: 25 (10.7%) </a:t>
            </a:r>
            <a:r>
              <a:rPr lang="en" sz="1200">
                <a:solidFill>
                  <a:schemeClr val="dk1"/>
                </a:solidFill>
              </a:rPr>
              <a:t>Review: 11 (4.7%)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fdc5f6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fdc5f6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5fdc5f65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5fdc5f65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5fdc5f65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5fdc5f65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6af77aa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6af77aa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Open-Coding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Jun Linwu &amp; Candice Liang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watching.</a:t>
            </a:r>
            <a:endParaRPr/>
          </a:p>
        </p:txBody>
      </p:sp>
      <p:sp>
        <p:nvSpPr>
          <p:cNvPr id="137" name="Google Shape;137;p2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Codebook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start out with very specific categories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 tutor, instructor, peer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in kappa &lt; 0.8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standard on what consider as the “best” when the text mentions multiple(&gt;3) strategies.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Codebook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Decided to use more generalized categories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 seek help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code list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425" y="445025"/>
            <a:ext cx="2163050" cy="414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550" y="2640050"/>
            <a:ext cx="4626376" cy="11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Codebook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Kappa = 0.89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00" y="1733975"/>
            <a:ext cx="8074399" cy="20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825" y="1152475"/>
            <a:ext cx="5534349" cy="368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3252050" y="81900"/>
            <a:ext cx="2582400" cy="258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278925" y="1066750"/>
            <a:ext cx="2582400" cy="258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4177975" y="1066750"/>
            <a:ext cx="2582400" cy="258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290950" y="1986475"/>
            <a:ext cx="2582400" cy="258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921550" y="2171700"/>
            <a:ext cx="166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Seek help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396150" y="81900"/>
            <a:ext cx="235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Time management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041425" y="4568875"/>
            <a:ext cx="116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Material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885225" y="2171700"/>
            <a:ext cx="235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Experience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731988" y="226410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905263" y="221790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4332563" y="364915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032775" y="2764625"/>
            <a:ext cx="4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341650" y="2617713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743525" y="2933525"/>
            <a:ext cx="4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718475" y="1478750"/>
            <a:ext cx="4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389725" y="1586275"/>
            <a:ext cx="4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870725" y="210200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4368275" y="21020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4363100" y="620525"/>
            <a:ext cx="4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4986275" y="147875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4882775" y="2048238"/>
            <a:ext cx="4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cont.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people mention BOTH seek help &amp; experience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 people mention BOTH seek help &amp; time management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 people mention BOTH experience &amp; material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18 people mention BOTH seek help &amp; material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 people mention BOTH time management &amp; experience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class yet turn out to be beginner unfriendly?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fully understand the material, student would either depends on their prior knowledge or extra help from others.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start the assignments early so they have enough time to ask questions.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code did not reflect actual quote well.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information were hidden by our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Can’t tell whether the strategies were given to all students or to students without backgrounds only.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Generalized code leads to vague conclusion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helpful when comes to real-world application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