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19/01/2023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90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www.drgeek.fr/tutorie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hyperlink" Target="https://www.pngall.com/database-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PROJET 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609692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HALASSA MENNESSIER EZ-ZRIOULI</a:t>
            </a:r>
          </a:p>
        </p:txBody>
      </p:sp>
      <p:pic>
        <p:nvPicPr>
          <p:cNvPr id="5" name="Picture 2" descr="ENSIIE – École Nationale Supérieure d'Informatique pour l ...">
            <a:extLst>
              <a:ext uri="{FF2B5EF4-FFF2-40B4-BE49-F238E27FC236}">
                <a16:creationId xmlns:a16="http://schemas.microsoft.com/office/drawing/2014/main" id="{5F2EF078-C326-C13D-7058-17751E42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00" y="59182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8AE1-2F70-A2DF-4800-BBA8C354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607F24C-9545-B388-DF88-65194D09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719EA6A3-8778-7E43-9D16-C0689AD1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66FB0AB-DA77-B714-5CCF-BCA021DD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307848-88DA-E234-E8B3-511028084F7C}"/>
              </a:ext>
            </a:extLst>
          </p:cNvPr>
          <p:cNvSpPr txBox="1"/>
          <p:nvPr/>
        </p:nvSpPr>
        <p:spPr>
          <a:xfrm flipH="1">
            <a:off x="3591233" y="3244334"/>
            <a:ext cx="7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de l’application :</a:t>
            </a:r>
            <a:r>
              <a:rPr lang="fr-FR" dirty="0">
                <a:solidFill>
                  <a:srgbClr val="374151"/>
                </a:solidFill>
              </a:rPr>
              <a:t> </a:t>
            </a:r>
            <a:r>
              <a:rPr lang="fr-FR" b="1" dirty="0">
                <a:solidFill>
                  <a:srgbClr val="374151"/>
                </a:solidFill>
              </a:rPr>
              <a:t>A</a:t>
            </a:r>
            <a:r>
              <a:rPr lang="fr-FR" b="1" i="0" dirty="0">
                <a:solidFill>
                  <a:srgbClr val="374151"/>
                </a:solidFill>
                <a:effectLst/>
              </a:rPr>
              <a:t>pplication de pari</a:t>
            </a:r>
            <a:endParaRPr lang="fr-FR" b="1" dirty="0"/>
          </a:p>
        </p:txBody>
      </p:sp>
      <p:pic>
        <p:nvPicPr>
          <p:cNvPr id="13" name="Picture 2" descr="ENSIIE – École Nationale Supérieure d'Informatique pour l ...">
            <a:extLst>
              <a:ext uri="{FF2B5EF4-FFF2-40B4-BE49-F238E27FC236}">
                <a16:creationId xmlns:a16="http://schemas.microsoft.com/office/drawing/2014/main" id="{12B77388-8B15-723A-B06F-FF02E504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00" y="59182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5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486" y="-171560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architecture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88436F6-AEA3-098D-B990-343C31CB3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55831" y="2343179"/>
            <a:ext cx="1493441" cy="149344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8295422-0748-F1BA-FC48-F9C365DE2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35730" y="2344457"/>
            <a:ext cx="1041977" cy="1127667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74D99F2-9CFB-455B-E14D-7A07082B67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42783" y="2840779"/>
            <a:ext cx="2892947" cy="675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D0A554A3-9C55-FB7B-7CB4-D53C61578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57653" y="4377594"/>
            <a:ext cx="1041977" cy="112766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B78972E-41A4-DF22-5FAA-D80D3395E1D1}"/>
              </a:ext>
            </a:extLst>
          </p:cNvPr>
          <p:cNvSpPr txBox="1"/>
          <p:nvPr/>
        </p:nvSpPr>
        <p:spPr>
          <a:xfrm>
            <a:off x="8070997" y="1989312"/>
            <a:ext cx="134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Postgres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E7EA4B6-0FDF-663B-116D-4C59AFE993B4}"/>
              </a:ext>
            </a:extLst>
          </p:cNvPr>
          <p:cNvSpPr txBox="1"/>
          <p:nvPr/>
        </p:nvSpPr>
        <p:spPr>
          <a:xfrm>
            <a:off x="8166100" y="4044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Redis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F811C7-C6FD-2C64-2A24-1BE6E08BCF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042783" y="3644900"/>
            <a:ext cx="2914870" cy="12965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60A4CE7-AFE0-9A39-EEAA-D1019BC6CA72}"/>
              </a:ext>
            </a:extLst>
          </p:cNvPr>
          <p:cNvSpPr txBox="1"/>
          <p:nvPr/>
        </p:nvSpPr>
        <p:spPr>
          <a:xfrm>
            <a:off x="3848406" y="2173978"/>
            <a:ext cx="12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Flask</a:t>
            </a:r>
          </a:p>
        </p:txBody>
      </p:sp>
      <p:pic>
        <p:nvPicPr>
          <p:cNvPr id="37" name="Picture 2" descr="ENSIIE – École Nationale Supérieure d'Informatique pour l ...">
            <a:extLst>
              <a:ext uri="{FF2B5EF4-FFF2-40B4-BE49-F238E27FC236}">
                <a16:creationId xmlns:a16="http://schemas.microsoft.com/office/drawing/2014/main" id="{256FA0B9-668B-D0BD-B08E-3BCC515E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00" y="59182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486" y="-171560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DIFFICULTES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8295422-0748-F1BA-FC48-F9C365DE2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2508" y="2495570"/>
            <a:ext cx="308942" cy="3343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B78972E-41A4-DF22-5FAA-D80D3395E1D1}"/>
              </a:ext>
            </a:extLst>
          </p:cNvPr>
          <p:cNvSpPr txBox="1"/>
          <p:nvPr/>
        </p:nvSpPr>
        <p:spPr>
          <a:xfrm>
            <a:off x="1574800" y="2449910"/>
            <a:ext cx="409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 de droit avec </a:t>
            </a:r>
            <a:r>
              <a:rPr lang="fr-FR" dirty="0" err="1"/>
              <a:t>Postgres</a:t>
            </a:r>
            <a:endParaRPr lang="fr-FR" dirty="0"/>
          </a:p>
          <a:p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var/lib/</a:t>
            </a:r>
            <a:r>
              <a:rPr lang="fr-FR" b="1" i="0" dirty="0" err="1">
                <a:solidFill>
                  <a:srgbClr val="24292F"/>
                </a:solidFill>
                <a:effectLst/>
                <a:latin typeface="-apple-system"/>
              </a:rPr>
              <a:t>postgresql</a:t>
            </a:r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/data: Permission </a:t>
            </a:r>
            <a:r>
              <a:rPr lang="fr-FR" b="1" i="0" dirty="0" err="1">
                <a:solidFill>
                  <a:srgbClr val="24292F"/>
                </a:solidFill>
                <a:effectLst/>
                <a:latin typeface="-apple-system"/>
              </a:rPr>
              <a:t>denied</a:t>
            </a:r>
            <a:r>
              <a:rPr lang="fr-FR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CD3C61-5641-070C-A8AF-D39053CAA3FE}"/>
              </a:ext>
            </a:extLst>
          </p:cNvPr>
          <p:cNvSpPr txBox="1"/>
          <p:nvPr/>
        </p:nvSpPr>
        <p:spPr>
          <a:xfrm>
            <a:off x="1587500" y="1154003"/>
            <a:ext cx="732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Rappel : Un volume est un espace de stockage qui permet de conserver des données lorsque le conteneur est supprimé.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2F6DA9E-DC53-4994-4CAB-8B517B3A07DB}"/>
              </a:ext>
            </a:extLst>
          </p:cNvPr>
          <p:cNvCxnSpPr/>
          <p:nvPr/>
        </p:nvCxnSpPr>
        <p:spPr>
          <a:xfrm>
            <a:off x="5683250" y="2617218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E2C3C5B-8C9B-3372-C531-C481DCFA9206}"/>
              </a:ext>
            </a:extLst>
          </p:cNvPr>
          <p:cNvSpPr txBox="1"/>
          <p:nvPr/>
        </p:nvSpPr>
        <p:spPr>
          <a:xfrm>
            <a:off x="7822946" y="2432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alternative script </a:t>
            </a:r>
            <a:r>
              <a:rPr lang="fr-FR" dirty="0" err="1"/>
              <a:t>postgres</a:t>
            </a:r>
            <a:endParaRPr lang="fr-FR" dirty="0"/>
          </a:p>
        </p:txBody>
      </p:sp>
      <p:pic>
        <p:nvPicPr>
          <p:cNvPr id="1026" name="Picture 2" descr="ENSIIE – École Nationale Supérieure d'Informatique pour l ...">
            <a:extLst>
              <a:ext uri="{FF2B5EF4-FFF2-40B4-BE49-F238E27FC236}">
                <a16:creationId xmlns:a16="http://schemas.microsoft.com/office/drawing/2014/main" id="{213A0890-1A52-183A-6804-A61C98A1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00" y="59182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29FB98-A60E-FD6F-DDCB-A57413342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499" y="3834905"/>
            <a:ext cx="7023101" cy="17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8AE1-2F70-A2DF-4800-BBA8C354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66FB0AB-DA77-B714-5CCF-BCA021DD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5</a:t>
            </a:fld>
            <a:endParaRPr lang="fr-FR" noProof="0"/>
          </a:p>
        </p:txBody>
      </p:sp>
      <p:pic>
        <p:nvPicPr>
          <p:cNvPr id="3" name="Picture 2" descr="ENSIIE – École Nationale Supérieure d'Informatique pour l ...">
            <a:extLst>
              <a:ext uri="{FF2B5EF4-FFF2-40B4-BE49-F238E27FC236}">
                <a16:creationId xmlns:a16="http://schemas.microsoft.com/office/drawing/2014/main" id="{EA986492-1678-B9FC-B0AD-A82DC9EC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00" y="59182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558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230e9df3-be65-4c73-a93b-d1236ebd677e"/>
    <ds:schemaRef ds:uri="71af3243-3dd4-4a8d-8c0d-dd76da1f02a5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96</TotalTime>
  <Words>71</Words>
  <Application>Microsoft Office PowerPoint</Application>
  <PresentationFormat>Grand écran</PresentationFormat>
  <Paragraphs>25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Tenorite</vt:lpstr>
      <vt:lpstr>Monoligne</vt:lpstr>
      <vt:lpstr>PROJET Docker</vt:lpstr>
      <vt:lpstr>introduction</vt:lpstr>
      <vt:lpstr>architecture</vt:lpstr>
      <vt:lpstr>DIFFICULTES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Docker</dc:title>
  <dc:creator>PC</dc:creator>
  <cp:lastModifiedBy>PC</cp:lastModifiedBy>
  <cp:revision>4</cp:revision>
  <dcterms:created xsi:type="dcterms:W3CDTF">2023-01-19T20:22:17Z</dcterms:created>
  <dcterms:modified xsi:type="dcterms:W3CDTF">2023-01-19T22:03:09Z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