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3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ibani58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>
                <a:solidFill>
                  <a:srgbClr val="616E52"/>
                </a:solidFill>
                <a:latin typeface="Arial"/>
                <a:cs typeface="Arial"/>
              </a:rPr>
              <a:t>Shibani Purbey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https://github.com/Shibani58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8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5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62714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endParaRPr lang="en-US" sz="2000" spc="-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https://github.com/Shibani58/IBM-Data-Science/blob/main/Data%20wrangling%20.ipynb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44132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endParaRPr lang="en-US" sz="2000" spc="-5" dirty="0">
              <a:solidFill>
                <a:srgbClr val="404040"/>
              </a:solid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https://github.com/Shibani58/IBM-Data-Science/blob/main/EDA%20with%20Visualization.ipynb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43760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https://github.com/Shibani58/IBM-Data-Science/blob/main/EDA%20with%20SQL.ipynb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70112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https://github.com/Shibani58/IBM-Data-Science/blob/main/Interactive%20Visual%20Analytics%20with%20Folium.ipynb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735382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https://github.com/Shibani58/IBM-Data-Science/blob/main/spacex_dash_app.py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8729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solidFill>
                  <a:srgbClr val="0070C0"/>
                </a:solidFill>
                <a:latin typeface="Carlito"/>
                <a:cs typeface="Carlito"/>
              </a:rPr>
              <a:t>https://github.com/Shibani58/IBM-Data-Science/blob/main/Machine%20Learning%20Prediction.ipynb</a:t>
            </a:r>
            <a:endParaRPr sz="2000" dirty="0">
              <a:solidFill>
                <a:srgbClr val="0070C0"/>
              </a:solidFill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513141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</a:rPr>
              <a:t>https://github.com/Shibani58/IBM-Data-Science</a:t>
            </a: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8602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dirty="0">
                <a:solidFill>
                  <a:schemeClr val="bg1"/>
                </a:solidFill>
                <a:latin typeface="Carlito"/>
                <a:cs typeface="Carlito"/>
              </a:rPr>
              <a:t>https://github.com/Shibani58/IBM-Data-Science/blob/main/Data%20Collection%20Api%20.ipynb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8669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https://github.com/Shibani58/IBM-Data-Science/blob/main/Data%20Collection%20with%20Web%20Scraping.ipynb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2819</Words>
  <Application>Microsoft Office PowerPoint</Application>
  <PresentationFormat>Widescreen</PresentationFormat>
  <Paragraphs>290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Purbey, Shibani (GE Vernova)</cp:lastModifiedBy>
  <cp:revision>2</cp:revision>
  <dcterms:created xsi:type="dcterms:W3CDTF">2021-08-26T16:53:12Z</dcterms:created>
  <dcterms:modified xsi:type="dcterms:W3CDTF">2024-05-28T12:32:02Z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