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7" r:id="rId3"/>
    <p:sldId id="300" r:id="rId4"/>
    <p:sldId id="301" r:id="rId5"/>
    <p:sldId id="323" r:id="rId6"/>
    <p:sldId id="304" r:id="rId7"/>
    <p:sldId id="305" r:id="rId8"/>
    <p:sldId id="302" r:id="rId9"/>
    <p:sldId id="303" r:id="rId10"/>
    <p:sldId id="306" r:id="rId11"/>
    <p:sldId id="325" r:id="rId12"/>
    <p:sldId id="326" r:id="rId13"/>
    <p:sldId id="327" r:id="rId14"/>
    <p:sldId id="328" r:id="rId15"/>
    <p:sldId id="329" r:id="rId16"/>
    <p:sldId id="324" r:id="rId17"/>
    <p:sldId id="297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wanaryakgp@gmail.com" initials="s" lastIdx="1" clrIdx="0">
    <p:extLst>
      <p:ext uri="{19B8F6BF-5375-455C-9EA6-DF929625EA0E}">
        <p15:presenceInfo xmlns:p15="http://schemas.microsoft.com/office/powerpoint/2012/main" userId="c302433533bdc8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02T23:03:59.850" idx="1">
    <p:pos x="7631" y="80"/>
    <p:text>Presentation On</p:text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52F6D1-B39E-FF28-F99F-EAB608CE88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Ph.D. Registration Seminar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FEC81-B8FF-8CDA-A7F6-878F5E6D8B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IN"/>
              <a:t>24-09-2022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E0CCD-2120-690D-CB6C-C768BA78D5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Presented By: Sambit Pattanaik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C17DE-6236-77D9-8AB0-0DF2AEDEBF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25C3E-C231-4360-A37F-7F39A1344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78432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Ph.D. Registration Seminar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IN"/>
              <a:t>24-09-2022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Presented By: Sambit Pattanaik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E3531-3413-4B1B-8378-9988D6708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35327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Ph.D. Registration Seminar</a:t>
            </a:r>
          </a:p>
        </p:txBody>
      </p:sp>
    </p:spTree>
    <p:extLst>
      <p:ext uri="{BB962C8B-B14F-4D97-AF65-F5344CB8AC3E}">
        <p14:creationId xmlns:p14="http://schemas.microsoft.com/office/powerpoint/2010/main" val="320310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Ph.D. Registration Seminar</a:t>
            </a:r>
          </a:p>
        </p:txBody>
      </p:sp>
    </p:spTree>
    <p:extLst>
      <p:ext uri="{BB962C8B-B14F-4D97-AF65-F5344CB8AC3E}">
        <p14:creationId xmlns:p14="http://schemas.microsoft.com/office/powerpoint/2010/main" val="351678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24600"/>
            <a:ext cx="12192000" cy="1905"/>
          </a:xfrm>
          <a:custGeom>
            <a:avLst/>
            <a:gdLst/>
            <a:ahLst/>
            <a:cxnLst/>
            <a:rect l="l" t="t" r="r" b="b"/>
            <a:pathLst>
              <a:path w="12192000" h="1904">
                <a:moveTo>
                  <a:pt x="0" y="0"/>
                </a:moveTo>
                <a:lnTo>
                  <a:pt x="12192000" y="1523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60476"/>
            <a:ext cx="12192000" cy="1905"/>
          </a:xfrm>
          <a:custGeom>
            <a:avLst/>
            <a:gdLst/>
            <a:ahLst/>
            <a:cxnLst/>
            <a:rect l="l" t="t" r="r" b="b"/>
            <a:pathLst>
              <a:path w="12192000" h="1904">
                <a:moveTo>
                  <a:pt x="0" y="0"/>
                </a:moveTo>
                <a:lnTo>
                  <a:pt x="12192000" y="1524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10362" y="1372361"/>
            <a:ext cx="11582400" cy="1905"/>
          </a:xfrm>
          <a:custGeom>
            <a:avLst/>
            <a:gdLst/>
            <a:ahLst/>
            <a:cxnLst/>
            <a:rect l="l" t="t" r="r" b="b"/>
            <a:pathLst>
              <a:path w="11582400" h="1905">
                <a:moveTo>
                  <a:pt x="0" y="0"/>
                </a:moveTo>
                <a:lnTo>
                  <a:pt x="11582400" y="1524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215" y="127203"/>
            <a:ext cx="12037568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 dirty="0"/>
              <a:t>Presented</a:t>
            </a:r>
            <a:r>
              <a:rPr spc="415" dirty="0"/>
              <a:t> </a:t>
            </a:r>
            <a:r>
              <a:rPr dirty="0"/>
              <a:t>by:</a:t>
            </a:r>
            <a:r>
              <a:rPr spc="-30" dirty="0"/>
              <a:t> </a:t>
            </a:r>
            <a:r>
              <a:rPr lang="en-IN" spc="-5" dirty="0" err="1"/>
              <a:t>Sambit</a:t>
            </a:r>
            <a:r>
              <a:rPr lang="en-IN" spc="-5" dirty="0"/>
              <a:t> </a:t>
            </a:r>
            <a:r>
              <a:rPr lang="en-IN" spc="-5" dirty="0" err="1"/>
              <a:t>Pattanaik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24-09-22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Arial Black"/>
                <a:cs typeface="Arial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 dirty="0"/>
              <a:t>Presented</a:t>
            </a:r>
            <a:r>
              <a:rPr spc="415" dirty="0"/>
              <a:t> </a:t>
            </a:r>
            <a:r>
              <a:rPr dirty="0"/>
              <a:t>by:</a:t>
            </a:r>
            <a:r>
              <a:rPr spc="-30" dirty="0"/>
              <a:t> </a:t>
            </a:r>
            <a:r>
              <a:rPr lang="en-IN" spc="-5" dirty="0" err="1"/>
              <a:t>Sambit</a:t>
            </a:r>
            <a:r>
              <a:rPr lang="en-IN" spc="-5" dirty="0"/>
              <a:t> </a:t>
            </a:r>
            <a:r>
              <a:rPr lang="en-IN" spc="-5" dirty="0" err="1"/>
              <a:t>Pattanaik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24-09-22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 dirty="0"/>
              <a:t>Presented</a:t>
            </a:r>
            <a:r>
              <a:rPr spc="415" dirty="0"/>
              <a:t> </a:t>
            </a:r>
            <a:r>
              <a:rPr dirty="0"/>
              <a:t>by:</a:t>
            </a:r>
            <a:r>
              <a:rPr spc="-30" dirty="0"/>
              <a:t> </a:t>
            </a:r>
            <a:r>
              <a:rPr lang="en-IN" spc="-5" dirty="0" err="1"/>
              <a:t>Sambit</a:t>
            </a:r>
            <a:r>
              <a:rPr lang="en-IN" spc="-5" dirty="0"/>
              <a:t> </a:t>
            </a:r>
            <a:r>
              <a:rPr lang="en-IN" spc="-5" dirty="0" err="1"/>
              <a:t>Pattanaik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24-09-22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 dirty="0"/>
              <a:t>Presented</a:t>
            </a:r>
            <a:r>
              <a:rPr spc="415" dirty="0"/>
              <a:t> </a:t>
            </a:r>
            <a:r>
              <a:rPr dirty="0"/>
              <a:t>by:</a:t>
            </a:r>
            <a:r>
              <a:rPr spc="-30" dirty="0"/>
              <a:t> </a:t>
            </a:r>
            <a:r>
              <a:rPr lang="en-IN" spc="-5" dirty="0" err="1"/>
              <a:t>Sambit</a:t>
            </a:r>
            <a:r>
              <a:rPr lang="en-IN" spc="-5" dirty="0"/>
              <a:t> </a:t>
            </a:r>
            <a:r>
              <a:rPr lang="en-IN" spc="-5" dirty="0" err="1"/>
              <a:t>Pattanaik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24-09-22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 dirty="0"/>
              <a:t>Presented</a:t>
            </a:r>
            <a:r>
              <a:rPr spc="415" dirty="0"/>
              <a:t> </a:t>
            </a:r>
            <a:r>
              <a:rPr dirty="0"/>
              <a:t>by:</a:t>
            </a:r>
            <a:r>
              <a:rPr spc="-30" dirty="0"/>
              <a:t> </a:t>
            </a:r>
            <a:r>
              <a:rPr lang="en-IN" spc="-5" dirty="0" err="1"/>
              <a:t>Sambit</a:t>
            </a:r>
            <a:r>
              <a:rPr lang="en-IN" spc="-5" dirty="0"/>
              <a:t> </a:t>
            </a:r>
            <a:r>
              <a:rPr lang="en-IN" spc="-5" dirty="0" err="1"/>
              <a:t>Pattanaik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24-09-22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5" y="127203"/>
            <a:ext cx="12037568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3250" y="1743075"/>
            <a:ext cx="11280775" cy="3752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3014" y="6421525"/>
            <a:ext cx="3332479" cy="27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065"/>
              </a:lnSpc>
            </a:pPr>
            <a:r>
              <a:rPr spc="-5" dirty="0"/>
              <a:t>Presented</a:t>
            </a:r>
            <a:r>
              <a:rPr spc="415" dirty="0"/>
              <a:t> </a:t>
            </a:r>
            <a:r>
              <a:rPr dirty="0"/>
              <a:t>by:</a:t>
            </a:r>
            <a:r>
              <a:rPr spc="-30" dirty="0"/>
              <a:t> </a:t>
            </a:r>
            <a:r>
              <a:rPr lang="en-IN" spc="-5" dirty="0" err="1"/>
              <a:t>Sambit</a:t>
            </a:r>
            <a:r>
              <a:rPr lang="en-IN" spc="-5" dirty="0"/>
              <a:t> </a:t>
            </a:r>
            <a:r>
              <a:rPr lang="en-IN" spc="-5" dirty="0" err="1"/>
              <a:t>Pattanaik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24-09-22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57025" y="6398438"/>
            <a:ext cx="345440" cy="307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8100" y="6297167"/>
            <a:ext cx="12268200" cy="39370"/>
          </a:xfrm>
          <a:custGeom>
            <a:avLst/>
            <a:gdLst/>
            <a:ahLst/>
            <a:cxnLst/>
            <a:rect l="l" t="t" r="r" b="b"/>
            <a:pathLst>
              <a:path w="12268200" h="39370">
                <a:moveTo>
                  <a:pt x="0" y="0"/>
                </a:moveTo>
                <a:lnTo>
                  <a:pt x="12268200" y="0"/>
                </a:lnTo>
              </a:path>
              <a:path w="12268200" h="39370">
                <a:moveTo>
                  <a:pt x="0" y="38861"/>
                </a:moveTo>
                <a:lnTo>
                  <a:pt x="12268200" y="38861"/>
                </a:lnTo>
              </a:path>
            </a:pathLst>
          </a:custGeom>
          <a:ln w="2133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38100" y="755141"/>
            <a:ext cx="12268200" cy="39370"/>
          </a:xfrm>
          <a:custGeom>
            <a:avLst/>
            <a:gdLst/>
            <a:ahLst/>
            <a:cxnLst/>
            <a:rect l="l" t="t" r="r" b="b"/>
            <a:pathLst>
              <a:path w="12268200" h="39370">
                <a:moveTo>
                  <a:pt x="0" y="38861"/>
                </a:moveTo>
                <a:lnTo>
                  <a:pt x="12268200" y="38861"/>
                </a:lnTo>
              </a:path>
              <a:path w="12268200" h="39370">
                <a:moveTo>
                  <a:pt x="0" y="0"/>
                </a:moveTo>
                <a:lnTo>
                  <a:pt x="12268200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509" y="923569"/>
            <a:ext cx="294953" cy="5006187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  <a:tabLst>
                <a:tab pos="1153795" algn="l"/>
              </a:tabLst>
            </a:pPr>
            <a:r>
              <a:rPr sz="2000" b="1" dirty="0">
                <a:solidFill>
                  <a:srgbClr val="FFFFFF"/>
                </a:solidFill>
                <a:cs typeface="Arial"/>
              </a:rPr>
              <a:t>National	Institute</a:t>
            </a:r>
            <a:r>
              <a:rPr sz="2000" b="1" spc="-50" dirty="0">
                <a:solidFill>
                  <a:srgbClr val="FFFFFF"/>
                </a:solidFill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cs typeface="Arial"/>
              </a:rPr>
              <a:t>of</a:t>
            </a:r>
            <a:r>
              <a:rPr sz="2000" b="1" spc="-25" dirty="0">
                <a:solidFill>
                  <a:srgbClr val="FFFFFF"/>
                </a:solidFill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cs typeface="Arial"/>
              </a:rPr>
              <a:t>Technology</a:t>
            </a:r>
            <a:r>
              <a:rPr sz="2000" b="1" spc="-35" dirty="0">
                <a:solidFill>
                  <a:srgbClr val="FFFFFF"/>
                </a:solidFill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cs typeface="Arial"/>
              </a:rPr>
              <a:t>Meghalaya</a:t>
            </a:r>
            <a:endParaRPr sz="2000" dirty="0"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800" y="2897594"/>
            <a:ext cx="10782300" cy="58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395"/>
              </a:lnSpc>
            </a:pPr>
            <a:r>
              <a:rPr lang="en-IN" sz="2800" b="1" dirty="0">
                <a:latin typeface="Calibri"/>
                <a:cs typeface="Calibri"/>
              </a:rPr>
              <a:t>CSE,GITA Autonomous College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7400" y="4098434"/>
            <a:ext cx="5257800" cy="14670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Calibri"/>
                <a:cs typeface="Calibri"/>
              </a:rPr>
              <a:t>Name: SAYAD HASAN ALLI</a:t>
            </a:r>
          </a:p>
          <a:p>
            <a:pPr marL="12700">
              <a:spcBef>
                <a:spcPts val="100"/>
              </a:spcBef>
            </a:pPr>
            <a:r>
              <a:rPr lang="en-US" sz="2400" b="1" dirty="0">
                <a:latin typeface="Calibri"/>
                <a:cs typeface="Calibri"/>
              </a:rPr>
              <a:t>Name: SAWAN CHOURASIA</a:t>
            </a:r>
          </a:p>
          <a:p>
            <a:pPr marL="12700">
              <a:spcBef>
                <a:spcPts val="100"/>
              </a:spcBef>
            </a:pPr>
            <a:r>
              <a:rPr lang="en-US" sz="2400" b="1" dirty="0">
                <a:latin typeface="Calibri"/>
                <a:cs typeface="Calibri"/>
              </a:rPr>
              <a:t>Name: SHIBASISH KUMAR MISHRA</a:t>
            </a:r>
            <a:endParaRPr lang="en-US"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5200" y="4098434"/>
            <a:ext cx="2362200" cy="14670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Roll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No:</a:t>
            </a:r>
            <a:r>
              <a:rPr lang="en-US" sz="2400" b="1" dirty="0">
                <a:latin typeface="Calibri"/>
                <a:cs typeface="Calibri"/>
              </a:rPr>
              <a:t> 2002149</a:t>
            </a:r>
            <a:r>
              <a:rPr lang="en-IN" sz="2400" b="1" dirty="0">
                <a:latin typeface="Calibri"/>
                <a:cs typeface="Calibri"/>
              </a:rPr>
              <a:t> </a:t>
            </a:r>
          </a:p>
          <a:p>
            <a:pPr marL="12700">
              <a:spcBef>
                <a:spcPts val="100"/>
              </a:spcBef>
            </a:pPr>
            <a:r>
              <a:rPr lang="en-IN" sz="2400" b="1" spc="-10" dirty="0">
                <a:latin typeface="Calibri"/>
                <a:cs typeface="Calibri"/>
              </a:rPr>
              <a:t>Roll</a:t>
            </a:r>
            <a:r>
              <a:rPr lang="en-IN" sz="2400" b="1" spc="-95" dirty="0">
                <a:latin typeface="Calibri"/>
                <a:cs typeface="Calibri"/>
              </a:rPr>
              <a:t> </a:t>
            </a:r>
            <a:r>
              <a:rPr lang="en-IN" sz="2400" b="1" dirty="0">
                <a:latin typeface="Calibri"/>
                <a:cs typeface="Calibri"/>
              </a:rPr>
              <a:t>No: 2002148</a:t>
            </a:r>
          </a:p>
          <a:p>
            <a:pPr marL="12700">
              <a:spcBef>
                <a:spcPts val="100"/>
              </a:spcBef>
            </a:pPr>
            <a:r>
              <a:rPr lang="en-IN" sz="2400" b="1" dirty="0">
                <a:latin typeface="Calibri"/>
                <a:cs typeface="Calibri"/>
              </a:rPr>
              <a:t>Roll No: 2002053</a:t>
            </a:r>
            <a:endParaRPr lang="en-IN"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8435DFCE-1A16-EE06-C666-20A4C2D890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57025" y="6398438"/>
            <a:ext cx="345440" cy="282129"/>
          </a:xfrm>
        </p:spPr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z="1800" smtClean="0">
                <a:latin typeface="+mn-lt"/>
              </a:rPr>
              <a:t>1</a:t>
            </a:fld>
            <a:endParaRPr lang="en-IN" sz="18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ADCACE-7430-F65F-1E70-3F28AE738F24}"/>
              </a:ext>
            </a:extLst>
          </p:cNvPr>
          <p:cNvSpPr txBox="1"/>
          <p:nvPr/>
        </p:nvSpPr>
        <p:spPr>
          <a:xfrm>
            <a:off x="5181600" y="3276600"/>
            <a:ext cx="289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Presented By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60EFFA-9475-D88C-1C3D-01333B73F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597" y="914518"/>
            <a:ext cx="2150806" cy="18630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783ED3-17D5-8D63-4A26-056A45DE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5" y="127203"/>
            <a:ext cx="12037568" cy="369332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0B9D7-AF70-526A-B5C0-A95B36F10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08C3B-7678-B782-1448-C6F4D9A418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10</a:t>
            </a:fld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C0E78C-3E36-5711-9F26-A789F3309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535" y="397612"/>
            <a:ext cx="12012929" cy="6062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15572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98E1E4-A04A-E422-1066-CB298A31473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93014" y="6421525"/>
            <a:ext cx="3332479" cy="269304"/>
          </a:xfrm>
        </p:spPr>
        <p:txBody>
          <a:bodyPr/>
          <a:lstStyle/>
          <a:p>
            <a:pPr marL="12700">
              <a:lnSpc>
                <a:spcPts val="2065"/>
              </a:lnSpc>
            </a:pPr>
            <a:r>
              <a:rPr lang="en-IN" spc="-5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D5772C-C0D0-617A-4E9C-34EA707278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11</a:t>
            </a:fld>
            <a:endParaRPr lang="en-IN" dirty="0"/>
          </a:p>
        </p:txBody>
      </p:sp>
      <p:pic>
        <p:nvPicPr>
          <p:cNvPr id="5" name="Picture 4" descr="A screenshot of a payment form&#10;&#10;Description automatically generated">
            <a:extLst>
              <a:ext uri="{FF2B5EF4-FFF2-40B4-BE49-F238E27FC236}">
                <a16:creationId xmlns:a16="http://schemas.microsoft.com/office/drawing/2014/main" id="{287B6EFE-8416-D225-3D2B-471F1D4F7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79" y="0"/>
            <a:ext cx="9710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6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FC92D4-F886-F7BE-8FDD-1E6D6F95E6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065"/>
              </a:lnSpc>
            </a:pPr>
            <a:r>
              <a:rPr lang="en-IN" spc="-5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D2B2F1-A87B-81EF-F7A6-4256485CE5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12</a:t>
            </a:fld>
            <a:endParaRPr lang="en-IN" dirty="0"/>
          </a:p>
        </p:txBody>
      </p:sp>
      <p:pic>
        <p:nvPicPr>
          <p:cNvPr id="5" name="Picture 4" descr="A screenshot of a payment form&#10;&#10;Description automatically generated">
            <a:extLst>
              <a:ext uri="{FF2B5EF4-FFF2-40B4-BE49-F238E27FC236}">
                <a16:creationId xmlns:a16="http://schemas.microsoft.com/office/drawing/2014/main" id="{FAC423B8-FD9A-BD9A-CDCC-8CF9366BB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732" y="0"/>
            <a:ext cx="9230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9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35273C-A636-D6B6-E7FE-AB60EB836D7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065"/>
              </a:lnSpc>
            </a:pPr>
            <a:r>
              <a:rPr lang="en-IN" spc="-5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AB919-D343-E1E6-2E7F-5BCA521394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13</a:t>
            </a:fld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472ABE9-1324-68B1-8E48-CC1660E38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75" y="0"/>
            <a:ext cx="10388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37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3B9140-349C-B228-19CF-DF2080F57CD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065"/>
              </a:lnSpc>
            </a:pPr>
            <a:r>
              <a:rPr lang="en-IN" spc="-5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E11CD4-264F-7E41-046A-60AB01B482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14</a:t>
            </a:fld>
            <a:endParaRPr lang="en-IN" dirty="0"/>
          </a:p>
        </p:txBody>
      </p:sp>
      <p:pic>
        <p:nvPicPr>
          <p:cNvPr id="5" name="Picture 4" descr="A green screen with white text&#10;&#10;Description automatically generated">
            <a:extLst>
              <a:ext uri="{FF2B5EF4-FFF2-40B4-BE49-F238E27FC236}">
                <a16:creationId xmlns:a16="http://schemas.microsoft.com/office/drawing/2014/main" id="{18638121-6CDB-B34F-A746-71C64E234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8250"/>
            <a:ext cx="121920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17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2C7972-9F3B-B300-26A8-90CED782EDC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065"/>
              </a:lnSpc>
            </a:pPr>
            <a:r>
              <a:rPr lang="en-IN" spc="-5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0FC847-2377-C56E-9B8C-5E64AD192C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15</a:t>
            </a:fld>
            <a:endParaRPr lang="en-IN" dirty="0"/>
          </a:p>
        </p:txBody>
      </p:sp>
      <p:pic>
        <p:nvPicPr>
          <p:cNvPr id="5" name="Picture 4" descr="A diagram of a product management&#10;&#10;Description automatically generated">
            <a:extLst>
              <a:ext uri="{FF2B5EF4-FFF2-40B4-BE49-F238E27FC236}">
                <a16:creationId xmlns:a16="http://schemas.microsoft.com/office/drawing/2014/main" id="{4AAB4139-5C8E-6790-CFD0-70AF01C48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521" y="0"/>
            <a:ext cx="7296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37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86FE-344E-7C6C-5316-B61E87F61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14" y="175697"/>
            <a:ext cx="12037568" cy="553998"/>
          </a:xfrm>
        </p:spPr>
        <p:txBody>
          <a:bodyPr/>
          <a:lstStyle/>
          <a:p>
            <a:r>
              <a:rPr lang="en-US" sz="3600" dirty="0"/>
              <a:t>Conclusion :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BFC5A-CB72-05FF-7F01-3D6BE4694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250" y="1743074"/>
            <a:ext cx="11280775" cy="258532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In Conclusion </a:t>
            </a:r>
            <a:r>
              <a:rPr lang="en-IN" sz="2500" dirty="0" err="1"/>
              <a:t>Nikefy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 aims to be a leading destination for buying footwear online, offering a wide range of products, convenient shopping experience, and innovative features. While there are challenges such as shipping delays and sizing issues,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Söhne"/>
              </a:rPr>
              <a:t>Nikefy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 is committed to addressing these issues and continuously improving its services to meet customer expectations and stay ahead in the competitive e-commerce market.</a:t>
            </a:r>
            <a:endParaRPr lang="en-IN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97A34-036D-522B-CAE6-BC950BCC171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065"/>
              </a:lnSpc>
            </a:pPr>
            <a:r>
              <a:rPr lang="en-US" spc="-5" dirty="0"/>
              <a:t> </a:t>
            </a:r>
            <a:endParaRPr lang="en-IN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4B687-81E2-929A-E276-CB067C6C50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596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990657" y="2601777"/>
            <a:ext cx="42106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FF0000"/>
                </a:solidFill>
                <a:cs typeface="Times New Roman"/>
              </a:rPr>
              <a:t>THANK</a:t>
            </a:r>
            <a:r>
              <a:rPr sz="5400" b="1" spc="-30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5400" b="1" dirty="0">
                <a:solidFill>
                  <a:srgbClr val="FF0000"/>
                </a:solidFill>
                <a:cs typeface="Times New Roman"/>
              </a:rPr>
              <a:t>YOU</a:t>
            </a:r>
            <a:endParaRPr sz="5400" dirty="0">
              <a:cs typeface="Times New Roman"/>
            </a:endParaRPr>
          </a:p>
        </p:txBody>
      </p:sp>
      <p:sp>
        <p:nvSpPr>
          <p:cNvPr id="2" name="Slide Number Placeholder 22">
            <a:extLst>
              <a:ext uri="{FF2B5EF4-FFF2-40B4-BE49-F238E27FC236}">
                <a16:creationId xmlns:a16="http://schemas.microsoft.com/office/drawing/2014/main" id="{CF3562F3-DD8C-C7E7-A215-2A0794EA22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757025" y="6398438"/>
            <a:ext cx="345440" cy="282129"/>
          </a:xfrm>
        </p:spPr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z="1800" smtClean="0">
                <a:latin typeface="+mn-lt"/>
              </a:rPr>
              <a:t>17</a:t>
            </a:fld>
            <a:endParaRPr lang="en-IN" sz="18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1682-0F56-2B22-C011-1DA79BFC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22" y="1699015"/>
            <a:ext cx="12037568" cy="553998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Presentation 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9BA26-BEB8-9222-9384-DD5DC3379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4874" y="2997391"/>
            <a:ext cx="11280775" cy="553998"/>
          </a:xfrm>
        </p:spPr>
        <p:txBody>
          <a:bodyPr/>
          <a:lstStyle/>
          <a:p>
            <a:r>
              <a:rPr lang="en-US" sz="3600" b="1" i="1" dirty="0"/>
              <a:t>        </a:t>
            </a:r>
            <a:r>
              <a:rPr lang="en-US" sz="3600" b="1" dirty="0"/>
              <a:t> </a:t>
            </a:r>
            <a:r>
              <a:rPr lang="en-IN" sz="3600" b="1" i="1" dirty="0" err="1"/>
              <a:t>Nikefy</a:t>
            </a:r>
            <a:r>
              <a:rPr lang="en-IN" sz="3600" b="1" i="1" dirty="0"/>
              <a:t> - Buy Footwear Online</a:t>
            </a:r>
            <a:endParaRPr lang="en-US" sz="3600" b="1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86AD9-E946-8D82-490F-5FF012612DA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439F-0104-719A-AC75-E6724919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74357"/>
            <a:ext cx="12037568" cy="738664"/>
          </a:xfrm>
        </p:spPr>
        <p:txBody>
          <a:bodyPr/>
          <a:lstStyle/>
          <a:p>
            <a:r>
              <a:rPr lang="en-US" dirty="0"/>
              <a:t>      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Outline :</a:t>
            </a:r>
            <a:endParaRPr lang="en-IN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E0C78-A25D-4255-C561-7D8F06196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250" y="1743074"/>
            <a:ext cx="11280775" cy="301621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Introduction to</a:t>
            </a:r>
            <a:r>
              <a:rPr lang="en-US" dirty="0"/>
              <a:t> </a:t>
            </a:r>
            <a:r>
              <a:rPr lang="en-US" sz="3600" dirty="0" err="1"/>
              <a:t>Nikefy</a:t>
            </a:r>
            <a:r>
              <a:rPr lang="en-US" sz="3600" dirty="0"/>
              <a:t> - Buy Footwear Online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Advantage and Disadvantage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Applications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Future Enhancement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Testing Result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Conclusion  </a:t>
            </a:r>
            <a:endParaRPr lang="en-IN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F9AD4-EDF4-B3D7-937D-D7419E13E3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99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D8D8-B0EB-E2BA-8790-C30EF869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5" y="269557"/>
            <a:ext cx="12037568" cy="492443"/>
          </a:xfrm>
        </p:spPr>
        <p:txBody>
          <a:bodyPr/>
          <a:lstStyle/>
          <a:p>
            <a:r>
              <a:rPr lang="tr-T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</a:t>
            </a:r>
            <a:r>
              <a:rPr lang="en-I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tr-T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I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Nikefy</a:t>
            </a:r>
            <a:r>
              <a:rPr lang="en-I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Buy Footwear Online </a:t>
            </a:r>
            <a:r>
              <a:rPr lang="tr-T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05DD4-BBA0-6641-C60E-136F33CB4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250" y="1743075"/>
            <a:ext cx="11280775" cy="24314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0D0D0D"/>
                </a:solidFill>
                <a:effectLst/>
                <a:latin typeface="Söhne"/>
              </a:rPr>
              <a:t>Nikefy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 is an innovative e-commerce web application designed to revolutionize the way people buy footwear online. With a user-friendly interface and a wide range of products,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Söhne"/>
              </a:rPr>
              <a:t>Nikefy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 aims to provide customers with a seamless shopping experience while offering the latest trends in footwear fashion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en-US" dirty="0">
              <a:solidFill>
                <a:srgbClr val="0055A0"/>
              </a:solidFill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24590-EA35-B106-3E68-83081FAE9C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26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1A7C1-02FC-203F-22F5-214336FA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5" y="127202"/>
            <a:ext cx="12037568" cy="553998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Goals and Objective :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8DCF3-7038-336A-59DB-9AD4F6A64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014" y="1371600"/>
            <a:ext cx="11605972" cy="4739759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stablish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Söhne"/>
              </a:rPr>
              <a:t>Nikefy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 as a premier online destination for footwear shopping.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br>
              <a:rPr lang="en-US" sz="2800" dirty="0"/>
            </a:b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Provide a wide selection of footwear options.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Offer a convenient and user-friendly shopping experience.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Provide exclusive deals and discounts to attract customers.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Enhance customer satisfaction through easy returns and personalized recommendations.</a:t>
            </a:r>
          </a:p>
          <a:p>
            <a:pPr algn="l">
              <a:buFont typeface="+mj-lt"/>
              <a:buAutoNum type="arabicPeriod"/>
            </a:pPr>
            <a:endParaRPr lang="en-I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58D0E8-89B3-F8DD-20C5-529515247BC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065"/>
              </a:lnSpc>
            </a:pPr>
            <a:r>
              <a:rPr lang="en-US" spc="-5" dirty="0"/>
              <a:t> </a:t>
            </a:r>
            <a:endParaRPr lang="en-IN" spc="-5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58FCA9-C701-52BA-8DCB-12A36FFB0C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31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DE3CD-D872-ABF2-891E-F53513752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250" y="614838"/>
            <a:ext cx="11280775" cy="4555093"/>
          </a:xfrm>
        </p:spPr>
        <p:txBody>
          <a:bodyPr/>
          <a:lstStyle/>
          <a:p>
            <a:pPr algn="just"/>
            <a:r>
              <a:rPr lang="en-IN" sz="2800" b="1" i="0" dirty="0">
                <a:solidFill>
                  <a:schemeClr val="bg2">
                    <a:lumMod val="10000"/>
                  </a:schemeClr>
                </a:solidFill>
                <a:effectLst/>
                <a:latin typeface="erdana"/>
              </a:rPr>
              <a:t>Advantages of </a:t>
            </a:r>
            <a:r>
              <a:rPr lang="en-IN" sz="28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erdana"/>
              </a:rPr>
              <a:t>Nikefy</a:t>
            </a:r>
            <a:r>
              <a:rPr lang="en-IN" sz="2800" b="1" i="0" dirty="0">
                <a:solidFill>
                  <a:schemeClr val="bg2">
                    <a:lumMod val="10000"/>
                  </a:schemeClr>
                </a:solidFill>
                <a:effectLst/>
                <a:latin typeface="erdana"/>
              </a:rPr>
              <a:t> - Buy Footwear Online</a:t>
            </a:r>
          </a:p>
          <a:p>
            <a:endParaRPr lang="en-IN" b="1" i="0" dirty="0">
              <a:solidFill>
                <a:srgbClr val="333333"/>
              </a:solidFill>
              <a:effectLst/>
              <a:latin typeface="inter-bold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Wide Selection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Convenience and Accessibility</a:t>
            </a:r>
            <a:endParaRPr lang="en-IN" sz="2400" b="1" i="0" dirty="0">
              <a:effectLst/>
              <a:latin typeface="Söhne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Exclusive Deals </a:t>
            </a:r>
            <a:endParaRPr lang="en-IN" sz="2400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Personalized Recommendations</a:t>
            </a:r>
            <a:endParaRPr lang="en-IN" sz="2400" b="1" i="0" dirty="0">
              <a:effectLst/>
              <a:latin typeface="Söhne"/>
            </a:endParaRPr>
          </a:p>
          <a:p>
            <a:endParaRPr lang="en-IN" b="1" dirty="0">
              <a:solidFill>
                <a:srgbClr val="333333"/>
              </a:solidFill>
              <a:latin typeface="inter-bold"/>
            </a:endParaRPr>
          </a:p>
          <a:p>
            <a:endParaRPr lang="en-IN" b="1" dirty="0">
              <a:solidFill>
                <a:srgbClr val="333333"/>
              </a:solidFill>
              <a:latin typeface="inter-bold"/>
            </a:endParaRPr>
          </a:p>
          <a:p>
            <a:pPr algn="just"/>
            <a:r>
              <a:rPr lang="en-US" sz="2800" b="1" i="0" dirty="0">
                <a:solidFill>
                  <a:schemeClr val="bg2">
                    <a:lumMod val="10000"/>
                  </a:schemeClr>
                </a:solidFill>
                <a:effectLst/>
                <a:latin typeface="erdana"/>
              </a:rPr>
              <a:t>Disadvantages of the </a:t>
            </a:r>
            <a:r>
              <a:rPr lang="en-US" sz="28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erdana"/>
              </a:rPr>
              <a:t>Nikefy</a:t>
            </a:r>
            <a:r>
              <a:rPr lang="en-US" sz="2800" b="1" i="0" dirty="0">
                <a:solidFill>
                  <a:schemeClr val="bg2">
                    <a:lumMod val="10000"/>
                  </a:schemeClr>
                </a:solidFill>
                <a:effectLst/>
                <a:latin typeface="erdana"/>
              </a:rPr>
              <a:t> - Buy Footwear Online</a:t>
            </a:r>
          </a:p>
          <a:p>
            <a:endParaRPr lang="en-IN" b="1" i="0" dirty="0">
              <a:solidFill>
                <a:srgbClr val="333333"/>
              </a:solidFill>
              <a:effectLst/>
              <a:latin typeface="inter-bold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Shipping Delays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Limited Stock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Sizing Issues</a:t>
            </a:r>
            <a:endParaRPr lang="en-IN" sz="2400" b="1" i="0" dirty="0">
              <a:effectLst/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467C9-1BDA-5CFC-F812-222C7E61AC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07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9430-4D48-DCA2-228F-3118820E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90826"/>
            <a:ext cx="12037568" cy="923330"/>
          </a:xfrm>
        </p:spPr>
        <p:txBody>
          <a:bodyPr/>
          <a:lstStyle/>
          <a:p>
            <a:r>
              <a:rPr lang="en-IN" sz="3600" b="1" dirty="0">
                <a:solidFill>
                  <a:schemeClr val="bg2">
                    <a:lumMod val="10000"/>
                  </a:schemeClr>
                </a:solidFill>
                <a:latin typeface="erdana"/>
              </a:rPr>
              <a:t>I</a:t>
            </a:r>
            <a:r>
              <a:rPr lang="en-IN" sz="3600" b="1" i="0" dirty="0">
                <a:solidFill>
                  <a:schemeClr val="bg2">
                    <a:lumMod val="10000"/>
                  </a:schemeClr>
                </a:solidFill>
                <a:effectLst/>
                <a:latin typeface="erdana"/>
              </a:rPr>
              <a:t>ts Applications are</a:t>
            </a:r>
            <a:r>
              <a:rPr lang="en-IN" sz="3200" b="1" i="0" dirty="0">
                <a:solidFill>
                  <a:schemeClr val="bg2">
                    <a:lumMod val="10000"/>
                  </a:schemeClr>
                </a:solidFill>
                <a:effectLst/>
                <a:latin typeface="erdana"/>
              </a:rPr>
              <a:t>: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1910D-F216-992C-B57F-FB33A58AD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2265164"/>
            <a:ext cx="11280775" cy="2154436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Individual customers for trendy footwear.</a:t>
            </a:r>
            <a:endParaRPr lang="en-IN" sz="28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Retailers for expanding reach.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Fashion enthusiasts for latest styles.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Footwear manufacturers for showcasing their products to a wider audience.</a:t>
            </a:r>
            <a:endParaRPr lang="en-IN" sz="28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89C1B-8030-9E05-1A85-441B5FCA72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73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4ADA-52A2-8C5B-1591-CD1C672B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5" y="524470"/>
            <a:ext cx="12037568" cy="923330"/>
          </a:xfrm>
        </p:spPr>
        <p:txBody>
          <a:bodyPr/>
          <a:lstStyle/>
          <a:p>
            <a:r>
              <a:rPr lang="en-IN" sz="3600" b="1" i="0" dirty="0">
                <a:solidFill>
                  <a:schemeClr val="bg2">
                    <a:lumMod val="10000"/>
                  </a:schemeClr>
                </a:solidFill>
                <a:effectLst/>
                <a:latin typeface="erdana"/>
              </a:rPr>
              <a:t>Future Enhancement</a:t>
            </a:r>
            <a:r>
              <a:rPr lang="en-IN" sz="3600" b="1" dirty="0">
                <a:solidFill>
                  <a:schemeClr val="bg2">
                    <a:lumMod val="10000"/>
                  </a:schemeClr>
                </a:solidFill>
                <a:latin typeface="erdana"/>
              </a:rPr>
              <a:t>: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AC44-6D5A-0F69-EB73-1BF857AA6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250" y="1743074"/>
            <a:ext cx="11280775" cy="2277547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800" b="1" i="0" dirty="0">
                <a:solidFill>
                  <a:srgbClr val="0D0D0D"/>
                </a:solidFill>
                <a:effectLst/>
                <a:latin typeface="Söhne"/>
              </a:rPr>
              <a:t>Enhance User Experience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800" b="1" i="0" dirty="0">
                <a:solidFill>
                  <a:srgbClr val="0D0D0D"/>
                </a:solidFill>
                <a:effectLst/>
                <a:latin typeface="Söhne"/>
              </a:rPr>
              <a:t>Expand Product Range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800" b="1" i="0" dirty="0">
                <a:solidFill>
                  <a:srgbClr val="0D0D0D"/>
                </a:solidFill>
                <a:effectLst/>
                <a:latin typeface="Söhne"/>
              </a:rPr>
              <a:t>Implement AR/VR Technology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800" b="1" i="0" dirty="0">
                <a:solidFill>
                  <a:srgbClr val="0D0D0D"/>
                </a:solidFill>
                <a:effectLst/>
                <a:latin typeface="Söhne"/>
              </a:rPr>
              <a:t>Global Expansion</a:t>
            </a:r>
            <a:endParaRPr lang="en-US" sz="28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br>
              <a:rPr lang="en-US" dirty="0"/>
            </a:br>
            <a:r>
              <a:rPr lang="en-US" dirty="0"/>
              <a:t>   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DDC78-8CDF-70CC-D45C-9B8E65B3CB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09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75BA-6305-AA6C-1FC2-E4F5A347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5" y="127203"/>
            <a:ext cx="12037568" cy="923330"/>
          </a:xfrm>
        </p:spPr>
        <p:txBody>
          <a:bodyPr/>
          <a:lstStyle/>
          <a:p>
            <a:r>
              <a:rPr lang="en-IN" sz="3600" dirty="0">
                <a:solidFill>
                  <a:srgbClr val="610B38"/>
                </a:solidFill>
                <a:latin typeface="erdana"/>
              </a:rPr>
              <a:t>Testing and Resulting: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6" name="AutoShape 2" descr="Machine learning Life cycle">
            <a:extLst>
              <a:ext uri="{FF2B5EF4-FFF2-40B4-BE49-F238E27FC236}">
                <a16:creationId xmlns:a16="http://schemas.microsoft.com/office/drawing/2014/main" id="{6A6AF199-DDE6-FFAB-595B-76F666A3C614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14C9C-B77A-E048-6AAF-9B28CFC1A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604" y="951336"/>
            <a:ext cx="10768791" cy="495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71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730F44F-450D-452F-9039-A14E781D5109}">
  <we:reference id="wa200004052" version="1.0.0.2" store="en-US" storeType="OMEX"/>
  <we:alternateReferences>
    <we:reference id="wa200004052" version="1.0.0.2" store="WA20000405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1645</TotalTime>
  <Words>368</Words>
  <Application>Microsoft Office PowerPoint</Application>
  <PresentationFormat>Widescreen</PresentationFormat>
  <Paragraphs>85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 Black</vt:lpstr>
      <vt:lpstr>Calibri</vt:lpstr>
      <vt:lpstr>Courier New</vt:lpstr>
      <vt:lpstr>erdana</vt:lpstr>
      <vt:lpstr>inter-bold</vt:lpstr>
      <vt:lpstr>inter-regular</vt:lpstr>
      <vt:lpstr>Söhne</vt:lpstr>
      <vt:lpstr>Times New Roman</vt:lpstr>
      <vt:lpstr>Wingdings</vt:lpstr>
      <vt:lpstr>Office Theme</vt:lpstr>
      <vt:lpstr>PowerPoint Presentation</vt:lpstr>
      <vt:lpstr>Presentation On:</vt:lpstr>
      <vt:lpstr>      Outline :</vt:lpstr>
      <vt:lpstr>What Is Nikefy- Buy Footwear Online ?</vt:lpstr>
      <vt:lpstr>Goals and Objective :</vt:lpstr>
      <vt:lpstr>PowerPoint Presentation</vt:lpstr>
      <vt:lpstr>Its Applications are: </vt:lpstr>
      <vt:lpstr>Future Enhancement: </vt:lpstr>
      <vt:lpstr>Testing and Resulting: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Ph.D. RESEARCH PROPOSAL</dc:title>
  <dc:creator>LENOVO</dc:creator>
  <cp:lastModifiedBy>STORM .in</cp:lastModifiedBy>
  <cp:revision>278</cp:revision>
  <dcterms:created xsi:type="dcterms:W3CDTF">2022-04-07T05:03:17Z</dcterms:created>
  <dcterms:modified xsi:type="dcterms:W3CDTF">2024-04-22T18:39:41Z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2022-04-07T00:00:00Z</vt:filetime>
  </property>
</Properties>
</file>