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85AF-D610-4FD3-B046-6FEB2870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1C69E-BD86-4FA7-9064-20ACCA842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BD41-3967-471D-B0DA-1B0F94DA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073E-9448-4FD3-A243-2CEDA297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A3F2-A05B-4A5B-952B-28F81E19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CC83-D0E7-4707-9E2C-E0C0DC98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EBF40-9CB4-42D6-9A1D-F65451471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69EAB-2952-4756-9117-D0CC613F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36C0-C9D3-4225-8052-9041B932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F907B-00AF-4A1E-8340-025FF73E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69A50-1247-4FE3-8BA8-E8E471359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B65B0-0D43-4F45-8D84-07F1E896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A589-D649-4A3E-A460-56253064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44AA-5AD3-447A-ADC0-47B3B38E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44B8-D776-4C41-ACA6-B46E854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2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C379-333A-4409-AF3E-7426788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185A-4737-454E-B496-1101A416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FF46-A2C5-4EE3-83C7-30ED0D1A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1516-AA0F-4FB3-ADDA-59EB827E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B96C-2C66-44C8-BE17-61C71FE4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59C3-9C0A-4000-AE29-6FF90688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6934-AA3B-4B7B-9E26-1D368C99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6DBB-713B-441D-941F-E9CE3B29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5158-BD24-4CEA-9D44-4738DA25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0303-7B03-473B-A0D0-47DB2C3C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4D35-D97D-40FD-B683-AE211F74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1D7B-EDEA-4465-A550-6725D46B5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6B6AC-93DE-490A-AB26-3688A485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76916-30AA-4A80-AD51-32F81CDE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0AED-D7B0-44B7-A191-E083D53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8BFD-F3C6-4572-AF67-05BEDD5E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17CA-AC25-4DBD-B81E-24493F43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2051-0FAE-4C5E-B69A-287631A2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F6931-2F75-4269-A9B0-A2462991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69B55-53E0-4333-B22E-4EAE49416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BB7E-3CA9-477D-9C61-A24FCDB45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C28E9-14C4-4146-AB3B-B5E34B9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8C654-EAF5-40EA-90D1-1A97FBFF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C586F-0A4C-4681-BF76-B61D1C80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1666-0960-4EE5-84CF-05C08F44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16C15-93AB-40A3-9694-03E7BBD0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FDD85-E139-4836-B0EF-47004CF0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1F688-2805-4847-8DC5-A024D3A6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4FD72-4096-4F5F-BE89-F591D92F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8DCEF-FF2E-4751-890E-5AD9B0CC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0119-40FC-46C4-9111-7B36A07D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FF1D-469D-4692-80C5-5BB77C61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4B79-D524-4C39-BC3D-126B01B4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EF1B4-8D37-4D02-B392-13851259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E756-B771-40E9-95B5-2633B3C9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653E-9C70-44D5-BC86-2203D7F3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5E1DB-502A-461B-99CD-6C918F7F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0596-A71A-47FA-932E-B08AD912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AEFFF-25F7-466E-8F64-72B67FF2B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6F9DA-5B6B-4E8A-8EEE-F46C31FC7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58715-033D-4702-96D0-2DB0C502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640D-96C8-4EC3-A27C-215D307C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1B0B8-42F4-4146-816D-06FA2ADA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E3EA7-3D5E-49E2-8583-8211DFDB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5E53E-7F1B-4595-B604-8AE520E2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4664-9515-488A-AD53-DA0260DA4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E1C8-23B8-4608-98E2-4F1EA2E8DFF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B91AF-B553-49D0-AE6D-5645F41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5C1C-ECA0-4188-B3B2-DF2CA606C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BBE8-F7F6-455A-BD27-99C192184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3E95E5-DB60-42F7-9F9E-01720D18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26" y="1115959"/>
            <a:ext cx="1776153" cy="999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51BAC-7C3B-48D0-8A67-825C6949A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96" y="794480"/>
            <a:ext cx="1580525" cy="2111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A150F-522F-4FE9-8A82-D6F569569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17" y="828978"/>
            <a:ext cx="1004351" cy="20767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5CA06D-F4FA-4330-ACC3-9A74295734BE}"/>
              </a:ext>
            </a:extLst>
          </p:cNvPr>
          <p:cNvSpPr/>
          <p:nvPr/>
        </p:nvSpPr>
        <p:spPr>
          <a:xfrm>
            <a:off x="367627" y="115225"/>
            <a:ext cx="9491971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Martingale Strategy</a:t>
            </a:r>
            <a:endParaRPr lang="en-US" sz="24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5A9789-B5F2-4BB4-B0BE-B40278F9E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40424"/>
              </p:ext>
            </p:extLst>
          </p:nvPr>
        </p:nvGraphicFramePr>
        <p:xfrm>
          <a:off x="344516" y="794480"/>
          <a:ext cx="3554154" cy="345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077">
                  <a:extLst>
                    <a:ext uri="{9D8B030D-6E8A-4147-A177-3AD203B41FA5}">
                      <a16:colId xmlns:a16="http://schemas.microsoft.com/office/drawing/2014/main" val="1262237270"/>
                    </a:ext>
                  </a:extLst>
                </a:gridCol>
                <a:gridCol w="1777077">
                  <a:extLst>
                    <a:ext uri="{9D8B030D-6E8A-4147-A177-3AD203B41FA5}">
                      <a16:colId xmlns:a16="http://schemas.microsoft.com/office/drawing/2014/main" val="1799442995"/>
                    </a:ext>
                  </a:extLst>
                </a:gridCol>
              </a:tblGrid>
              <a:tr h="690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Bitcoin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90763"/>
                  </a:ext>
                </a:extLst>
              </a:tr>
              <a:tr h="690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76130"/>
                  </a:ext>
                </a:extLst>
              </a:tr>
              <a:tr h="690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56105"/>
                  </a:ext>
                </a:extLst>
              </a:tr>
              <a:tr h="690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55877"/>
                  </a:ext>
                </a:extLst>
              </a:tr>
              <a:tr h="690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1298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5E2EA7C-3AC4-45C9-A58D-F0BD699094C2}"/>
              </a:ext>
            </a:extLst>
          </p:cNvPr>
          <p:cNvSpPr txBox="1"/>
          <p:nvPr/>
        </p:nvSpPr>
        <p:spPr>
          <a:xfrm>
            <a:off x="5200351" y="29716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700$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112D7-498B-48FF-A8CF-19866FB5A3BD}"/>
              </a:ext>
            </a:extLst>
          </p:cNvPr>
          <p:cNvSpPr txBox="1"/>
          <p:nvPr/>
        </p:nvSpPr>
        <p:spPr>
          <a:xfrm>
            <a:off x="10204613" y="29716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700$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C13AC-6DFE-4A18-A779-771E0B3F1327}"/>
              </a:ext>
            </a:extLst>
          </p:cNvPr>
          <p:cNvSpPr txBox="1"/>
          <p:nvPr/>
        </p:nvSpPr>
        <p:spPr>
          <a:xfrm>
            <a:off x="4152043" y="3332383"/>
            <a:ext cx="399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Spend </a:t>
            </a:r>
            <a:r>
              <a:rPr lang="en-US" b="1" dirty="0"/>
              <a:t>700$</a:t>
            </a:r>
            <a:r>
              <a:rPr lang="en-US" dirty="0"/>
              <a:t> -Buys </a:t>
            </a:r>
            <a:r>
              <a:rPr lang="en-US" b="1" dirty="0"/>
              <a:t>0.035 BTC </a:t>
            </a:r>
            <a:r>
              <a:rPr lang="en-US" dirty="0"/>
              <a:t>at 20 000 $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39392-B3D7-4B78-A11C-409F765A641A}"/>
              </a:ext>
            </a:extLst>
          </p:cNvPr>
          <p:cNvSpPr txBox="1"/>
          <p:nvPr/>
        </p:nvSpPr>
        <p:spPr>
          <a:xfrm>
            <a:off x="8148715" y="3340952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Spend </a:t>
            </a:r>
            <a:r>
              <a:rPr lang="en-US" b="1" dirty="0"/>
              <a:t>100$</a:t>
            </a:r>
            <a:r>
              <a:rPr lang="en-US" dirty="0"/>
              <a:t> -Buys </a:t>
            </a:r>
            <a:r>
              <a:rPr lang="en-US" b="1" dirty="0"/>
              <a:t>0.005 BTC </a:t>
            </a:r>
            <a:r>
              <a:rPr lang="en-US" dirty="0"/>
              <a:t>at 20 000 $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9FD7A-AD98-4D9D-922A-5442D00A34B6}"/>
              </a:ext>
            </a:extLst>
          </p:cNvPr>
          <p:cNvSpPr txBox="1"/>
          <p:nvPr/>
        </p:nvSpPr>
        <p:spPr>
          <a:xfrm>
            <a:off x="8148715" y="3609712"/>
            <a:ext cx="400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Spend </a:t>
            </a:r>
            <a:r>
              <a:rPr lang="en-US" b="1" dirty="0"/>
              <a:t>200$</a:t>
            </a:r>
            <a:r>
              <a:rPr lang="en-US" dirty="0"/>
              <a:t> -Buys </a:t>
            </a:r>
            <a:r>
              <a:rPr lang="en-US" b="1" dirty="0"/>
              <a:t>0.0111BTC </a:t>
            </a:r>
            <a:r>
              <a:rPr lang="en-US" dirty="0"/>
              <a:t>at 18 000 $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821BB-77FF-4DFA-8334-BD367701A290}"/>
              </a:ext>
            </a:extLst>
          </p:cNvPr>
          <p:cNvSpPr txBox="1"/>
          <p:nvPr/>
        </p:nvSpPr>
        <p:spPr>
          <a:xfrm>
            <a:off x="8148715" y="3878472"/>
            <a:ext cx="406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Spend </a:t>
            </a:r>
            <a:r>
              <a:rPr lang="en-US" b="1" dirty="0"/>
              <a:t>400$</a:t>
            </a:r>
            <a:r>
              <a:rPr lang="en-US" dirty="0"/>
              <a:t> -Buys </a:t>
            </a:r>
            <a:r>
              <a:rPr lang="en-US" b="1" dirty="0"/>
              <a:t>0.0266</a:t>
            </a:r>
            <a:r>
              <a:rPr lang="en-US" dirty="0"/>
              <a:t> </a:t>
            </a:r>
            <a:r>
              <a:rPr lang="en-US" b="1" dirty="0"/>
              <a:t>BTC </a:t>
            </a:r>
            <a:r>
              <a:rPr lang="en-US" dirty="0"/>
              <a:t>at 15 000 $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C171A-F791-461D-BAEF-2136D6805DE2}"/>
              </a:ext>
            </a:extLst>
          </p:cNvPr>
          <p:cNvSpPr txBox="1"/>
          <p:nvPr/>
        </p:nvSpPr>
        <p:spPr>
          <a:xfrm>
            <a:off x="4152043" y="3701715"/>
            <a:ext cx="2774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= 0.035 *20000 – 700</a:t>
            </a:r>
          </a:p>
          <a:p>
            <a:r>
              <a:rPr lang="en-US" dirty="0"/>
              <a:t>           = </a:t>
            </a:r>
            <a:r>
              <a:rPr lang="en-US" b="1" dirty="0"/>
              <a:t>0 $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D450C-FAB8-4194-94BA-0F5CC7D1FC13}"/>
              </a:ext>
            </a:extLst>
          </p:cNvPr>
          <p:cNvSpPr txBox="1"/>
          <p:nvPr/>
        </p:nvSpPr>
        <p:spPr>
          <a:xfrm>
            <a:off x="8148715" y="4289860"/>
            <a:ext cx="386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of 1</a:t>
            </a:r>
            <a:r>
              <a:rPr lang="en-US" baseline="30000" dirty="0"/>
              <a:t>st</a:t>
            </a:r>
            <a:r>
              <a:rPr lang="en-US" dirty="0"/>
              <a:t> order = 0.005 *20000 – 100</a:t>
            </a:r>
          </a:p>
          <a:p>
            <a:r>
              <a:rPr lang="en-US" dirty="0"/>
              <a:t>                               = </a:t>
            </a:r>
            <a:r>
              <a:rPr lang="en-US" b="1" dirty="0"/>
              <a:t>0 $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1B5C9-1D62-4276-965D-3232875FBA0A}"/>
              </a:ext>
            </a:extLst>
          </p:cNvPr>
          <p:cNvSpPr txBox="1"/>
          <p:nvPr/>
        </p:nvSpPr>
        <p:spPr>
          <a:xfrm>
            <a:off x="8148713" y="4843169"/>
            <a:ext cx="408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of 2</a:t>
            </a:r>
            <a:r>
              <a:rPr lang="en-US" baseline="30000" dirty="0"/>
              <a:t>nd</a:t>
            </a:r>
            <a:r>
              <a:rPr lang="en-US" dirty="0"/>
              <a:t>  order = 0.0111 *20000 – 200</a:t>
            </a:r>
          </a:p>
          <a:p>
            <a:r>
              <a:rPr lang="en-US" dirty="0"/>
              <a:t>                               = </a:t>
            </a:r>
            <a:r>
              <a:rPr lang="en-US" b="1" dirty="0"/>
              <a:t>22 $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AD0DC-6165-4EEE-A932-565307A6F761}"/>
              </a:ext>
            </a:extLst>
          </p:cNvPr>
          <p:cNvSpPr txBox="1"/>
          <p:nvPr/>
        </p:nvSpPr>
        <p:spPr>
          <a:xfrm>
            <a:off x="8148713" y="5420297"/>
            <a:ext cx="405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of 3</a:t>
            </a:r>
            <a:r>
              <a:rPr lang="en-US" baseline="30000" dirty="0"/>
              <a:t>rd</a:t>
            </a:r>
            <a:r>
              <a:rPr lang="en-US" dirty="0"/>
              <a:t>  order = 0.0266 *20000 – 400</a:t>
            </a:r>
          </a:p>
          <a:p>
            <a:r>
              <a:rPr lang="en-US" dirty="0"/>
              <a:t>                               = </a:t>
            </a:r>
            <a:r>
              <a:rPr lang="en-US" b="1" dirty="0"/>
              <a:t>132 $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8A8179-B5D9-4BD3-A9D5-EC267EBAEAF8}"/>
              </a:ext>
            </a:extLst>
          </p:cNvPr>
          <p:cNvSpPr txBox="1"/>
          <p:nvPr/>
        </p:nvSpPr>
        <p:spPr>
          <a:xfrm>
            <a:off x="8148713" y="6106701"/>
            <a:ext cx="3421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Profit = (154/700)*100</a:t>
            </a:r>
          </a:p>
          <a:p>
            <a:r>
              <a:rPr lang="en-US" dirty="0"/>
              <a:t>	              = </a:t>
            </a:r>
            <a:r>
              <a:rPr lang="en-US" b="1" dirty="0"/>
              <a:t>22%</a:t>
            </a:r>
          </a:p>
        </p:txBody>
      </p:sp>
    </p:spTree>
    <p:extLst>
      <p:ext uri="{BB962C8B-B14F-4D97-AF65-F5344CB8AC3E}">
        <p14:creationId xmlns:p14="http://schemas.microsoft.com/office/powerpoint/2010/main" val="70989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9</cp:revision>
  <dcterms:created xsi:type="dcterms:W3CDTF">2023-01-16T10:44:44Z</dcterms:created>
  <dcterms:modified xsi:type="dcterms:W3CDTF">2023-03-29T09:34:48Z</dcterms:modified>
</cp:coreProperties>
</file>