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E988-BD80-4C62-890D-5D3C3878F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BCA47-157E-4FF5-88BF-80424173A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F7952-F94B-4FD7-B3C1-4E2B90A7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FAF7-AACC-4B14-B6FD-E4F052FAB1F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D1073-076F-46A8-A037-861A738C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D4EC0-772B-4030-A4C8-5E798DE3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59C4-FF65-4D4E-AF94-0EF20C1B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6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1CAE-DF4A-480D-881F-9AEC4E20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B67E6-ADAD-4ABB-9B2A-8A7392372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C4014-32CC-4D8E-A188-EEF4D358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FAF7-AACC-4B14-B6FD-E4F052FAB1F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5AC0A-B222-4C38-8942-317E5C04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9C12-EDB4-42D5-9E88-8EE1B166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59C4-FF65-4D4E-AF94-0EF20C1B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3800C-F842-4FFA-B2E6-1DF8FDCD4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23B75-A84B-4F88-809C-1E0DC102A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B6865-679D-4A6A-AE99-4A3439E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FAF7-AACC-4B14-B6FD-E4F052FAB1F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D1909-06DB-4348-A8D5-E5111A47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C47C6-12B8-4F2D-90ED-03B0C19C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59C4-FF65-4D4E-AF94-0EF20C1B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2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21B16-9F83-4D8A-B312-6FF02BBC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29D8-8772-48EE-87D8-3B7A281CC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747E3-B6F1-4AC5-AF2C-D4B483FA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FAF7-AACC-4B14-B6FD-E4F052FAB1F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3E8F1-3B90-4129-8CCC-02A3675A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AF8E7-5327-4FCC-9414-E41EA392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59C4-FF65-4D4E-AF94-0EF20C1B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4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F25E-273E-4511-A74F-6A81F68F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C77B2-22CB-46EB-95B3-011FCF94A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4EFF8-EBE3-42AF-B835-ABA6A7A3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FAF7-AACC-4B14-B6FD-E4F052FAB1F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4597E-79AE-4E3E-9BD4-66623755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B2ACC-C526-4E40-98A3-ED7B0EC7D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59C4-FF65-4D4E-AF94-0EF20C1B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3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90F2-9B88-40F7-8A9B-91FBF27A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853F8-B4A5-45C9-9E7B-4A37BDDD4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8844E-904F-4E12-AB68-6D6441AE2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4596E-666B-4223-B996-CF16BA6D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FAF7-AACC-4B14-B6FD-E4F052FAB1F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715F4-F3B6-4FDC-9E57-6BBD3744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FFA0A-46EF-46B7-AD20-076F837B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59C4-FF65-4D4E-AF94-0EF20C1B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7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48FA-B791-4742-BA29-D0E4D3A1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59FD3-E0B8-4E93-B8B4-7933DE911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419CD-2943-4EF2-B187-D67D57B56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3B09D-DB63-4439-ADF6-C60446D0D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D139D-07A7-4995-A374-9234527DD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DFD6C-C8A8-4921-B7FD-6A77FFDC4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FAF7-AACC-4B14-B6FD-E4F052FAB1F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C7F8F-BFCA-420A-AC1A-85883BFD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0CCFB2-DBE0-4CAB-982C-FC157054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59C4-FF65-4D4E-AF94-0EF20C1B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1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2E52-4782-4F63-9127-4D83FAD8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6A377-9963-46CF-8DD0-5C9CB45F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FAF7-AACC-4B14-B6FD-E4F052FAB1F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74D21-586C-4B6A-8B2D-FA6269F8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84704-EED2-4A6D-B51D-9F73A39B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59C4-FF65-4D4E-AF94-0EF20C1B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5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B8FD3-11A4-4B5C-85A1-BC48D9A5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FAF7-AACC-4B14-B6FD-E4F052FAB1F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92A6D-C668-4E18-A9A2-3633F49B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84454-E5C2-4615-86F1-D0D138AD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59C4-FF65-4D4E-AF94-0EF20C1B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9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8C38-2076-4A2B-832E-14CE106F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86D58-9A69-4F21-9879-E00FB7CCF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5D0D7-2114-4E9D-9664-A3F0F4D5C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A2BF7-3AD7-4B7E-9AFC-5E55C4AA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FAF7-AACC-4B14-B6FD-E4F052FAB1F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FCE9F-9B01-4969-B6CA-D37CA7F4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CC73B-EA2A-46C4-BC11-26F3626A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59C4-FF65-4D4E-AF94-0EF20C1B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3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D56E-79F7-422C-91ED-668CE2D9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80993A-6AE9-4CC1-A0B2-16D857C9D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868F0-DA33-478B-A586-99710AD8C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2074C-94A5-498A-925F-1269276D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FAF7-AACC-4B14-B6FD-E4F052FAB1F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ADAD0-7E47-4A1F-8E7A-D7D0B50C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544F8-EFDC-4A7D-BB6B-9D4F4A95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59C4-FF65-4D4E-AF94-0EF20C1B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7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0E6E2-E379-40D2-A692-C33A2291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5E7C0-F9B4-4316-A7AD-B69ACF5D3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6C55-60D9-4809-A857-B7949776E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FFAF7-AACC-4B14-B6FD-E4F052FAB1F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9A1B-9251-41A7-AD4E-44AEDF2FE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74114-043A-49A1-86D8-78B7C7FC5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E59C4-FF65-4D4E-AF94-0EF20C1B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4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1C01BD5-447C-4656-9D31-F550D5587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306" y="135630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Ichimoku</a:t>
            </a:r>
            <a:r>
              <a:rPr lang="en-US" sz="3600" b="1" dirty="0"/>
              <a:t> Cloud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02F2C-908D-439C-A335-333DB5D0E3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9" t="31151" r="45932" b="18060"/>
          <a:stretch/>
        </p:blipFill>
        <p:spPr>
          <a:xfrm>
            <a:off x="7248698" y="1687483"/>
            <a:ext cx="4804757" cy="34830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1DC412-5F92-49E1-B2E3-E932734C5F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" t="13455" r="37000" b="16122"/>
          <a:stretch/>
        </p:blipFill>
        <p:spPr>
          <a:xfrm>
            <a:off x="0" y="1014153"/>
            <a:ext cx="7248698" cy="482969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E7D1F4-172D-4DB8-B559-458869BDF2C2}"/>
              </a:ext>
            </a:extLst>
          </p:cNvPr>
          <p:cNvCxnSpPr>
            <a:cxnSpLocks/>
          </p:cNvCxnSpPr>
          <p:nvPr/>
        </p:nvCxnSpPr>
        <p:spPr>
          <a:xfrm flipH="1" flipV="1">
            <a:off x="6600305" y="1620982"/>
            <a:ext cx="856212" cy="28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F65F87-4C00-46BF-B1C8-AEFCE28219EF}"/>
              </a:ext>
            </a:extLst>
          </p:cNvPr>
          <p:cNvCxnSpPr>
            <a:cxnSpLocks/>
          </p:cNvCxnSpPr>
          <p:nvPr/>
        </p:nvCxnSpPr>
        <p:spPr>
          <a:xfrm flipH="1" flipV="1">
            <a:off x="6467302" y="2086492"/>
            <a:ext cx="989215" cy="349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6A12F6-7B7D-4628-80DC-D482EFB1CF82}"/>
              </a:ext>
            </a:extLst>
          </p:cNvPr>
          <p:cNvCxnSpPr/>
          <p:nvPr/>
        </p:nvCxnSpPr>
        <p:spPr>
          <a:xfrm flipH="1" flipV="1">
            <a:off x="6961909" y="2535382"/>
            <a:ext cx="494608" cy="28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3612AE-BDED-4B26-9184-AD1E65374482}"/>
              </a:ext>
            </a:extLst>
          </p:cNvPr>
          <p:cNvCxnSpPr/>
          <p:nvPr/>
        </p:nvCxnSpPr>
        <p:spPr>
          <a:xfrm flipH="1" flipV="1">
            <a:off x="7105304" y="3017519"/>
            <a:ext cx="351213" cy="25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41F1C3-6A6E-4463-90F1-54E3A2BF58EF}"/>
              </a:ext>
            </a:extLst>
          </p:cNvPr>
          <p:cNvCxnSpPr/>
          <p:nvPr/>
        </p:nvCxnSpPr>
        <p:spPr>
          <a:xfrm flipH="1" flipV="1">
            <a:off x="4414058" y="2086492"/>
            <a:ext cx="3042459" cy="150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1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B97747-93AE-435C-8421-67C38A76578C}"/>
              </a:ext>
            </a:extLst>
          </p:cNvPr>
          <p:cNvSpPr txBox="1"/>
          <p:nvPr/>
        </p:nvSpPr>
        <p:spPr>
          <a:xfrm>
            <a:off x="4455622" y="14837"/>
            <a:ext cx="241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Ichimoku</a:t>
            </a:r>
            <a:r>
              <a:rPr lang="en-US" dirty="0"/>
              <a:t> Trending Pairs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52E61-8936-4704-8EC7-0AC114360559}"/>
              </a:ext>
            </a:extLst>
          </p:cNvPr>
          <p:cNvSpPr txBox="1"/>
          <p:nvPr/>
        </p:nvSpPr>
        <p:spPr>
          <a:xfrm>
            <a:off x="565264" y="450193"/>
            <a:ext cx="53477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 trend-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Thick green </a:t>
            </a:r>
            <a:r>
              <a:rPr lang="en-US" dirty="0" err="1"/>
              <a:t>kumo</a:t>
            </a:r>
            <a:r>
              <a:rPr lang="en-US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Tenkan</a:t>
            </a:r>
            <a:r>
              <a:rPr lang="en-US" dirty="0"/>
              <a:t> and </a:t>
            </a:r>
            <a:r>
              <a:rPr lang="en-US" dirty="0" err="1"/>
              <a:t>kijun</a:t>
            </a:r>
            <a:r>
              <a:rPr lang="en-US" dirty="0"/>
              <a:t> should be out side the </a:t>
            </a:r>
            <a:r>
              <a:rPr lang="en-US" dirty="0" err="1"/>
              <a:t>kumo</a:t>
            </a:r>
            <a:r>
              <a:rPr lang="en-US" dirty="0"/>
              <a:t>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Kijun</a:t>
            </a:r>
            <a:r>
              <a:rPr lang="en-US" dirty="0"/>
              <a:t> and </a:t>
            </a:r>
            <a:r>
              <a:rPr lang="en-US" dirty="0" err="1"/>
              <a:t>senku</a:t>
            </a:r>
            <a:r>
              <a:rPr lang="en-US" dirty="0"/>
              <a:t> A - pointed </a:t>
            </a:r>
            <a:r>
              <a:rPr lang="en-US" dirty="0" err="1"/>
              <a:t>upword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Tenken</a:t>
            </a:r>
            <a:r>
              <a:rPr lang="en-US" dirty="0"/>
              <a:t> is above the </a:t>
            </a:r>
            <a:r>
              <a:rPr lang="en-US" dirty="0" err="1"/>
              <a:t>kijun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Candles should be above the </a:t>
            </a:r>
            <a:r>
              <a:rPr lang="en-US" dirty="0" err="1"/>
              <a:t>kijun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Lagging span – above the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9C4C20-CCED-406F-AA60-6479B7F0EA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6" t="19808" r="48499" b="19152"/>
          <a:stretch/>
        </p:blipFill>
        <p:spPr>
          <a:xfrm>
            <a:off x="697633" y="3009207"/>
            <a:ext cx="5083008" cy="37241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373FF8-288B-4368-B034-5362F8CDB8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" t="20121" r="44296" b="17091"/>
          <a:stretch/>
        </p:blipFill>
        <p:spPr>
          <a:xfrm>
            <a:off x="6159730" y="3142210"/>
            <a:ext cx="5669281" cy="34448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0F6CC2-24B6-4A15-957E-C3447038B5FD}"/>
              </a:ext>
            </a:extLst>
          </p:cNvPr>
          <p:cNvSpPr txBox="1"/>
          <p:nvPr/>
        </p:nvSpPr>
        <p:spPr>
          <a:xfrm>
            <a:off x="6096000" y="450193"/>
            <a:ext cx="53477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 trend-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Thick red </a:t>
            </a:r>
            <a:r>
              <a:rPr lang="en-US" dirty="0" err="1"/>
              <a:t>kumo</a:t>
            </a:r>
            <a:r>
              <a:rPr lang="en-US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Tenkan</a:t>
            </a:r>
            <a:r>
              <a:rPr lang="en-US" dirty="0"/>
              <a:t> and </a:t>
            </a:r>
            <a:r>
              <a:rPr lang="en-US" dirty="0" err="1"/>
              <a:t>kijun</a:t>
            </a:r>
            <a:r>
              <a:rPr lang="en-US" dirty="0"/>
              <a:t> should be out side the </a:t>
            </a:r>
            <a:r>
              <a:rPr lang="en-US" dirty="0" err="1"/>
              <a:t>kumo</a:t>
            </a:r>
            <a:r>
              <a:rPr lang="en-US" dirty="0"/>
              <a:t>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Kijun</a:t>
            </a:r>
            <a:r>
              <a:rPr lang="en-US" dirty="0"/>
              <a:t> and </a:t>
            </a:r>
            <a:r>
              <a:rPr lang="en-US" dirty="0" err="1"/>
              <a:t>senku</a:t>
            </a:r>
            <a:r>
              <a:rPr lang="en-US" dirty="0"/>
              <a:t> A - pointed </a:t>
            </a:r>
            <a:r>
              <a:rPr lang="en-US" dirty="0" err="1"/>
              <a:t>downword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Tenken</a:t>
            </a:r>
            <a:r>
              <a:rPr lang="en-US" dirty="0"/>
              <a:t> is below the </a:t>
            </a:r>
            <a:r>
              <a:rPr lang="en-US" dirty="0" err="1"/>
              <a:t>kijun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Candles should be below the </a:t>
            </a:r>
            <a:r>
              <a:rPr lang="en-US" dirty="0" err="1"/>
              <a:t>kijun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Lagging span – below the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9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A22F63-B980-4A52-8564-FD1918AC5151}"/>
              </a:ext>
            </a:extLst>
          </p:cNvPr>
          <p:cNvSpPr txBox="1"/>
          <p:nvPr/>
        </p:nvSpPr>
        <p:spPr>
          <a:xfrm>
            <a:off x="3487186" y="332508"/>
            <a:ext cx="462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Trending Pairs in larger time frames ( 1D or 4H)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612A2-91DC-4284-BBB2-B6CD3EFA0FCF}"/>
              </a:ext>
            </a:extLst>
          </p:cNvPr>
          <p:cNvSpPr txBox="1"/>
          <p:nvPr/>
        </p:nvSpPr>
        <p:spPr>
          <a:xfrm>
            <a:off x="3374966" y="1499060"/>
            <a:ext cx="506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Trending Pairs in medium time frames ( 1h or 30M)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665FD-2E87-4864-B076-293CB04AD86E}"/>
              </a:ext>
            </a:extLst>
          </p:cNvPr>
          <p:cNvSpPr txBox="1"/>
          <p:nvPr/>
        </p:nvSpPr>
        <p:spPr>
          <a:xfrm>
            <a:off x="3411707" y="2928845"/>
            <a:ext cx="78072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the Trade with 3 conformations in 5M time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MACD Cross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Stochastic Cross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Candle stick Pattern ( head and shoulders , engulfing(</a:t>
            </a:r>
            <a:r>
              <a:rPr lang="en-US" dirty="0" err="1"/>
              <a:t>inside,outside</a:t>
            </a:r>
            <a:r>
              <a:rPr lang="en-US" dirty="0"/>
              <a:t>) breakout)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touching the outer Bollinger band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 line break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2C194B-131E-4D1E-959E-F15456C8A38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906191" y="774869"/>
            <a:ext cx="1" cy="72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E720F0-05D4-4440-92C3-B375E095335B}"/>
              </a:ext>
            </a:extLst>
          </p:cNvPr>
          <p:cNvCxnSpPr>
            <a:cxnSpLocks/>
          </p:cNvCxnSpPr>
          <p:nvPr/>
        </p:nvCxnSpPr>
        <p:spPr>
          <a:xfrm flipH="1">
            <a:off x="5910346" y="1868392"/>
            <a:ext cx="1" cy="106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D460C6-3CC1-4EED-8955-6E3DDFDEA242}"/>
              </a:ext>
            </a:extLst>
          </p:cNvPr>
          <p:cNvSpPr txBox="1"/>
          <p:nvPr/>
        </p:nvSpPr>
        <p:spPr>
          <a:xfrm>
            <a:off x="3395696" y="4775504"/>
            <a:ext cx="502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Stop Loss </a:t>
            </a:r>
            <a:r>
              <a:rPr lang="en-US" dirty="0"/>
              <a:t>– At the recent high/low in 5m </a:t>
            </a:r>
            <a:r>
              <a:rPr lang="en-US" dirty="0" err="1"/>
              <a:t>timefreme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3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157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maneesha</dc:creator>
  <cp:lastModifiedBy>maneesha</cp:lastModifiedBy>
  <cp:revision>6</cp:revision>
  <dcterms:created xsi:type="dcterms:W3CDTF">2023-04-17T14:58:13Z</dcterms:created>
  <dcterms:modified xsi:type="dcterms:W3CDTF">2023-04-17T16:14:20Z</dcterms:modified>
</cp:coreProperties>
</file>