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1720-6511-4E90-B92A-0C046DFEC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BEBE4-0DD7-464E-A520-9CD03E621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FF825-635E-46BB-A328-B93EBCF2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1B2-0C92-4202-A54D-58A81343380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3C4B-0E6B-418B-915C-A7D729F2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7AEAE-637F-4486-8607-AA99A4A5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5A35-F911-4154-9D6C-9E5ABF09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5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8A9A-6380-4E64-9AB4-D7E6A44A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68BD2-B914-46C5-A443-7124E88B6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08B1-48FA-4B35-8F11-7180E778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1B2-0C92-4202-A54D-58A81343380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5C789-D010-40AD-8636-A5617CF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204B9-D022-46F0-9711-0FF74742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5A35-F911-4154-9D6C-9E5ABF09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5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44517-1F46-4CB6-93B4-3294284A8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302D0-FC87-4A48-BB30-5EB642530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2E158-F0EB-4D21-B589-94F56BE4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1B2-0C92-4202-A54D-58A81343380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E797C-1F0C-41B1-9B3D-230EB0AD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EEF7-6BC5-48D3-8BCC-39EF5A37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5A35-F911-4154-9D6C-9E5ABF09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1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400E-706E-4208-B241-DE49EC59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98934-147D-4D8B-8E44-5CA1C056A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A72AA-2EC6-48F3-AF2F-847135D1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1B2-0C92-4202-A54D-58A81343380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AACF8-2F4B-41C9-8A5E-B8428198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FF9B-EFE2-4162-A2E6-F10FD6D1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5A35-F911-4154-9D6C-9E5ABF09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BF1A-60AF-422C-A156-63EB0996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E7D01-271F-4121-B0D7-19AD32BE1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9C93-CEDE-4BF7-ADB4-03277329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1B2-0C92-4202-A54D-58A81343380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8AD81-6016-4312-9CAE-5216C743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41069-3E5D-4692-AA8B-51307E53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5A35-F911-4154-9D6C-9E5ABF09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1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3B5B-B76E-4335-9A72-1F241F51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51B4-2240-407C-BA9B-7DBBA94E1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DA49A-6FB2-4A6E-A92D-8D34EAE45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581C-ABD5-40EA-A370-5AB10DB5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1B2-0C92-4202-A54D-58A81343380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FA7DA-A631-4277-9954-D9F2FB07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226C7-0677-498F-A3A4-2FAFABC8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5A35-F911-4154-9D6C-9E5ABF09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7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30BF-13E7-4AEB-8A10-A4476C35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C509-C7C8-4EE3-A474-21EFF1960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6AB8A-FF73-4CE2-B699-045DD8A21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63BAF-563B-4B51-930E-D4BD61FE8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05FDE-4289-4261-AE7E-01D11DF70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FC628-A317-4456-98E5-EAB70759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1B2-0C92-4202-A54D-58A81343380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2766C-67A0-4BEB-BF61-A8638A2D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A3951-6915-4708-863E-AFF5D244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5A35-F911-4154-9D6C-9E5ABF09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2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F0F3-5EA4-45EF-B916-74CBCFBB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481D8-7571-49C7-A80D-31839A9E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1B2-0C92-4202-A54D-58A81343380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F5C74-43F5-43E5-8319-CC476B78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6F448-EC12-4993-A26E-508F40B0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5A35-F911-4154-9D6C-9E5ABF09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4246F-5E0D-4908-8FBA-8CEF0B72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1B2-0C92-4202-A54D-58A81343380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2B306-DE45-41BE-98E6-D079B543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5F83-F088-4579-A5CC-F4C3A355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5A35-F911-4154-9D6C-9E5ABF09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1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5113-A879-44C8-85AB-772A0B0F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DB22-61DB-4572-894F-30AAFACA4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6B342-3DCF-4E20-AF64-F2534C898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82241-0A30-41EB-828C-E4999F93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1B2-0C92-4202-A54D-58A81343380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EBF63-B4CF-424E-B3BA-AE052F5A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7B5D-2874-485F-8FB8-A616E83B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5A35-F911-4154-9D6C-9E5ABF09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0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E066-C635-40CB-94CD-FCDBEB7A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D0891-FD66-4CDB-8686-6A54EFE5E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75B01-15CE-42AE-BBED-A66E5E1C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6A0CF-09C8-4954-BDD7-D3B00A9D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1B2-0C92-4202-A54D-58A81343380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9DB8E-10D1-4B1B-8D23-0592E3E8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2035B-2799-48F6-BD9C-F28EC1E1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5A35-F911-4154-9D6C-9E5ABF09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3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123DD-61E6-4134-AC6C-A2C057AA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A217F-9FFF-4630-873A-2ABA516F7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2B27-C26F-4FD5-BF4E-7B21DF2EC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C71B2-0C92-4202-A54D-58A81343380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3CB9C-36EB-4966-942B-6EDB46EBF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68A3-EEB4-4DA5-B147-AFD012BC9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5A35-F911-4154-9D6C-9E5ABF09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7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689B2-D1F5-42B9-8A93-BF9ED8628576}"/>
              </a:ext>
            </a:extLst>
          </p:cNvPr>
          <p:cNvSpPr/>
          <p:nvPr/>
        </p:nvSpPr>
        <p:spPr>
          <a:xfrm>
            <a:off x="4642137" y="0"/>
            <a:ext cx="2907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Contents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F9AEC-181D-4722-94B5-3A572BB5AA58}"/>
              </a:ext>
            </a:extLst>
          </p:cNvPr>
          <p:cNvSpPr txBox="1"/>
          <p:nvPr/>
        </p:nvSpPr>
        <p:spPr>
          <a:xfrm>
            <a:off x="1296491" y="2594520"/>
            <a:ext cx="1040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03) </a:t>
            </a:r>
            <a:r>
              <a:rPr lang="en-US" b="1" dirty="0"/>
              <a:t>Basics of Forex </a:t>
            </a:r>
            <a:r>
              <a:rPr lang="en-US" dirty="0"/>
              <a:t>– Types of currency pairs, types of orders ( market, limit, stop), lots, pips, leverage, calculating profit &amp; loss etc.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BD194-E418-407C-A61D-53EDC4B600C0}"/>
              </a:ext>
            </a:extLst>
          </p:cNvPr>
          <p:cNvSpPr txBox="1"/>
          <p:nvPr/>
        </p:nvSpPr>
        <p:spPr>
          <a:xfrm>
            <a:off x="1296491" y="3370933"/>
            <a:ext cx="10514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04) </a:t>
            </a:r>
            <a:r>
              <a:rPr lang="en-US" b="1" dirty="0"/>
              <a:t>Connecting Metatrader5 with Python and Building the Functions </a:t>
            </a:r>
            <a:r>
              <a:rPr lang="en-US" dirty="0"/>
              <a:t>– Function to place orders automatically</a:t>
            </a:r>
          </a:p>
          <a:p>
            <a:r>
              <a:rPr lang="en-US" dirty="0"/>
              <a:t>and adjust Take Profit and Stop Loss according to the news event ( Intelligent TP and SL 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6CAF6-81AF-47AB-8B53-2717A75B518C}"/>
              </a:ext>
            </a:extLst>
          </p:cNvPr>
          <p:cNvSpPr txBox="1"/>
          <p:nvPr/>
        </p:nvSpPr>
        <p:spPr>
          <a:xfrm>
            <a:off x="1296490" y="4147346"/>
            <a:ext cx="865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05) </a:t>
            </a:r>
            <a:r>
              <a:rPr lang="en-US" b="1" dirty="0"/>
              <a:t>Assembling the Trading Bot </a:t>
            </a:r>
            <a:r>
              <a:rPr lang="en-US" dirty="0"/>
              <a:t>– We combine all the functions together and build the bot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ABA34F-C98E-4190-9A75-2648680E154C}"/>
              </a:ext>
            </a:extLst>
          </p:cNvPr>
          <p:cNvSpPr txBox="1"/>
          <p:nvPr/>
        </p:nvSpPr>
        <p:spPr>
          <a:xfrm>
            <a:off x="1296490" y="4739093"/>
            <a:ext cx="344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06) </a:t>
            </a:r>
            <a:r>
              <a:rPr lang="en-US" b="1" dirty="0"/>
              <a:t>Live News Trading </a:t>
            </a:r>
            <a:r>
              <a:rPr lang="en-US" dirty="0"/>
              <a:t>– Example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CC27C-2063-406A-A498-3F41770A327F}"/>
              </a:ext>
            </a:extLst>
          </p:cNvPr>
          <p:cNvSpPr txBox="1"/>
          <p:nvPr/>
        </p:nvSpPr>
        <p:spPr>
          <a:xfrm>
            <a:off x="1296490" y="5374547"/>
            <a:ext cx="344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07) </a:t>
            </a:r>
            <a:r>
              <a:rPr lang="en-US" b="1" dirty="0"/>
              <a:t>Live News Trading </a:t>
            </a:r>
            <a:r>
              <a:rPr lang="en-US" dirty="0"/>
              <a:t>– Example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0AE879-81AD-4DAC-A637-6D84F33ABF7F}"/>
              </a:ext>
            </a:extLst>
          </p:cNvPr>
          <p:cNvSpPr txBox="1"/>
          <p:nvPr/>
        </p:nvSpPr>
        <p:spPr>
          <a:xfrm>
            <a:off x="1296489" y="5915111"/>
            <a:ext cx="344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08) </a:t>
            </a:r>
            <a:r>
              <a:rPr lang="en-US" b="1" dirty="0"/>
              <a:t>Live News Trading </a:t>
            </a:r>
            <a:r>
              <a:rPr lang="en-US" dirty="0"/>
              <a:t>– Example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AE0489-3C44-4FF5-BB9A-6949611690ED}"/>
              </a:ext>
            </a:extLst>
          </p:cNvPr>
          <p:cNvSpPr txBox="1"/>
          <p:nvPr/>
        </p:nvSpPr>
        <p:spPr>
          <a:xfrm>
            <a:off x="1296490" y="1039083"/>
            <a:ext cx="1013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01) </a:t>
            </a:r>
            <a:r>
              <a:rPr lang="en-US" b="1" dirty="0"/>
              <a:t>Basics of Python </a:t>
            </a:r>
            <a:r>
              <a:rPr lang="en-US" dirty="0"/>
              <a:t>- Variables and data types, classes and objects, operators (arithmetic &amp; logical),if                else Statements, loops ( for, while )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ADF14-FFB1-4065-A768-D4CF5661229B}"/>
              </a:ext>
            </a:extLst>
          </p:cNvPr>
          <p:cNvSpPr txBox="1"/>
          <p:nvPr/>
        </p:nvSpPr>
        <p:spPr>
          <a:xfrm>
            <a:off x="1296490" y="1813849"/>
            <a:ext cx="986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02) </a:t>
            </a:r>
            <a:r>
              <a:rPr lang="en-US" b="1" dirty="0"/>
              <a:t>Data analysis with Pandas </a:t>
            </a:r>
            <a:r>
              <a:rPr lang="en-US" dirty="0"/>
              <a:t>– Basic Data Structures ( Series and Data Frames ), iterating data frames,   calculations with data frames etc.</a:t>
            </a:r>
          </a:p>
        </p:txBody>
      </p:sp>
    </p:spTree>
    <p:extLst>
      <p:ext uri="{BB962C8B-B14F-4D97-AF65-F5344CB8AC3E}">
        <p14:creationId xmlns:p14="http://schemas.microsoft.com/office/powerpoint/2010/main" val="267016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168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maneesha</dc:creator>
  <cp:lastModifiedBy>maneesha</cp:lastModifiedBy>
  <cp:revision>5</cp:revision>
  <dcterms:created xsi:type="dcterms:W3CDTF">2023-03-11T12:35:55Z</dcterms:created>
  <dcterms:modified xsi:type="dcterms:W3CDTF">2023-03-11T15:09:55Z</dcterms:modified>
</cp:coreProperties>
</file>