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2CB-A2A9-4FA0-84AC-F9D690FD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33FE-4BA5-4F2A-BA7D-D87BAFCA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9312-B774-4A1A-A5F4-EB9079BD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1B19-8CA0-4046-9CB2-309865FF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0EA0-2579-4E01-8CBE-B48F3A13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D753-ECB5-4E09-83B4-746D2F9D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FFD1-A561-48F5-8797-7BF792C20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895E-A28F-46E5-A36C-8795D10F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0334-A2BF-4451-B7F1-2687A9B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4719-7F64-4C62-BCC5-031A23A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26CE2-B197-4ADC-8EDD-5429BCC22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80E89-6000-4D09-B7D4-D8D445120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1C05-EEB6-466C-A61F-41FAFA45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F7B-0187-4643-87D8-21879CA1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C147-AE63-4F15-8C03-B4B14547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4CA2-C93D-4A33-881A-04E8B84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980C-598D-40F9-BD85-ACB99409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62EC-4E48-4391-9013-44A42D40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03BE-DE77-40B3-89C3-8A02AE8C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677E-0F28-402B-BF12-BF8CC556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BB6D-12C0-4CEC-B5BD-8A257F63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36D4-9250-48BE-824F-335EE530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F516-A51F-49E4-A5A2-AF246439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EF26-9CB1-4556-913D-CD14270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A1F7-E74C-489C-AABF-CF77570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13E-6D20-4379-89D8-5DD4BE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5A09-D475-40AD-9D27-3F3B74DEA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E28E-23E8-4477-A7C3-A820FF25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90D0-9FAD-47B6-84AD-8ECC074D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7EA2-0C45-4758-9AEA-71CAE67F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9A3E1-0CCD-4FAB-BEFA-73A9FD9A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61E-21F3-4109-97DA-0C10968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3C651-4D3B-46BF-9F89-4F1F118A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C3F05-B103-4485-BC3B-42F4290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F46D4-CBDA-462C-8A75-B8C426A7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A4BB-F738-4283-9D7F-744C945E9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2565E-657B-4DF4-8DDD-BBE7A3D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49BA-0BDA-4899-B96D-16F00BB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0949-4F76-4304-8130-47546125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E0AE-F1CE-4F91-8753-7CA1DD6F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B7807-68CD-4B0E-A6F0-9E186653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4C547-5674-4920-A396-3C75320A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6317-7A58-46B3-A1D9-DF1DD79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E7E8F-9596-4415-A5FA-68D6D84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7CA1D-71DD-4439-8882-9CD9582C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7CA9-027D-453C-B26C-740EA384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5F4-72E5-41CA-804E-5622929B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CD25-C01D-4194-A68B-094C98F9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771D9-A81A-4898-9FB2-677055EC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69B5-E57E-4AA6-9F14-75D9CFA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F21E-CA05-4B64-A90A-0F7A6BDE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5CD0C-DF31-4B8A-A085-999EF2A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3272-2C51-4020-909B-93D435BF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70EB8-550B-4454-AC3E-43D42251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7EDF-29C5-42E2-819B-C3F99224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AB409-A854-4825-B60B-FFA9B5D9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7DDC-B02F-466D-B83E-32068A0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A5C0-B408-476E-ADDB-9BEF01E4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36FEF-A97D-444F-B82B-7884DF49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446F-ACE4-41E6-8235-497FD77D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AAF3-5905-4C6B-B358-CCF56B221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25F2-1979-4F7E-98D7-30EE39E6F6D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0C6E-CF5B-4C7A-91D9-D6C61E94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A410-408D-4EB0-B479-1D80984C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B3CB-B3ED-4604-9907-CF6031A8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4130782" y="0"/>
            <a:ext cx="3930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DA1C5-FC82-4A0B-8690-09DF8B44B2BE}"/>
              </a:ext>
            </a:extLst>
          </p:cNvPr>
          <p:cNvSpPr txBox="1"/>
          <p:nvPr/>
        </p:nvSpPr>
        <p:spPr>
          <a:xfrm>
            <a:off x="1256584" y="1068478"/>
            <a:ext cx="29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02) Data Analysis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33A13-4D11-4EEA-8E76-C1065D3BD3C5}"/>
              </a:ext>
            </a:extLst>
          </p:cNvPr>
          <p:cNvSpPr txBox="1"/>
          <p:nvPr/>
        </p:nvSpPr>
        <p:spPr>
          <a:xfrm>
            <a:off x="1270191" y="136582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03) Basics of Forex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9AEC-181D-4722-94B5-3A572BB5AA58}"/>
              </a:ext>
            </a:extLst>
          </p:cNvPr>
          <p:cNvSpPr txBox="1"/>
          <p:nvPr/>
        </p:nvSpPr>
        <p:spPr>
          <a:xfrm>
            <a:off x="8782790" y="1747472"/>
            <a:ext cx="2877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Strategy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Assembling the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Trading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BD194-E418-407C-A61D-53EDC4B600C0}"/>
              </a:ext>
            </a:extLst>
          </p:cNvPr>
          <p:cNvSpPr txBox="1"/>
          <p:nvPr/>
        </p:nvSpPr>
        <p:spPr>
          <a:xfrm>
            <a:off x="1270191" y="1674028"/>
            <a:ext cx="396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04) Algorithmic Trading with mt5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CAF6-81AF-47AB-8B53-2717A75B518C}"/>
              </a:ext>
            </a:extLst>
          </p:cNvPr>
          <p:cNvSpPr txBox="1"/>
          <p:nvPr/>
        </p:nvSpPr>
        <p:spPr>
          <a:xfrm>
            <a:off x="1248430" y="2024472"/>
            <a:ext cx="724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 01: Building a Simple Forex Trading Bot to Understand Fundamentals -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4C86C-79EF-45D5-8345-C75BEBA2EF26}"/>
              </a:ext>
            </a:extLst>
          </p:cNvPr>
          <p:cNvSpPr txBox="1"/>
          <p:nvPr/>
        </p:nvSpPr>
        <p:spPr>
          <a:xfrm>
            <a:off x="1259996" y="791781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01) Basics of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8A5C6B-949F-4AF9-9D09-A43D06648FA1}"/>
              </a:ext>
            </a:extLst>
          </p:cNvPr>
          <p:cNvSpPr txBox="1"/>
          <p:nvPr/>
        </p:nvSpPr>
        <p:spPr>
          <a:xfrm>
            <a:off x="1248430" y="2417633"/>
            <a:ext cx="461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 02: Building a SMA Crossover Trading Bot -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A946D-79AE-425F-8EB9-1E148CC8A253}"/>
              </a:ext>
            </a:extLst>
          </p:cNvPr>
          <p:cNvSpPr txBox="1"/>
          <p:nvPr/>
        </p:nvSpPr>
        <p:spPr>
          <a:xfrm>
            <a:off x="1256584" y="3039328"/>
            <a:ext cx="466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 03: Building a Bollinger Bands Trading Bot -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030D3-21B5-47B0-911C-0F1A2392AF07}"/>
              </a:ext>
            </a:extLst>
          </p:cNvPr>
          <p:cNvSpPr txBox="1"/>
          <p:nvPr/>
        </p:nvSpPr>
        <p:spPr>
          <a:xfrm>
            <a:off x="1270191" y="4072127"/>
            <a:ext cx="358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 04: Building a Grid Trading Bot-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3E4AD-1E67-425F-AA3A-6CA6A8CEEBB2}"/>
              </a:ext>
            </a:extLst>
          </p:cNvPr>
          <p:cNvSpPr txBox="1"/>
          <p:nvPr/>
        </p:nvSpPr>
        <p:spPr>
          <a:xfrm>
            <a:off x="1271793" y="5482217"/>
            <a:ext cx="358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 05: Building a DCA Trading Bot -</a:t>
            </a:r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C56DE-C3E8-46AC-ACB1-0E384E253C77}"/>
              </a:ext>
            </a:extLst>
          </p:cNvPr>
          <p:cNvSpPr txBox="1"/>
          <p:nvPr/>
        </p:nvSpPr>
        <p:spPr>
          <a:xfrm>
            <a:off x="4858737" y="4098836"/>
            <a:ext cx="6679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Strategy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Assembling the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Multiprocessing ( Trading Multiple Currency Pairs Simultaneously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Trading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3DC07-99FA-4093-B9F5-C925CACC9D6D}"/>
              </a:ext>
            </a:extLst>
          </p:cNvPr>
          <p:cNvSpPr txBox="1"/>
          <p:nvPr/>
        </p:nvSpPr>
        <p:spPr>
          <a:xfrm>
            <a:off x="4816180" y="5482217"/>
            <a:ext cx="6679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Strategy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Assembling the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Multiprocessing ( Trading Multiple Currency Pairs Simultaneously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Trading 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CBECF-B32F-4045-AA32-FE569A1CD8C2}"/>
              </a:ext>
            </a:extLst>
          </p:cNvPr>
          <p:cNvSpPr txBox="1"/>
          <p:nvPr/>
        </p:nvSpPr>
        <p:spPr>
          <a:xfrm>
            <a:off x="5613087" y="253379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Strategy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Assembling the bot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3D1CA-30D8-4B99-AC2F-889F655BF124}"/>
              </a:ext>
            </a:extLst>
          </p:cNvPr>
          <p:cNvSpPr txBox="1"/>
          <p:nvPr/>
        </p:nvSpPr>
        <p:spPr>
          <a:xfrm>
            <a:off x="5618579" y="3224801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Strategy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Assembling the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3111626" y="91440"/>
            <a:ext cx="596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01)Basics of Python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7A029-A20D-4DE4-9163-9ED55E7CDA58}"/>
              </a:ext>
            </a:extLst>
          </p:cNvPr>
          <p:cNvSpPr txBox="1"/>
          <p:nvPr/>
        </p:nvSpPr>
        <p:spPr>
          <a:xfrm>
            <a:off x="1776539" y="1167046"/>
            <a:ext cx="85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section is for absolute beginners in python. We are discussing about following topics.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236FA-B62E-498C-A529-A669923C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23" y="2301455"/>
            <a:ext cx="5955607" cy="3350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B26DDC-E1C4-4115-AFF3-EB879641E6E5}"/>
              </a:ext>
            </a:extLst>
          </p:cNvPr>
          <p:cNvSpPr txBox="1"/>
          <p:nvPr/>
        </p:nvSpPr>
        <p:spPr>
          <a:xfrm>
            <a:off x="1878676" y="2028305"/>
            <a:ext cx="4700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Python and Setting up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Function and 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and Basic Data Types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and Local Variables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Else Statements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Loops, Break and Continue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and Objects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3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1704738" y="0"/>
            <a:ext cx="8782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02)Data Analysis with Pandas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FB768-A5DA-475A-8E83-4B730CD7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1992219"/>
            <a:ext cx="4548996" cy="1842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191BE8-5A95-457B-848C-6986E5C4BDFC}"/>
              </a:ext>
            </a:extLst>
          </p:cNvPr>
          <p:cNvSpPr txBox="1"/>
          <p:nvPr/>
        </p:nvSpPr>
        <p:spPr>
          <a:xfrm>
            <a:off x="2163998" y="1090375"/>
            <a:ext cx="940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is a Python library created for data analysis. We are using this library to do essential forex calculations.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8BFBC-E1DB-4398-9824-0A65EF48E391}"/>
              </a:ext>
            </a:extLst>
          </p:cNvPr>
          <p:cNvSpPr txBox="1"/>
          <p:nvPr/>
        </p:nvSpPr>
        <p:spPr>
          <a:xfrm>
            <a:off x="2163998" y="1992219"/>
            <a:ext cx="4960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Specific Rows and Columns in a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Rows in a Data Frame by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Iterating </a:t>
            </a:r>
            <a:r>
              <a:rPr lang="en-US" dirty="0" err="1"/>
              <a:t>Colums</a:t>
            </a:r>
            <a:r>
              <a:rPr lang="en-US" dirty="0"/>
              <a:t> in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3355411" y="0"/>
            <a:ext cx="5481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03)Basics of Forex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91BE8-5A95-457B-848C-6986E5C4BDFC}"/>
              </a:ext>
            </a:extLst>
          </p:cNvPr>
          <p:cNvSpPr txBox="1"/>
          <p:nvPr/>
        </p:nvSpPr>
        <p:spPr>
          <a:xfrm>
            <a:off x="2163998" y="1090375"/>
            <a:ext cx="94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discuss terminology in forex and do essential calculations.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8BFBC-E1DB-4398-9824-0A65EF48E391}"/>
              </a:ext>
            </a:extLst>
          </p:cNvPr>
          <p:cNvSpPr txBox="1"/>
          <p:nvPr/>
        </p:nvSpPr>
        <p:spPr>
          <a:xfrm>
            <a:off x="2163998" y="1940461"/>
            <a:ext cx="866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</a:t>
            </a:r>
            <a:r>
              <a:rPr lang="en-US" dirty="0" err="1"/>
              <a:t>MetaTrader</a:t>
            </a:r>
            <a:r>
              <a:rPr lang="en-US" dirty="0"/>
              <a:t> and Setting Up a Correct Broker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Currency Pairs in Forex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Bid, Ask and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Lots, Pips , Leverage and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Orders in Forex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E93B1-325D-4ACC-958E-6337E13A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29" y="2882224"/>
            <a:ext cx="3740373" cy="37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1767544" y="0"/>
            <a:ext cx="8656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04)Building the Strategy Plan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91BE8-5A95-457B-848C-6986E5C4BDFC}"/>
              </a:ext>
            </a:extLst>
          </p:cNvPr>
          <p:cNvSpPr txBox="1"/>
          <p:nvPr/>
        </p:nvSpPr>
        <p:spPr>
          <a:xfrm>
            <a:off x="2787975" y="923330"/>
            <a:ext cx="94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section, we will be designing blue print of our trading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0E5FE-E4CC-4091-913D-06DFD0DB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25" y="1587564"/>
            <a:ext cx="4798531" cy="36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205965" y="0"/>
            <a:ext cx="11780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05)Algorithmic Trading with mt5 Library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91BE8-5A95-457B-848C-6986E5C4BDFC}"/>
              </a:ext>
            </a:extLst>
          </p:cNvPr>
          <p:cNvSpPr txBox="1"/>
          <p:nvPr/>
        </p:nvSpPr>
        <p:spPr>
          <a:xfrm>
            <a:off x="734209" y="1123156"/>
            <a:ext cx="94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creating functions of our trading 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8BFBC-E1DB-4398-9824-0A65EF48E391}"/>
              </a:ext>
            </a:extLst>
          </p:cNvPr>
          <p:cNvSpPr txBox="1"/>
          <p:nvPr/>
        </p:nvSpPr>
        <p:spPr>
          <a:xfrm>
            <a:off x="734209" y="1790832"/>
            <a:ext cx="866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 and Closing  Different Types of  Orders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Current Position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Calculations ( Profit/Loss , Margin , Total Volume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84F07-B3CC-495A-8C55-13F1416E363C}"/>
              </a:ext>
            </a:extLst>
          </p:cNvPr>
          <p:cNvSpPr/>
          <p:nvPr/>
        </p:nvSpPr>
        <p:spPr>
          <a:xfrm>
            <a:off x="274949" y="3005451"/>
            <a:ext cx="8156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06)Building the Trading Bot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51062-2C4E-4468-9251-FEB561D0A09C}"/>
              </a:ext>
            </a:extLst>
          </p:cNvPr>
          <p:cNvSpPr txBox="1"/>
          <p:nvPr/>
        </p:nvSpPr>
        <p:spPr>
          <a:xfrm>
            <a:off x="861209" y="3943071"/>
            <a:ext cx="94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putting all the functions together and assembling the 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FB60F-726B-4F8D-AA4C-2305635A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48" y="3538886"/>
            <a:ext cx="2338386" cy="29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3244326" y="0"/>
            <a:ext cx="570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07)Multiprocessing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91BE8-5A95-457B-848C-6986E5C4BDFC}"/>
              </a:ext>
            </a:extLst>
          </p:cNvPr>
          <p:cNvSpPr txBox="1"/>
          <p:nvPr/>
        </p:nvSpPr>
        <p:spPr>
          <a:xfrm>
            <a:off x="4314524" y="4767320"/>
            <a:ext cx="37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lets do some live trading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84F07-B3CC-495A-8C55-13F1416E363C}"/>
              </a:ext>
            </a:extLst>
          </p:cNvPr>
          <p:cNvSpPr/>
          <p:nvPr/>
        </p:nvSpPr>
        <p:spPr>
          <a:xfrm>
            <a:off x="3759977" y="3843990"/>
            <a:ext cx="4672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08)Live Trading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F821D-D360-4605-8092-7FEAC83CA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4"/>
          <a:stretch/>
        </p:blipFill>
        <p:spPr>
          <a:xfrm>
            <a:off x="4314524" y="1292662"/>
            <a:ext cx="3333185" cy="26436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23A37-9B14-49B1-A00A-BEBC79491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97" y="3138134"/>
            <a:ext cx="3997036" cy="3997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85BA0-4B3E-4B47-ACB4-83D900076261}"/>
              </a:ext>
            </a:extLst>
          </p:cNvPr>
          <p:cNvSpPr txBox="1"/>
          <p:nvPr/>
        </p:nvSpPr>
        <p:spPr>
          <a:xfrm>
            <a:off x="2940375" y="1075730"/>
            <a:ext cx="94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upgrading our bot to trade multiple currency pairs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8232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410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18</cp:revision>
  <dcterms:created xsi:type="dcterms:W3CDTF">2022-12-27T17:21:11Z</dcterms:created>
  <dcterms:modified xsi:type="dcterms:W3CDTF">2023-01-07T15:14:35Z</dcterms:modified>
</cp:coreProperties>
</file>