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9BA9-5873-4238-9269-F27137E89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9A462-D74E-4AF5-B771-AD0537490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15FE-AE70-4667-AB10-E2BF0376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737A-BB25-477E-9501-7D739118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9692-7967-4B17-8721-EE4EEB21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9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5CBF-8617-4B8C-A9F6-261E022D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1D765-EE68-48D2-A35B-707DC357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D4E9-580F-466C-BD1C-537C788D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B3AB-9AB3-4DAE-83D5-B8B8CF46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C068-40B5-4E5A-9BCE-11EF22B7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27112-B2E7-4B36-943E-E43238103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435D9-4160-4E97-B85C-810F7731D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9002C-A001-43CE-8DEB-0B421B35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58A2-7FDA-4D14-9FFA-EE1F5BB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819C5-DF81-4386-9AE5-B9CCE0E4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1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3CAB-6AF1-4322-ABD4-151F0501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D26A-61B1-4E91-ACBF-DFEDC7F6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F02E-C3C9-4C2C-BAC4-386B8E28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9406-8853-4DEF-9632-A8D4977D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3A09-43E0-45B6-96D2-4155C5CC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72EB-8B03-4021-9755-614CA2D8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E630F-D8C8-4CE9-A0CC-AFC4F102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CA62-82AA-4A52-BA15-2ECAEA5B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9156-F893-4E39-B7F6-7916993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44C4-9D26-4F8A-9CDA-CEE316FB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A807-9DAA-436F-81F1-C1946EA9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4707-8A75-4568-9B06-A48498E50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260AB-C463-4C38-985C-3BDF5E871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B0AE0-0F99-4A5C-8563-08347305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1443F-A96A-45E4-AF2E-F548217D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EFB8-79D2-4B9A-8320-9C4E60C0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A955-3184-4696-A3BE-A668DFE0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EB599-E047-4710-A009-80F0DFFC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00109-D54A-4CD8-9456-7A4A06BA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1EE17-CBF7-42EF-9F09-9564BDFF8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46411-70B0-4CDA-9D55-2F848B295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B765A-A0D4-41F5-8065-8F05EFB3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5E9B9-CE0D-44CB-AEAB-A1B5C71F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7B8CD-14FE-4C4F-BB6A-E7C788F5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8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37B0-CC80-4CA8-9092-1C5CF613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A6E0F-6F9A-44A4-8304-1F798CEC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BAB41-151D-4609-B17E-9F296390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960D2-CC36-4357-BFD8-8A9136F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B7861-39D1-4BCA-915F-64CB1ACF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5BF47-6DB3-411D-978F-0316A1F7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574C-B1B5-4099-93CC-9296A1B5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A416-0156-4460-A08A-6675CFED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0F1F-74E5-49EB-9512-C7B359F0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B8F7A-B231-46B5-9AEC-74328E78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FEA26-A9D6-4832-AE45-46A6F183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8BBA-B1CB-4885-8EF1-973AF845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78BDA-9F20-4C99-B444-194D41B1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5CBB-342D-45CE-8DA0-6E4111EE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FFD0C-05DC-4FE9-9FA3-44CA59C40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521C5-8C68-4C6C-959A-C2D53722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827B4-769F-4AF3-95F0-4FFF378E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9E6F-3135-4452-8DEA-08728460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1A4FF-07E9-477C-8109-1EE0B2DF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3DBD2-71E8-41F1-8B4D-32BE7DED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A69EF-EB7F-4E62-8619-811B1E59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FA7F-DEEE-401A-8CDB-0D45D361C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484A-17DE-4A1B-A42B-05D1CAC0EB3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E641-0100-4A81-B332-D53531C51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7D0D-5BD9-4F45-B5B5-5CCEB5C66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689B2-D1F5-42B9-8A93-BF9ED8628576}"/>
              </a:ext>
            </a:extLst>
          </p:cNvPr>
          <p:cNvSpPr/>
          <p:nvPr/>
        </p:nvSpPr>
        <p:spPr>
          <a:xfrm>
            <a:off x="4642137" y="0"/>
            <a:ext cx="290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Contents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DA1C5-FC82-4A0B-8690-09DF8B44B2BE}"/>
              </a:ext>
            </a:extLst>
          </p:cNvPr>
          <p:cNvSpPr txBox="1"/>
          <p:nvPr/>
        </p:nvSpPr>
        <p:spPr>
          <a:xfrm>
            <a:off x="1301865" y="1985916"/>
            <a:ext cx="297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02) Data Analysis with Pandas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33A13-4D11-4EEA-8E76-C1065D3BD3C5}"/>
              </a:ext>
            </a:extLst>
          </p:cNvPr>
          <p:cNvSpPr txBox="1"/>
          <p:nvPr/>
        </p:nvSpPr>
        <p:spPr>
          <a:xfrm>
            <a:off x="1333775" y="2724032"/>
            <a:ext cx="29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03) Building the Strategy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F9AEC-181D-4722-94B5-3A572BB5AA58}"/>
              </a:ext>
            </a:extLst>
          </p:cNvPr>
          <p:cNvSpPr txBox="1"/>
          <p:nvPr/>
        </p:nvSpPr>
        <p:spPr>
          <a:xfrm>
            <a:off x="1307434" y="3462148"/>
            <a:ext cx="657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04) </a:t>
            </a:r>
            <a:r>
              <a:rPr lang="en-US" dirty="0" err="1"/>
              <a:t>Binance</a:t>
            </a:r>
            <a:r>
              <a:rPr lang="en-US" dirty="0"/>
              <a:t> Futures Algorithmic Trading with Python-</a:t>
            </a:r>
            <a:r>
              <a:rPr lang="en-US" dirty="0" err="1"/>
              <a:t>binance</a:t>
            </a:r>
            <a:r>
              <a:rPr lang="en-US" dirty="0"/>
              <a:t>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BD194-E418-407C-A61D-53EDC4B600C0}"/>
              </a:ext>
            </a:extLst>
          </p:cNvPr>
          <p:cNvSpPr txBox="1"/>
          <p:nvPr/>
        </p:nvSpPr>
        <p:spPr>
          <a:xfrm>
            <a:off x="1301865" y="4200264"/>
            <a:ext cx="309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05) Assembling the Trading 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CAF6-81AF-47AB-8B53-2717A75B518C}"/>
              </a:ext>
            </a:extLst>
          </p:cNvPr>
          <p:cNvSpPr txBox="1"/>
          <p:nvPr/>
        </p:nvSpPr>
        <p:spPr>
          <a:xfrm>
            <a:off x="1301865" y="4938380"/>
            <a:ext cx="624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06) Multiprocessing – Trading Multiple Coin Pairs Simultaneously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4C86C-79EF-45D5-8345-C75BEBA2EF26}"/>
              </a:ext>
            </a:extLst>
          </p:cNvPr>
          <p:cNvSpPr txBox="1"/>
          <p:nvPr/>
        </p:nvSpPr>
        <p:spPr>
          <a:xfrm>
            <a:off x="1305277" y="1247526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01) Basics of Python</a:t>
            </a:r>
          </a:p>
        </p:txBody>
      </p:sp>
    </p:spTree>
    <p:extLst>
      <p:ext uri="{BB962C8B-B14F-4D97-AF65-F5344CB8AC3E}">
        <p14:creationId xmlns:p14="http://schemas.microsoft.com/office/powerpoint/2010/main" val="267016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</dc:creator>
  <cp:lastModifiedBy>maneesha</cp:lastModifiedBy>
  <cp:revision>2</cp:revision>
  <dcterms:created xsi:type="dcterms:W3CDTF">2023-02-13T16:52:16Z</dcterms:created>
  <dcterms:modified xsi:type="dcterms:W3CDTF">2023-02-13T17:12:08Z</dcterms:modified>
</cp:coreProperties>
</file>