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23A2-D9B9-4A9E-8293-987FDB0CD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F35E-68DE-434E-ADD8-0F308B913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ACA6-C7FC-4597-A1D8-8BEAFE0C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89A0-4FD7-42F0-8FDA-95812F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52D8-B960-400D-91D6-121AD739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3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1A58-AA72-40FB-924E-EBBE948F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F5936-886B-409B-A0B6-6317E6A1E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9330-DB8B-4F44-B65A-8A6E24E9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B46A-5874-4DE8-89CD-E1CEA85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5F10-C8BA-494A-801C-4B58A18A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A58DB-9DC3-422D-90D8-482B905A6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A4D2-A30D-48E7-B624-84A3BE4F8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A3FC-F7C1-493C-BB50-FD4BC6D2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E571-B0A6-496A-A098-D3634AC8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FABF-1956-4586-AB01-053914A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D000-319A-4049-9B83-68EFECD3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9AA0-CD8C-4682-BEB9-DD80315E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3F8F-9EA4-4B55-A1DA-2698408A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4996-4045-458E-BFB5-2225BA62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83D0-DB6E-4D21-814F-8155740C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5F32-2153-4911-AC61-97687CA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D285-FD33-4264-A8F2-403671C4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08B0-EB4D-4801-9468-749A2F10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F401-6151-4D2F-9299-191B0813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1FAB-2596-4414-95C7-1DDBC312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861C-A878-49FD-9856-D40E5E31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65D6-4C5C-4D98-992F-D89B90F19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A6A46-8650-4275-A24A-46713912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3E73-0BC1-4CEC-9F1A-20BA00C6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D3E5F-C147-4C2E-96D2-1A298EFC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AB83-6CA6-4832-8DBC-69EF1119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C5F1-C4FD-4789-BD44-0E3FFFEA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36420-C2DA-4458-B617-B21B3020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D0C5E-F95F-4CD9-8668-5F7A38BE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E947C-69C9-476B-8E63-69D8D934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26498-1706-4D87-85F8-25E8C2C5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6E6B5-1EAA-4585-A3A7-1DB0712D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B956-6FD1-4416-8768-1EA050FC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2644-6CE0-4C4B-8EE7-04FC71CA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51F5-821D-496F-9BDE-09E1768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D6160-A092-40DD-9C31-794CB1CC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CFE88-1F8E-43FE-BADF-316599D7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D8107-3C84-4CF0-A07F-DEDFECAA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14C2-B732-4787-BA09-9D0FBABE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1F431-68E0-484F-84EF-615D1AB4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53EBB-5305-4B91-990A-F0143B08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3A4E-155E-460D-9481-1D7D6FEE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5B1C-F649-4231-8B4C-0800AA1C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D3337-4428-48E4-B5AF-1B50A542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4DAE9-6E5A-4820-958A-074C488E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41C24-C539-4576-B54B-D334FBBC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1056-C1C8-4FA7-8A6A-3C747387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F62D-E466-46EF-8016-A2506C50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FE6A2-ECB3-46B1-B4D8-B21127A3C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7D277-AA3E-495C-AB6E-CB78F798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087E-751C-4A57-9FA4-5A4AA2F1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64F1-5E58-478E-9B44-EED37AAA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8179-F595-4CB6-A8C0-C70A4281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BFF61-4D80-4880-8C60-7403273C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ECAE-9CC7-494A-A822-A4066115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307C-DF70-42D1-82EE-224E53761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F49F-D208-4F01-831A-094B2B86C7D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4D5A-546A-42DD-96B2-75928AEDB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6AA6-9C49-43BB-9EE0-A796B32D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5C10-DAE4-42D2-A0BE-75F8A3B9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6D68B8-133A-4802-9FCC-5D3268E1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51" y="1784809"/>
            <a:ext cx="1195775" cy="3288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F5420-4570-4C59-B955-F9C21D38C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0" y="1683220"/>
            <a:ext cx="2508276" cy="32787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009235-EB21-405B-BFEB-B8E5CBAA30CC}"/>
              </a:ext>
            </a:extLst>
          </p:cNvPr>
          <p:cNvSpPr/>
          <p:nvPr/>
        </p:nvSpPr>
        <p:spPr>
          <a:xfrm>
            <a:off x="1576763" y="920728"/>
            <a:ext cx="93634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to Dollar Cost Averaging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8A877F-8B0F-4487-A2B0-F59D600E8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63" y="3403882"/>
            <a:ext cx="1314002" cy="1558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DC01E8-54DF-45C2-87C8-96435964D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39" y="3429000"/>
            <a:ext cx="1314002" cy="1558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EE86FE-5BE3-40A8-B2AF-AC93AACAE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40" y="3822323"/>
            <a:ext cx="1314002" cy="15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F2596-0606-4C69-837F-2007F7A62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9" y="1245873"/>
            <a:ext cx="1589285" cy="2077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08249-FD19-400B-9615-9980CA04B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48" y="1371916"/>
            <a:ext cx="720311" cy="1980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17349-A216-49DD-BE53-D78D0E50566E}"/>
              </a:ext>
            </a:extLst>
          </p:cNvPr>
          <p:cNvSpPr txBox="1"/>
          <p:nvPr/>
        </p:nvSpPr>
        <p:spPr>
          <a:xfrm>
            <a:off x="886468" y="3480146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Businessman 1</a:t>
            </a:r>
          </a:p>
          <a:p>
            <a:r>
              <a:rPr lang="en-US" dirty="0"/>
              <a:t>        1000$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2F1AA-ACA5-4F96-B5F0-CA40FFAB03F4}"/>
              </a:ext>
            </a:extLst>
          </p:cNvPr>
          <p:cNvSpPr txBox="1"/>
          <p:nvPr/>
        </p:nvSpPr>
        <p:spPr>
          <a:xfrm>
            <a:off x="9397065" y="342900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Businessman 2</a:t>
            </a:r>
          </a:p>
          <a:p>
            <a:r>
              <a:rPr lang="en-US" dirty="0"/>
              <a:t>        1000$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F3A34-EF91-4523-8787-B085518F5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23" y="923330"/>
            <a:ext cx="1314002" cy="1558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D7C69-DA66-4DE3-ABB3-488FB4C83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9" y="948448"/>
            <a:ext cx="1314002" cy="1558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F8F82-E7E0-4946-AD09-A088A2CCC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00" y="1341771"/>
            <a:ext cx="1314002" cy="1558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AF1BF-CB77-4D4C-931A-2F0B8C5D158F}"/>
              </a:ext>
            </a:extLst>
          </p:cNvPr>
          <p:cNvSpPr txBox="1"/>
          <p:nvPr/>
        </p:nvSpPr>
        <p:spPr>
          <a:xfrm>
            <a:off x="4820651" y="313367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of a Pineapple – 5 $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BFBB8F-610D-4DE1-A887-5C6E28D250C4}"/>
              </a:ext>
            </a:extLst>
          </p:cNvPr>
          <p:cNvSpPr/>
          <p:nvPr/>
        </p:nvSpPr>
        <p:spPr>
          <a:xfrm>
            <a:off x="418647" y="0"/>
            <a:ext cx="27060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3F0B1-9E47-4B0E-9525-5FB3A3B0B04B}"/>
              </a:ext>
            </a:extLst>
          </p:cNvPr>
          <p:cNvSpPr/>
          <p:nvPr/>
        </p:nvSpPr>
        <p:spPr>
          <a:xfrm>
            <a:off x="0" y="4198689"/>
            <a:ext cx="4140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Buys 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200</a:t>
            </a:r>
            <a:r>
              <a:rPr lang="en-US" sz="2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pineapples at 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5 $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8543-D413-4522-9E9B-4AAFC5CBB9AE}"/>
              </a:ext>
            </a:extLst>
          </p:cNvPr>
          <p:cNvSpPr/>
          <p:nvPr/>
        </p:nvSpPr>
        <p:spPr>
          <a:xfrm>
            <a:off x="8013806" y="4198689"/>
            <a:ext cx="39573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Buys 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50</a:t>
            </a:r>
            <a:r>
              <a:rPr lang="en-US" sz="2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pineapples at 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5 $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FA619-8531-4DDD-A766-7A3D8429BC2A}"/>
              </a:ext>
            </a:extLst>
          </p:cNvPr>
          <p:cNvSpPr txBox="1"/>
          <p:nvPr/>
        </p:nvSpPr>
        <p:spPr>
          <a:xfrm>
            <a:off x="343843" y="4915182"/>
            <a:ext cx="345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balance = 1000 – 200*5</a:t>
            </a:r>
          </a:p>
          <a:p>
            <a:r>
              <a:rPr lang="en-US" dirty="0"/>
              <a:t>		= 0 $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47C9E-F1E9-4A00-8655-FB5A654D39EF}"/>
              </a:ext>
            </a:extLst>
          </p:cNvPr>
          <p:cNvSpPr txBox="1"/>
          <p:nvPr/>
        </p:nvSpPr>
        <p:spPr>
          <a:xfrm>
            <a:off x="8099570" y="4915182"/>
            <a:ext cx="333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balance = 1000 – 50*5</a:t>
            </a:r>
          </a:p>
          <a:p>
            <a:r>
              <a:rPr lang="en-US" dirty="0"/>
              <a:t>		= 1000 - 250 </a:t>
            </a:r>
          </a:p>
          <a:p>
            <a:r>
              <a:rPr lang="en-US" dirty="0"/>
              <a:t>		= 750 $</a:t>
            </a:r>
          </a:p>
        </p:txBody>
      </p:sp>
    </p:spTree>
    <p:extLst>
      <p:ext uri="{BB962C8B-B14F-4D97-AF65-F5344CB8AC3E}">
        <p14:creationId xmlns:p14="http://schemas.microsoft.com/office/powerpoint/2010/main" val="12666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F2596-0606-4C69-837F-2007F7A62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9" y="1245873"/>
            <a:ext cx="1589285" cy="2077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08249-FD19-400B-9615-9980CA04B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48" y="1371916"/>
            <a:ext cx="720311" cy="1980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17349-A216-49DD-BE53-D78D0E50566E}"/>
              </a:ext>
            </a:extLst>
          </p:cNvPr>
          <p:cNvSpPr txBox="1"/>
          <p:nvPr/>
        </p:nvSpPr>
        <p:spPr>
          <a:xfrm>
            <a:off x="886468" y="3480146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Businessman 1</a:t>
            </a:r>
          </a:p>
          <a:p>
            <a:r>
              <a:rPr lang="en-US" dirty="0"/>
              <a:t>        0$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2F1AA-ACA5-4F96-B5F0-CA40FFAB03F4}"/>
              </a:ext>
            </a:extLst>
          </p:cNvPr>
          <p:cNvSpPr txBox="1"/>
          <p:nvPr/>
        </p:nvSpPr>
        <p:spPr>
          <a:xfrm>
            <a:off x="9397065" y="342900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Businessman 2</a:t>
            </a:r>
          </a:p>
          <a:p>
            <a:r>
              <a:rPr lang="en-US" dirty="0"/>
              <a:t>        750$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F3A34-EF91-4523-8787-B085518F5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23" y="923330"/>
            <a:ext cx="1314002" cy="1558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D7C69-DA66-4DE3-ABB3-488FB4C83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9" y="948448"/>
            <a:ext cx="1314002" cy="1558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F8F82-E7E0-4946-AD09-A088A2CCC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00" y="1341771"/>
            <a:ext cx="1314002" cy="1558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AF1BF-CB77-4D4C-931A-2F0B8C5D158F}"/>
              </a:ext>
            </a:extLst>
          </p:cNvPr>
          <p:cNvSpPr txBox="1"/>
          <p:nvPr/>
        </p:nvSpPr>
        <p:spPr>
          <a:xfrm>
            <a:off x="4820651" y="313367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of a Pineapple – 4 $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BFBB8F-610D-4DE1-A887-5C6E28D250C4}"/>
              </a:ext>
            </a:extLst>
          </p:cNvPr>
          <p:cNvSpPr/>
          <p:nvPr/>
        </p:nvSpPr>
        <p:spPr>
          <a:xfrm>
            <a:off x="418647" y="0"/>
            <a:ext cx="27060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3F0B1-9E47-4B0E-9525-5FB3A3B0B04B}"/>
              </a:ext>
            </a:extLst>
          </p:cNvPr>
          <p:cNvSpPr/>
          <p:nvPr/>
        </p:nvSpPr>
        <p:spPr>
          <a:xfrm>
            <a:off x="49917" y="4984923"/>
            <a:ext cx="34435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 funds to buy again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8543-D413-4522-9E9B-4AAFC5CBB9AE}"/>
              </a:ext>
            </a:extLst>
          </p:cNvPr>
          <p:cNvSpPr/>
          <p:nvPr/>
        </p:nvSpPr>
        <p:spPr>
          <a:xfrm>
            <a:off x="8101715" y="4984923"/>
            <a:ext cx="38857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Buys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75</a:t>
            </a:r>
            <a:r>
              <a:rPr lang="en-US" sz="2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pineapples at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1B407-FF92-4C7C-B7AF-3CF903819150}"/>
              </a:ext>
            </a:extLst>
          </p:cNvPr>
          <p:cNvSpPr txBox="1"/>
          <p:nvPr/>
        </p:nvSpPr>
        <p:spPr>
          <a:xfrm>
            <a:off x="9204961" y="4260515"/>
            <a:ext cx="19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= 50*4 – 250</a:t>
            </a:r>
          </a:p>
          <a:p>
            <a:r>
              <a:rPr lang="en-US" dirty="0"/>
              <a:t>           = -50 $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B960E-0F2A-4C3C-AA9F-E01096693E53}"/>
              </a:ext>
            </a:extLst>
          </p:cNvPr>
          <p:cNvSpPr txBox="1"/>
          <p:nvPr/>
        </p:nvSpPr>
        <p:spPr>
          <a:xfrm>
            <a:off x="723940" y="4435654"/>
            <a:ext cx="21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= 200*4 – 1000</a:t>
            </a:r>
          </a:p>
          <a:p>
            <a:r>
              <a:rPr lang="en-US" dirty="0"/>
              <a:t>           = -200 $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C38F4-1E49-47DD-BF65-9BC72B778AC4}"/>
              </a:ext>
            </a:extLst>
          </p:cNvPr>
          <p:cNvSpPr txBox="1"/>
          <p:nvPr/>
        </p:nvSpPr>
        <p:spPr>
          <a:xfrm>
            <a:off x="8518234" y="5588557"/>
            <a:ext cx="333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balance = 750 – 75*4</a:t>
            </a:r>
          </a:p>
          <a:p>
            <a:r>
              <a:rPr lang="en-US" dirty="0"/>
              <a:t>		= 450 $ 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099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F2596-0606-4C69-837F-2007F7A62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9" y="1245873"/>
            <a:ext cx="1589285" cy="2077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08249-FD19-400B-9615-9980CA04B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46" y="934430"/>
            <a:ext cx="720311" cy="1980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17349-A216-49DD-BE53-D78D0E50566E}"/>
              </a:ext>
            </a:extLst>
          </p:cNvPr>
          <p:cNvSpPr txBox="1"/>
          <p:nvPr/>
        </p:nvSpPr>
        <p:spPr>
          <a:xfrm>
            <a:off x="886468" y="3480146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Businessman 1</a:t>
            </a:r>
          </a:p>
          <a:p>
            <a:r>
              <a:rPr lang="en-US" dirty="0"/>
              <a:t>        0$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2F1AA-ACA5-4F96-B5F0-CA40FFAB03F4}"/>
              </a:ext>
            </a:extLst>
          </p:cNvPr>
          <p:cNvSpPr txBox="1"/>
          <p:nvPr/>
        </p:nvSpPr>
        <p:spPr>
          <a:xfrm>
            <a:off x="9397063" y="3072715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Businessman 2</a:t>
            </a:r>
          </a:p>
          <a:p>
            <a:r>
              <a:rPr lang="en-US" dirty="0"/>
              <a:t>        450$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F3A34-EF91-4523-8787-B085518F5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23" y="923330"/>
            <a:ext cx="1314002" cy="1558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D7C69-DA66-4DE3-ABB3-488FB4C83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9" y="948448"/>
            <a:ext cx="1314002" cy="1558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F8F82-E7E0-4946-AD09-A088A2CCC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00" y="1341771"/>
            <a:ext cx="1314002" cy="1558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AF1BF-CB77-4D4C-931A-2F0B8C5D158F}"/>
              </a:ext>
            </a:extLst>
          </p:cNvPr>
          <p:cNvSpPr txBox="1"/>
          <p:nvPr/>
        </p:nvSpPr>
        <p:spPr>
          <a:xfrm>
            <a:off x="4820651" y="313367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of a Pineapple – 3 $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BFBB8F-610D-4DE1-A887-5C6E28D250C4}"/>
              </a:ext>
            </a:extLst>
          </p:cNvPr>
          <p:cNvSpPr/>
          <p:nvPr/>
        </p:nvSpPr>
        <p:spPr>
          <a:xfrm>
            <a:off x="418647" y="0"/>
            <a:ext cx="27060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3F0B1-9E47-4B0E-9525-5FB3A3B0B04B}"/>
              </a:ext>
            </a:extLst>
          </p:cNvPr>
          <p:cNvSpPr/>
          <p:nvPr/>
        </p:nvSpPr>
        <p:spPr>
          <a:xfrm>
            <a:off x="49917" y="4984923"/>
            <a:ext cx="34435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 funds to buy again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48543-D413-4522-9E9B-4AAFC5CBB9AE}"/>
              </a:ext>
            </a:extLst>
          </p:cNvPr>
          <p:cNvSpPr/>
          <p:nvPr/>
        </p:nvSpPr>
        <p:spPr>
          <a:xfrm>
            <a:off x="8035282" y="5538681"/>
            <a:ext cx="40684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Buys 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100</a:t>
            </a:r>
            <a:r>
              <a:rPr lang="en-US" sz="2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pineapples at 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3 $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B960E-0F2A-4C3C-AA9F-E01096693E53}"/>
              </a:ext>
            </a:extLst>
          </p:cNvPr>
          <p:cNvSpPr txBox="1"/>
          <p:nvPr/>
        </p:nvSpPr>
        <p:spPr>
          <a:xfrm>
            <a:off x="723940" y="4435654"/>
            <a:ext cx="21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= 200*3 – 1000</a:t>
            </a:r>
          </a:p>
          <a:p>
            <a:r>
              <a:rPr lang="en-US" dirty="0"/>
              <a:t>           = -400$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C38F4-1E49-47DD-BF65-9BC72B778AC4}"/>
              </a:ext>
            </a:extLst>
          </p:cNvPr>
          <p:cNvSpPr txBox="1"/>
          <p:nvPr/>
        </p:nvSpPr>
        <p:spPr>
          <a:xfrm>
            <a:off x="8518232" y="6153823"/>
            <a:ext cx="333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balance = 450 – 100*3</a:t>
            </a:r>
          </a:p>
          <a:p>
            <a:r>
              <a:rPr lang="en-US" dirty="0"/>
              <a:t>		= 150 $ </a:t>
            </a:r>
          </a:p>
          <a:p>
            <a:r>
              <a:rPr lang="en-US" dirty="0"/>
              <a:t>	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8F33B-23C4-4C01-B1C8-2D3374797201}"/>
              </a:ext>
            </a:extLst>
          </p:cNvPr>
          <p:cNvSpPr txBox="1"/>
          <p:nvPr/>
        </p:nvSpPr>
        <p:spPr>
          <a:xfrm>
            <a:off x="8575877" y="3719046"/>
            <a:ext cx="310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for 1</a:t>
            </a:r>
            <a:r>
              <a:rPr lang="en-US" baseline="30000" dirty="0"/>
              <a:t>st</a:t>
            </a:r>
            <a:r>
              <a:rPr lang="en-US" dirty="0"/>
              <a:t> buy = (50*3 – 250)</a:t>
            </a:r>
          </a:p>
          <a:p>
            <a:r>
              <a:rPr lang="en-US" dirty="0"/>
              <a:t>           	            = -100 $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F7F00-FD5F-4667-808E-5E71CBB8573A}"/>
              </a:ext>
            </a:extLst>
          </p:cNvPr>
          <p:cNvSpPr txBox="1"/>
          <p:nvPr/>
        </p:nvSpPr>
        <p:spPr>
          <a:xfrm>
            <a:off x="8575877" y="4370347"/>
            <a:ext cx="3353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for 2nd buy = (75*3 – 75*4)</a:t>
            </a:r>
          </a:p>
          <a:p>
            <a:r>
              <a:rPr lang="en-US" dirty="0"/>
              <a:t>           	            = -75 $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D91C-81C2-4DA5-96C3-F7B370CAC2E8}"/>
              </a:ext>
            </a:extLst>
          </p:cNvPr>
          <p:cNvSpPr txBox="1"/>
          <p:nvPr/>
        </p:nvSpPr>
        <p:spPr>
          <a:xfrm>
            <a:off x="8575877" y="4998835"/>
            <a:ext cx="22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Profit = -100 - 75</a:t>
            </a:r>
          </a:p>
          <a:p>
            <a:r>
              <a:rPr lang="en-US" dirty="0"/>
              <a:t>	   = -175 $</a:t>
            </a:r>
          </a:p>
        </p:txBody>
      </p:sp>
    </p:spTree>
    <p:extLst>
      <p:ext uri="{BB962C8B-B14F-4D97-AF65-F5344CB8AC3E}">
        <p14:creationId xmlns:p14="http://schemas.microsoft.com/office/powerpoint/2010/main" val="22092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F2596-0606-4C69-837F-2007F7A62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9" y="1245873"/>
            <a:ext cx="1589285" cy="2077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08249-FD19-400B-9615-9980CA04B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35" y="957851"/>
            <a:ext cx="720311" cy="1980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17349-A216-49DD-BE53-D78D0E50566E}"/>
              </a:ext>
            </a:extLst>
          </p:cNvPr>
          <p:cNvSpPr txBox="1"/>
          <p:nvPr/>
        </p:nvSpPr>
        <p:spPr>
          <a:xfrm>
            <a:off x="886468" y="3480146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Businessman 1</a:t>
            </a:r>
          </a:p>
          <a:p>
            <a:r>
              <a:rPr lang="en-US" dirty="0"/>
              <a:t>        0$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2F1AA-ACA5-4F96-B5F0-CA40FFAB03F4}"/>
              </a:ext>
            </a:extLst>
          </p:cNvPr>
          <p:cNvSpPr txBox="1"/>
          <p:nvPr/>
        </p:nvSpPr>
        <p:spPr>
          <a:xfrm>
            <a:off x="9397065" y="3024982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Businessman 2</a:t>
            </a:r>
          </a:p>
          <a:p>
            <a:r>
              <a:rPr lang="en-US" dirty="0"/>
              <a:t>        150$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F3A34-EF91-4523-8787-B085518F5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23" y="923330"/>
            <a:ext cx="1314002" cy="1558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D7C69-DA66-4DE3-ABB3-488FB4C83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9" y="948448"/>
            <a:ext cx="1314002" cy="1558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F8F82-E7E0-4946-AD09-A088A2CCC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00" y="1341771"/>
            <a:ext cx="1314002" cy="1558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AF1BF-CB77-4D4C-931A-2F0B8C5D158F}"/>
              </a:ext>
            </a:extLst>
          </p:cNvPr>
          <p:cNvSpPr txBox="1"/>
          <p:nvPr/>
        </p:nvSpPr>
        <p:spPr>
          <a:xfrm>
            <a:off x="4820651" y="313367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of a Pineapple – 4 $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BFBB8F-610D-4DE1-A887-5C6E28D250C4}"/>
              </a:ext>
            </a:extLst>
          </p:cNvPr>
          <p:cNvSpPr/>
          <p:nvPr/>
        </p:nvSpPr>
        <p:spPr>
          <a:xfrm>
            <a:off x="418647" y="0"/>
            <a:ext cx="27060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1B407-FF92-4C7C-B7AF-3CF903819150}"/>
              </a:ext>
            </a:extLst>
          </p:cNvPr>
          <p:cNvSpPr txBox="1"/>
          <p:nvPr/>
        </p:nvSpPr>
        <p:spPr>
          <a:xfrm>
            <a:off x="8633587" y="3773056"/>
            <a:ext cx="310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for 1</a:t>
            </a:r>
            <a:r>
              <a:rPr lang="en-US" baseline="30000" dirty="0"/>
              <a:t>st</a:t>
            </a:r>
            <a:r>
              <a:rPr lang="en-US" dirty="0"/>
              <a:t> buy = (50*4 – 250)</a:t>
            </a:r>
          </a:p>
          <a:p>
            <a:r>
              <a:rPr lang="en-US" dirty="0"/>
              <a:t>           	            = -50 $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B960E-0F2A-4C3C-AA9F-E01096693E53}"/>
              </a:ext>
            </a:extLst>
          </p:cNvPr>
          <p:cNvSpPr txBox="1"/>
          <p:nvPr/>
        </p:nvSpPr>
        <p:spPr>
          <a:xfrm>
            <a:off x="723940" y="4435654"/>
            <a:ext cx="21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= 200*4 – 1000</a:t>
            </a:r>
          </a:p>
          <a:p>
            <a:r>
              <a:rPr lang="en-US" dirty="0"/>
              <a:t>           = -200$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5008B-F262-4007-BB33-DAB379A7CD70}"/>
              </a:ext>
            </a:extLst>
          </p:cNvPr>
          <p:cNvSpPr txBox="1"/>
          <p:nvPr/>
        </p:nvSpPr>
        <p:spPr>
          <a:xfrm>
            <a:off x="8575877" y="4435654"/>
            <a:ext cx="3353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for 2nd buy = (75*4 – 75*4)</a:t>
            </a:r>
          </a:p>
          <a:p>
            <a:r>
              <a:rPr lang="en-US" dirty="0"/>
              <a:t>           	            = 0 $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906B6-C69F-44CD-A405-68D3377A178D}"/>
              </a:ext>
            </a:extLst>
          </p:cNvPr>
          <p:cNvSpPr txBox="1"/>
          <p:nvPr/>
        </p:nvSpPr>
        <p:spPr>
          <a:xfrm>
            <a:off x="8612811" y="5098252"/>
            <a:ext cx="35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for 3rd buy = (100*4 – 100*3)</a:t>
            </a:r>
          </a:p>
          <a:p>
            <a:r>
              <a:rPr lang="en-US" dirty="0"/>
              <a:t>           	            = 100 $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EEEC3-E95D-469A-BB5E-278A51DAA647}"/>
              </a:ext>
            </a:extLst>
          </p:cNvPr>
          <p:cNvSpPr txBox="1"/>
          <p:nvPr/>
        </p:nvSpPr>
        <p:spPr>
          <a:xfrm>
            <a:off x="8633587" y="6007423"/>
            <a:ext cx="26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Profit = -50 + 0 + 100</a:t>
            </a:r>
          </a:p>
          <a:p>
            <a:r>
              <a:rPr lang="en-US" b="1" dirty="0"/>
              <a:t>	   = 50 $</a:t>
            </a:r>
          </a:p>
        </p:txBody>
      </p:sp>
    </p:spTree>
    <p:extLst>
      <p:ext uri="{BB962C8B-B14F-4D97-AF65-F5344CB8AC3E}">
        <p14:creationId xmlns:p14="http://schemas.microsoft.com/office/powerpoint/2010/main" val="40816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319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12</cp:revision>
  <dcterms:created xsi:type="dcterms:W3CDTF">2023-01-01T13:10:55Z</dcterms:created>
  <dcterms:modified xsi:type="dcterms:W3CDTF">2023-01-02T13:15:04Z</dcterms:modified>
</cp:coreProperties>
</file>