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CBF0BD-DD1D-46F5-927F-475F20825158}" v="1" dt="2024-05-12T12:01:58.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5" d="100"/>
          <a:sy n="95" d="100"/>
        </p:scale>
        <p:origin x="44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axena" userId="9af3121e-d6fb-4e7b-8f17-c99394048960" providerId="ADAL" clId="{D7CBF0BD-DD1D-46F5-927F-475F20825158}"/>
    <pc:docChg chg="custSel modSld">
      <pc:chgData name="Shivani Saxena" userId="9af3121e-d6fb-4e7b-8f17-c99394048960" providerId="ADAL" clId="{D7CBF0BD-DD1D-46F5-927F-475F20825158}" dt="2024-05-12T12:01:58.227" v="18"/>
      <pc:docMkLst>
        <pc:docMk/>
      </pc:docMkLst>
      <pc:sldChg chg="delSp modSp mod modTransition">
        <pc:chgData name="Shivani Saxena" userId="9af3121e-d6fb-4e7b-8f17-c99394048960" providerId="ADAL" clId="{D7CBF0BD-DD1D-46F5-927F-475F20825158}" dt="2024-05-12T12:01:58.227" v="18"/>
        <pc:sldMkLst>
          <pc:docMk/>
          <pc:sldMk cId="7630729" sldId="256"/>
        </pc:sldMkLst>
        <pc:spChg chg="del">
          <ac:chgData name="Shivani Saxena" userId="9af3121e-d6fb-4e7b-8f17-c99394048960" providerId="ADAL" clId="{D7CBF0BD-DD1D-46F5-927F-475F20825158}" dt="2024-05-12T12:01:47.665" v="16" actId="478"/>
          <ac:spMkLst>
            <pc:docMk/>
            <pc:sldMk cId="7630729" sldId="256"/>
            <ac:spMk id="10" creationId="{00000000-0000-0000-0000-000000000000}"/>
          </ac:spMkLst>
        </pc:spChg>
        <pc:spChg chg="mod">
          <ac:chgData name="Shivani Saxena" userId="9af3121e-d6fb-4e7b-8f17-c99394048960" providerId="ADAL" clId="{D7CBF0BD-DD1D-46F5-927F-475F20825158}" dt="2024-05-12T12:01:38.599" v="15" actId="20577"/>
          <ac:spMkLst>
            <pc:docMk/>
            <pc:sldMk cId="7630729" sldId="256"/>
            <ac:spMk id="12" creationId="{00000000-0000-0000-0000-000000000000}"/>
          </ac:spMkLst>
        </pc:spChg>
        <pc:spChg chg="del">
          <ac:chgData name="Shivani Saxena" userId="9af3121e-d6fb-4e7b-8f17-c99394048960" providerId="ADAL" clId="{D7CBF0BD-DD1D-46F5-927F-475F20825158}" dt="2024-05-12T12:01:50.888" v="17" actId="478"/>
          <ac:spMkLst>
            <pc:docMk/>
            <pc:sldMk cId="7630729" sldId="256"/>
            <ac:spMk id="17" creationId="{00000000-0000-0000-0000-000000000000}"/>
          </ac:spMkLst>
        </pc:spChg>
      </pc:sldChg>
      <pc:sldChg chg="modTransition">
        <pc:chgData name="Shivani Saxena" userId="9af3121e-d6fb-4e7b-8f17-c99394048960" providerId="ADAL" clId="{D7CBF0BD-DD1D-46F5-927F-475F20825158}" dt="2024-05-12T12:01:58.227" v="18"/>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AF4E3-900F-4C47-9345-ABEE9526C192}"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411AA-74EF-417F-B7BA-5F01633FD490}" type="slidenum">
              <a:rPr lang="en-US" smtClean="0"/>
              <a:t>‹#›</a:t>
            </a:fld>
            <a:endParaRPr lang="en-US"/>
          </a:p>
        </p:txBody>
      </p:sp>
    </p:spTree>
    <p:extLst>
      <p:ext uri="{BB962C8B-B14F-4D97-AF65-F5344CB8AC3E}">
        <p14:creationId xmlns:p14="http://schemas.microsoft.com/office/powerpoint/2010/main" val="274433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Active Employees by Age Group</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Average Tenure Months by Region and Gender</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6419d9c-39cf-4ad9-bcb8-6e927e2b663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6419d9c-39cf-4ad9-bcb8-6e927e2b663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HR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slicer ,slicer ,card ,card ,card ,textbox ,textbox ,textbox ,Active Employees by Age Group ,columnChart ,Average Tenure Months by Region and Gender ,lineChart ,barChart ,treemap ,card ,textbox ,textbox ,card ,card ,textbox ,textbox ,card ,card ,textbox ,textbox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Analysis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162</Words>
  <Application>Microsoft Office PowerPoint</Application>
  <PresentationFormat>Widescreen</PresentationFormat>
  <Paragraphs>89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 Light</vt:lpstr>
      <vt:lpstr>Custom Design</vt:lpstr>
      <vt:lpstr>HR 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Shivani Saxena</cp:lastModifiedBy>
  <cp:revision>4</cp:revision>
  <dcterms:created xsi:type="dcterms:W3CDTF">2016-09-04T11:54:55Z</dcterms:created>
  <dcterms:modified xsi:type="dcterms:W3CDTF">2024-05-12T12:02:02Z</dcterms:modified>
</cp:coreProperties>
</file>