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4"/>
  </p:notesMasterIdLst>
  <p:handoutMasterIdLst>
    <p:handoutMasterId r:id="rId15"/>
  </p:handoutMasterIdLst>
  <p:sldIdLst>
    <p:sldId id="377" r:id="rId5"/>
    <p:sldId id="408" r:id="rId6"/>
    <p:sldId id="405" r:id="rId7"/>
    <p:sldId id="412" r:id="rId8"/>
    <p:sldId id="411" r:id="rId9"/>
    <p:sldId id="399" r:id="rId10"/>
    <p:sldId id="402" r:id="rId11"/>
    <p:sldId id="394" r:id="rId12"/>
    <p:sldId id="3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E00"/>
    <a:srgbClr val="8C001B"/>
    <a:srgbClr val="C20D00"/>
    <a:srgbClr val="23512F"/>
    <a:srgbClr val="EFE9E7"/>
    <a:srgbClr val="C16548"/>
    <a:srgbClr val="ECECEC"/>
    <a:srgbClr val="CB6E50"/>
    <a:srgbClr val="E1C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1B6DA-51AD-40A1-9165-3AE61CEF66A6}" v="443" dt="2024-05-12T07:33:28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6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45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Saxena" userId="9af3121e-d6fb-4e7b-8f17-c99394048960" providerId="ADAL" clId="{02E1B6DA-51AD-40A1-9165-3AE61CEF66A6}"/>
    <pc:docChg chg="undo redo custSel addSld delSld modSld sldOrd">
      <pc:chgData name="Shivani Saxena" userId="9af3121e-d6fb-4e7b-8f17-c99394048960" providerId="ADAL" clId="{02E1B6DA-51AD-40A1-9165-3AE61CEF66A6}" dt="2024-05-12T07:33:41.351" v="4689" actId="47"/>
      <pc:docMkLst>
        <pc:docMk/>
      </pc:docMkLst>
      <pc:sldChg chg="addSp delSp modSp mod modTransition">
        <pc:chgData name="Shivani Saxena" userId="9af3121e-d6fb-4e7b-8f17-c99394048960" providerId="ADAL" clId="{02E1B6DA-51AD-40A1-9165-3AE61CEF66A6}" dt="2024-05-07T18:01:51.141" v="460"/>
        <pc:sldMkLst>
          <pc:docMk/>
          <pc:sldMk cId="927122038" sldId="377"/>
        </pc:sldMkLst>
        <pc:spChg chg="del">
          <ac:chgData name="Shivani Saxena" userId="9af3121e-d6fb-4e7b-8f17-c99394048960" providerId="ADAL" clId="{02E1B6DA-51AD-40A1-9165-3AE61CEF66A6}" dt="2024-05-07T17:39:52.229" v="359" actId="478"/>
          <ac:spMkLst>
            <pc:docMk/>
            <pc:sldMk cId="927122038" sldId="377"/>
            <ac:spMk id="2" creationId="{8E706A25-0569-0BFE-AB1C-FC206CC58B7F}"/>
          </ac:spMkLst>
        </pc:spChg>
        <pc:spChg chg="add del mod">
          <ac:chgData name="Shivani Saxena" userId="9af3121e-d6fb-4e7b-8f17-c99394048960" providerId="ADAL" clId="{02E1B6DA-51AD-40A1-9165-3AE61CEF66A6}" dt="2024-05-07T17:39:59.934" v="360" actId="478"/>
          <ac:spMkLst>
            <pc:docMk/>
            <pc:sldMk cId="927122038" sldId="377"/>
            <ac:spMk id="4" creationId="{B62B5A75-7BA7-D669-17FC-FFCCA8020C60}"/>
          </ac:spMkLst>
        </pc:spChg>
        <pc:spChg chg="add mod">
          <ac:chgData name="Shivani Saxena" userId="9af3121e-d6fb-4e7b-8f17-c99394048960" providerId="ADAL" clId="{02E1B6DA-51AD-40A1-9165-3AE61CEF66A6}" dt="2024-05-07T17:41:30.178" v="383" actId="1035"/>
          <ac:spMkLst>
            <pc:docMk/>
            <pc:sldMk cId="927122038" sldId="377"/>
            <ac:spMk id="7" creationId="{5B2EF959-C7A3-CC60-CCF7-C1CBF03317D6}"/>
          </ac:spMkLst>
        </pc:spChg>
        <pc:picChg chg="mod modCrop">
          <ac:chgData name="Shivani Saxena" userId="9af3121e-d6fb-4e7b-8f17-c99394048960" providerId="ADAL" clId="{02E1B6DA-51AD-40A1-9165-3AE61CEF66A6}" dt="2024-05-07T17:40:34.300" v="367" actId="18131"/>
          <ac:picMkLst>
            <pc:docMk/>
            <pc:sldMk cId="927122038" sldId="377"/>
            <ac:picMk id="5" creationId="{E2BA17D9-27B4-759D-72BB-82EA7FEC9123}"/>
          </ac:picMkLst>
        </pc:picChg>
      </pc:sldChg>
      <pc:sldChg chg="del">
        <pc:chgData name="Shivani Saxena" userId="9af3121e-d6fb-4e7b-8f17-c99394048960" providerId="ADAL" clId="{02E1B6DA-51AD-40A1-9165-3AE61CEF66A6}" dt="2024-05-09T18:18:31.221" v="2684" actId="47"/>
        <pc:sldMkLst>
          <pc:docMk/>
          <pc:sldMk cId="3774853048" sldId="379"/>
        </pc:sldMkLst>
      </pc:sldChg>
      <pc:sldChg chg="del">
        <pc:chgData name="Shivani Saxena" userId="9af3121e-d6fb-4e7b-8f17-c99394048960" providerId="ADAL" clId="{02E1B6DA-51AD-40A1-9165-3AE61CEF66A6}" dt="2024-05-09T18:18:21.411" v="2680" actId="47"/>
        <pc:sldMkLst>
          <pc:docMk/>
          <pc:sldMk cId="876729831" sldId="380"/>
        </pc:sldMkLst>
      </pc:sldChg>
      <pc:sldChg chg="del">
        <pc:chgData name="Shivani Saxena" userId="9af3121e-d6fb-4e7b-8f17-c99394048960" providerId="ADAL" clId="{02E1B6DA-51AD-40A1-9165-3AE61CEF66A6}" dt="2024-05-09T18:18:19.991" v="2679" actId="47"/>
        <pc:sldMkLst>
          <pc:docMk/>
          <pc:sldMk cId="2313464907" sldId="381"/>
        </pc:sldMkLst>
      </pc:sldChg>
      <pc:sldChg chg="modSp del mod">
        <pc:chgData name="Shivani Saxena" userId="9af3121e-d6fb-4e7b-8f17-c99394048960" providerId="ADAL" clId="{02E1B6DA-51AD-40A1-9165-3AE61CEF66A6}" dt="2024-05-09T18:18:16.401" v="2677" actId="47"/>
        <pc:sldMkLst>
          <pc:docMk/>
          <pc:sldMk cId="1376706765" sldId="382"/>
        </pc:sldMkLst>
        <pc:spChg chg="mod">
          <ac:chgData name="Shivani Saxena" userId="9af3121e-d6fb-4e7b-8f17-c99394048960" providerId="ADAL" clId="{02E1B6DA-51AD-40A1-9165-3AE61CEF66A6}" dt="2024-05-08T12:28:42.768" v="762" actId="1076"/>
          <ac:spMkLst>
            <pc:docMk/>
            <pc:sldMk cId="1376706765" sldId="382"/>
            <ac:spMk id="2" creationId="{3A6D67BE-B026-1F48-8512-45DC759CD8AE}"/>
          </ac:spMkLst>
        </pc:spChg>
        <pc:spChg chg="mod">
          <ac:chgData name="Shivani Saxena" userId="9af3121e-d6fb-4e7b-8f17-c99394048960" providerId="ADAL" clId="{02E1B6DA-51AD-40A1-9165-3AE61CEF66A6}" dt="2024-05-08T12:38:19.219" v="805" actId="20577"/>
          <ac:spMkLst>
            <pc:docMk/>
            <pc:sldMk cId="1376706765" sldId="382"/>
            <ac:spMk id="5" creationId="{AA5C3CFB-D853-978B-6688-1A361A5D690D}"/>
          </ac:spMkLst>
        </pc:spChg>
        <pc:spChg chg="mod">
          <ac:chgData name="Shivani Saxena" userId="9af3121e-d6fb-4e7b-8f17-c99394048960" providerId="ADAL" clId="{02E1B6DA-51AD-40A1-9165-3AE61CEF66A6}" dt="2024-05-08T12:37:44.745" v="776" actId="20577"/>
          <ac:spMkLst>
            <pc:docMk/>
            <pc:sldMk cId="1376706765" sldId="382"/>
            <ac:spMk id="6" creationId="{1559DD27-4FCB-2F22-0412-F235D0699C31}"/>
          </ac:spMkLst>
        </pc:spChg>
        <pc:spChg chg="mod">
          <ac:chgData name="Shivani Saxena" userId="9af3121e-d6fb-4e7b-8f17-c99394048960" providerId="ADAL" clId="{02E1B6DA-51AD-40A1-9165-3AE61CEF66A6}" dt="2024-05-08T12:37:49.826" v="784" actId="20577"/>
          <ac:spMkLst>
            <pc:docMk/>
            <pc:sldMk cId="1376706765" sldId="382"/>
            <ac:spMk id="7" creationId="{4621E2C0-775D-81A7-EA2E-E3DAC45405B2}"/>
          </ac:spMkLst>
        </pc:spChg>
      </pc:sldChg>
      <pc:sldChg chg="del">
        <pc:chgData name="Shivani Saxena" userId="9af3121e-d6fb-4e7b-8f17-c99394048960" providerId="ADAL" clId="{02E1B6DA-51AD-40A1-9165-3AE61CEF66A6}" dt="2024-05-09T18:18:14.211" v="2676" actId="47"/>
        <pc:sldMkLst>
          <pc:docMk/>
          <pc:sldMk cId="134048811" sldId="384"/>
        </pc:sldMkLst>
      </pc:sldChg>
      <pc:sldChg chg="del">
        <pc:chgData name="Shivani Saxena" userId="9af3121e-d6fb-4e7b-8f17-c99394048960" providerId="ADAL" clId="{02E1B6DA-51AD-40A1-9165-3AE61CEF66A6}" dt="2024-05-09T18:18:18.331" v="2678" actId="47"/>
        <pc:sldMkLst>
          <pc:docMk/>
          <pc:sldMk cId="3814807872" sldId="385"/>
        </pc:sldMkLst>
      </pc:sldChg>
      <pc:sldChg chg="del">
        <pc:chgData name="Shivani Saxena" userId="9af3121e-d6fb-4e7b-8f17-c99394048960" providerId="ADAL" clId="{02E1B6DA-51AD-40A1-9165-3AE61CEF66A6}" dt="2024-05-09T18:18:06.991" v="2673" actId="47"/>
        <pc:sldMkLst>
          <pc:docMk/>
          <pc:sldMk cId="2319507040" sldId="388"/>
        </pc:sldMkLst>
      </pc:sldChg>
      <pc:sldChg chg="del">
        <pc:chgData name="Shivani Saxena" userId="9af3121e-d6fb-4e7b-8f17-c99394048960" providerId="ADAL" clId="{02E1B6DA-51AD-40A1-9165-3AE61CEF66A6}" dt="2024-05-09T18:18:05.501" v="2672" actId="47"/>
        <pc:sldMkLst>
          <pc:docMk/>
          <pc:sldMk cId="966595522" sldId="389"/>
        </pc:sldMkLst>
      </pc:sldChg>
      <pc:sldChg chg="addSp delSp modSp del mod ord">
        <pc:chgData name="Shivani Saxena" userId="9af3121e-d6fb-4e7b-8f17-c99394048960" providerId="ADAL" clId="{02E1B6DA-51AD-40A1-9165-3AE61CEF66A6}" dt="2024-05-09T17:00:05.383" v="1124" actId="47"/>
        <pc:sldMkLst>
          <pc:docMk/>
          <pc:sldMk cId="3733665254" sldId="390"/>
        </pc:sldMkLst>
        <pc:spChg chg="del mod">
          <ac:chgData name="Shivani Saxena" userId="9af3121e-d6fb-4e7b-8f17-c99394048960" providerId="ADAL" clId="{02E1B6DA-51AD-40A1-9165-3AE61CEF66A6}" dt="2024-05-08T11:52:34.783" v="462" actId="478"/>
          <ac:spMkLst>
            <pc:docMk/>
            <pc:sldMk cId="3733665254" sldId="390"/>
            <ac:spMk id="2" creationId="{242A306E-F0AE-576B-FADB-4B5983F40633}"/>
          </ac:spMkLst>
        </pc:spChg>
        <pc:spChg chg="add del mod">
          <ac:chgData name="Shivani Saxena" userId="9af3121e-d6fb-4e7b-8f17-c99394048960" providerId="ADAL" clId="{02E1B6DA-51AD-40A1-9165-3AE61CEF66A6}" dt="2024-05-08T12:00:57.551" v="591" actId="12084"/>
          <ac:spMkLst>
            <pc:docMk/>
            <pc:sldMk cId="3733665254" sldId="390"/>
            <ac:spMk id="3" creationId="{27573208-F9ED-993D-477F-AD36CA6ABB58}"/>
          </ac:spMkLst>
        </pc:spChg>
        <pc:spChg chg="del mod">
          <ac:chgData name="Shivani Saxena" userId="9af3121e-d6fb-4e7b-8f17-c99394048960" providerId="ADAL" clId="{02E1B6DA-51AD-40A1-9165-3AE61CEF66A6}" dt="2024-05-08T11:58:53.908" v="574" actId="478"/>
          <ac:spMkLst>
            <pc:docMk/>
            <pc:sldMk cId="3733665254" sldId="390"/>
            <ac:spMk id="4" creationId="{046E845C-50F8-D0D3-B695-3EBD492039AF}"/>
          </ac:spMkLst>
        </pc:spChg>
        <pc:spChg chg="del mod">
          <ac:chgData name="Shivani Saxena" userId="9af3121e-d6fb-4e7b-8f17-c99394048960" providerId="ADAL" clId="{02E1B6DA-51AD-40A1-9165-3AE61CEF66A6}" dt="2024-05-08T11:58:53.908" v="574" actId="478"/>
          <ac:spMkLst>
            <pc:docMk/>
            <pc:sldMk cId="3733665254" sldId="390"/>
            <ac:spMk id="5" creationId="{9B8AA8EA-154B-1586-1B03-2A3E56C82B92}"/>
          </ac:spMkLst>
        </pc:spChg>
        <pc:spChg chg="del mod">
          <ac:chgData name="Shivani Saxena" userId="9af3121e-d6fb-4e7b-8f17-c99394048960" providerId="ADAL" clId="{02E1B6DA-51AD-40A1-9165-3AE61CEF66A6}" dt="2024-05-08T11:58:53.908" v="574" actId="478"/>
          <ac:spMkLst>
            <pc:docMk/>
            <pc:sldMk cId="3733665254" sldId="390"/>
            <ac:spMk id="6" creationId="{5E22715B-93B4-5AF2-4CF7-4210F6FACB22}"/>
          </ac:spMkLst>
        </pc:spChg>
        <pc:spChg chg="mod">
          <ac:chgData name="Shivani Saxena" userId="9af3121e-d6fb-4e7b-8f17-c99394048960" providerId="ADAL" clId="{02E1B6DA-51AD-40A1-9165-3AE61CEF66A6}" dt="2024-05-08T12:11:14.582" v="674" actId="20577"/>
          <ac:spMkLst>
            <pc:docMk/>
            <pc:sldMk cId="3733665254" sldId="390"/>
            <ac:spMk id="9" creationId="{2953FD73-3C20-1A2D-592F-07E395610DC1}"/>
          </ac:spMkLst>
        </pc:spChg>
        <pc:spChg chg="del mod">
          <ac:chgData name="Shivani Saxena" userId="9af3121e-d6fb-4e7b-8f17-c99394048960" providerId="ADAL" clId="{02E1B6DA-51AD-40A1-9165-3AE61CEF66A6}" dt="2024-05-08T11:58:53.908" v="574" actId="478"/>
          <ac:spMkLst>
            <pc:docMk/>
            <pc:sldMk cId="3733665254" sldId="390"/>
            <ac:spMk id="10" creationId="{F9D0D8A3-29BB-11A9-A461-E1AEF55627E0}"/>
          </ac:spMkLst>
        </pc:spChg>
        <pc:spChg chg="del mod">
          <ac:chgData name="Shivani Saxena" userId="9af3121e-d6fb-4e7b-8f17-c99394048960" providerId="ADAL" clId="{02E1B6DA-51AD-40A1-9165-3AE61CEF66A6}" dt="2024-05-08T11:59:05.282" v="578" actId="478"/>
          <ac:spMkLst>
            <pc:docMk/>
            <pc:sldMk cId="3733665254" sldId="390"/>
            <ac:spMk id="11" creationId="{8FFF4002-1A50-108B-9DC3-0DFAA750E43E}"/>
          </ac:spMkLst>
        </pc:spChg>
        <pc:spChg chg="del mod">
          <ac:chgData name="Shivani Saxena" userId="9af3121e-d6fb-4e7b-8f17-c99394048960" providerId="ADAL" clId="{02E1B6DA-51AD-40A1-9165-3AE61CEF66A6}" dt="2024-05-08T11:58:53.908" v="574" actId="478"/>
          <ac:spMkLst>
            <pc:docMk/>
            <pc:sldMk cId="3733665254" sldId="390"/>
            <ac:spMk id="12" creationId="{9B9220A8-F124-7A65-E119-AC65CC91023E}"/>
          </ac:spMkLst>
        </pc:spChg>
        <pc:spChg chg="add del mod">
          <ac:chgData name="Shivani Saxena" userId="9af3121e-d6fb-4e7b-8f17-c99394048960" providerId="ADAL" clId="{02E1B6DA-51AD-40A1-9165-3AE61CEF66A6}" dt="2024-05-08T11:59:08.511" v="579" actId="478"/>
          <ac:spMkLst>
            <pc:docMk/>
            <pc:sldMk cId="3733665254" sldId="390"/>
            <ac:spMk id="13" creationId="{AB940E03-4EB1-B5C3-84BD-D51D1E6C8632}"/>
          </ac:spMkLst>
        </pc:spChg>
        <pc:spChg chg="add del mod">
          <ac:chgData name="Shivani Saxena" userId="9af3121e-d6fb-4e7b-8f17-c99394048960" providerId="ADAL" clId="{02E1B6DA-51AD-40A1-9165-3AE61CEF66A6}" dt="2024-05-08T11:58:27.147" v="560" actId="478"/>
          <ac:spMkLst>
            <pc:docMk/>
            <pc:sldMk cId="3733665254" sldId="390"/>
            <ac:spMk id="14" creationId="{C7395FD1-A1A2-F90A-6E8E-1584EF4AB566}"/>
          </ac:spMkLst>
        </pc:spChg>
        <pc:spChg chg="add del mod">
          <ac:chgData name="Shivani Saxena" userId="9af3121e-d6fb-4e7b-8f17-c99394048960" providerId="ADAL" clId="{02E1B6DA-51AD-40A1-9165-3AE61CEF66A6}" dt="2024-05-08T11:59:00.898" v="576" actId="478"/>
          <ac:spMkLst>
            <pc:docMk/>
            <pc:sldMk cId="3733665254" sldId="390"/>
            <ac:spMk id="16" creationId="{53328714-3335-A3E7-E0CA-1BE62F559029}"/>
          </ac:spMkLst>
        </pc:spChg>
        <pc:spChg chg="add del mod">
          <ac:chgData name="Shivani Saxena" userId="9af3121e-d6fb-4e7b-8f17-c99394048960" providerId="ADAL" clId="{02E1B6DA-51AD-40A1-9165-3AE61CEF66A6}" dt="2024-05-08T11:59:00.898" v="576" actId="478"/>
          <ac:spMkLst>
            <pc:docMk/>
            <pc:sldMk cId="3733665254" sldId="390"/>
            <ac:spMk id="18" creationId="{BA80A0B2-59CD-DAD2-90FF-7C2F4A1396CB}"/>
          </ac:spMkLst>
        </pc:spChg>
        <pc:spChg chg="add del mod">
          <ac:chgData name="Shivani Saxena" userId="9af3121e-d6fb-4e7b-8f17-c99394048960" providerId="ADAL" clId="{02E1B6DA-51AD-40A1-9165-3AE61CEF66A6}" dt="2024-05-08T11:59:00.898" v="576" actId="478"/>
          <ac:spMkLst>
            <pc:docMk/>
            <pc:sldMk cId="3733665254" sldId="390"/>
            <ac:spMk id="20" creationId="{0F1F617F-3E72-3E42-0A7E-BC979C776A91}"/>
          </ac:spMkLst>
        </pc:spChg>
        <pc:spChg chg="add del mod">
          <ac:chgData name="Shivani Saxena" userId="9af3121e-d6fb-4e7b-8f17-c99394048960" providerId="ADAL" clId="{02E1B6DA-51AD-40A1-9165-3AE61CEF66A6}" dt="2024-05-08T11:59:00.898" v="576" actId="478"/>
          <ac:spMkLst>
            <pc:docMk/>
            <pc:sldMk cId="3733665254" sldId="390"/>
            <ac:spMk id="22" creationId="{44B2DF44-66B1-CF62-1F24-0F7CD7D4EE96}"/>
          </ac:spMkLst>
        </pc:spChg>
        <pc:spChg chg="add del mod">
          <ac:chgData name="Shivani Saxena" userId="9af3121e-d6fb-4e7b-8f17-c99394048960" providerId="ADAL" clId="{02E1B6DA-51AD-40A1-9165-3AE61CEF66A6}" dt="2024-05-08T11:59:00.898" v="576" actId="478"/>
          <ac:spMkLst>
            <pc:docMk/>
            <pc:sldMk cId="3733665254" sldId="390"/>
            <ac:spMk id="24" creationId="{D12FE6B7-AF69-84E4-0A0F-5EADBBD45935}"/>
          </ac:spMkLst>
        </pc:spChg>
        <pc:spChg chg="add del mod">
          <ac:chgData name="Shivani Saxena" userId="9af3121e-d6fb-4e7b-8f17-c99394048960" providerId="ADAL" clId="{02E1B6DA-51AD-40A1-9165-3AE61CEF66A6}" dt="2024-05-08T11:59:00.898" v="576" actId="478"/>
          <ac:spMkLst>
            <pc:docMk/>
            <pc:sldMk cId="3733665254" sldId="390"/>
            <ac:spMk id="26" creationId="{AAD42FF7-FBF3-263F-24C4-3FC46680CB7A}"/>
          </ac:spMkLst>
        </pc:spChg>
        <pc:spChg chg="add del mod">
          <ac:chgData name="Shivani Saxena" userId="9af3121e-d6fb-4e7b-8f17-c99394048960" providerId="ADAL" clId="{02E1B6DA-51AD-40A1-9165-3AE61CEF66A6}" dt="2024-05-08T11:59:11.336" v="580" actId="478"/>
          <ac:spMkLst>
            <pc:docMk/>
            <pc:sldMk cId="3733665254" sldId="390"/>
            <ac:spMk id="28" creationId="{D5DC150A-5AEC-5E67-6252-5F73FA752010}"/>
          </ac:spMkLst>
        </pc:spChg>
        <pc:spChg chg="del mod">
          <ac:chgData name="Shivani Saxena" userId="9af3121e-d6fb-4e7b-8f17-c99394048960" providerId="ADAL" clId="{02E1B6DA-51AD-40A1-9165-3AE61CEF66A6}" dt="2024-05-08T11:58:53.908" v="574" actId="478"/>
          <ac:spMkLst>
            <pc:docMk/>
            <pc:sldMk cId="3733665254" sldId="390"/>
            <ac:spMk id="133" creationId="{7642D3A8-5C4E-FC41-22B8-E5B06B4FF72C}"/>
          </ac:spMkLst>
        </pc:spChg>
        <pc:graphicFrameChg chg="add mod">
          <ac:chgData name="Shivani Saxena" userId="9af3121e-d6fb-4e7b-8f17-c99394048960" providerId="ADAL" clId="{02E1B6DA-51AD-40A1-9165-3AE61CEF66A6}" dt="2024-05-08T11:59:54.265" v="589" actId="12084"/>
          <ac:graphicFrameMkLst>
            <pc:docMk/>
            <pc:sldMk cId="3733665254" sldId="390"/>
            <ac:graphicFrameMk id="29" creationId="{39E6242C-4BC9-ECFD-9E5E-BB6F57381761}"/>
          </ac:graphicFrameMkLst>
        </pc:graphicFrameChg>
        <pc:graphicFrameChg chg="add mod modGraphic">
          <ac:chgData name="Shivani Saxena" userId="9af3121e-d6fb-4e7b-8f17-c99394048960" providerId="ADAL" clId="{02E1B6DA-51AD-40A1-9165-3AE61CEF66A6}" dt="2024-05-08T12:09:29.164" v="662"/>
          <ac:graphicFrameMkLst>
            <pc:docMk/>
            <pc:sldMk cId="3733665254" sldId="390"/>
            <ac:graphicFrameMk id="30" creationId="{9642CE14-6479-5691-D3A1-13FF3BAC5A94}"/>
          </ac:graphicFrameMkLst>
        </pc:graphicFrameChg>
      </pc:sldChg>
      <pc:sldChg chg="addSp delSp modSp mod modTransition">
        <pc:chgData name="Shivani Saxena" userId="9af3121e-d6fb-4e7b-8f17-c99394048960" providerId="ADAL" clId="{02E1B6DA-51AD-40A1-9165-3AE61CEF66A6}" dt="2024-05-12T07:33:28.026" v="4686"/>
        <pc:sldMkLst>
          <pc:docMk/>
          <pc:sldMk cId="3068072395" sldId="392"/>
        </pc:sldMkLst>
        <pc:spChg chg="mod">
          <ac:chgData name="Shivani Saxena" userId="9af3121e-d6fb-4e7b-8f17-c99394048960" providerId="ADAL" clId="{02E1B6DA-51AD-40A1-9165-3AE61CEF66A6}" dt="2024-05-11T08:41:31.041" v="4668" actId="207"/>
          <ac:spMkLst>
            <pc:docMk/>
            <pc:sldMk cId="3068072395" sldId="392"/>
            <ac:spMk id="8" creationId="{A810EE3C-B2C8-8259-C6FD-8E6EB78A463B}"/>
          </ac:spMkLst>
        </pc:spChg>
        <pc:spChg chg="del mod">
          <ac:chgData name="Shivani Saxena" userId="9af3121e-d6fb-4e7b-8f17-c99394048960" providerId="ADAL" clId="{02E1B6DA-51AD-40A1-9165-3AE61CEF66A6}" dt="2024-05-10T18:29:49.318" v="4228" actId="478"/>
          <ac:spMkLst>
            <pc:docMk/>
            <pc:sldMk cId="3068072395" sldId="392"/>
            <ac:spMk id="10" creationId="{DC2C5D4E-F481-B17C-DFEF-7F9F7D414FC3}"/>
          </ac:spMkLst>
        </pc:spChg>
        <pc:spChg chg="mod">
          <ac:chgData name="Shivani Saxena" userId="9af3121e-d6fb-4e7b-8f17-c99394048960" providerId="ADAL" clId="{02E1B6DA-51AD-40A1-9165-3AE61CEF66A6}" dt="2024-05-11T08:41:16.590" v="4666" actId="1037"/>
          <ac:spMkLst>
            <pc:docMk/>
            <pc:sldMk cId="3068072395" sldId="392"/>
            <ac:spMk id="11" creationId="{84B71A9C-F374-B122-4E3F-6FED01909205}"/>
          </ac:spMkLst>
        </pc:spChg>
        <pc:picChg chg="add mod ord modCrop">
          <ac:chgData name="Shivani Saxena" userId="9af3121e-d6fb-4e7b-8f17-c99394048960" providerId="ADAL" clId="{02E1B6DA-51AD-40A1-9165-3AE61CEF66A6}" dt="2024-05-11T08:39:39.644" v="4394" actId="1036"/>
          <ac:picMkLst>
            <pc:docMk/>
            <pc:sldMk cId="3068072395" sldId="392"/>
            <ac:picMk id="3" creationId="{3EE1D90D-C14E-8872-9542-E2C5DB97BD11}"/>
          </ac:picMkLst>
        </pc:picChg>
        <pc:picChg chg="add del mod ord modCrop">
          <ac:chgData name="Shivani Saxena" userId="9af3121e-d6fb-4e7b-8f17-c99394048960" providerId="ADAL" clId="{02E1B6DA-51AD-40A1-9165-3AE61CEF66A6}" dt="2024-05-09T19:06:00.669" v="3673" actId="478"/>
          <ac:picMkLst>
            <pc:docMk/>
            <pc:sldMk cId="3068072395" sldId="392"/>
            <ac:picMk id="3" creationId="{F64843A0-82E4-0BB2-2B07-43BB31D3393D}"/>
          </ac:picMkLst>
        </pc:picChg>
      </pc:sldChg>
      <pc:sldChg chg="addSp delSp modSp mod ord modTransition">
        <pc:chgData name="Shivani Saxena" userId="9af3121e-d6fb-4e7b-8f17-c99394048960" providerId="ADAL" clId="{02E1B6DA-51AD-40A1-9165-3AE61CEF66A6}" dt="2024-05-12T07:33:28.026" v="4686"/>
        <pc:sldMkLst>
          <pc:docMk/>
          <pc:sldMk cId="3900601520" sldId="394"/>
        </pc:sldMkLst>
        <pc:spChg chg="mod">
          <ac:chgData name="Shivani Saxena" userId="9af3121e-d6fb-4e7b-8f17-c99394048960" providerId="ADAL" clId="{02E1B6DA-51AD-40A1-9165-3AE61CEF66A6}" dt="2024-05-10T18:24:47.263" v="4163" actId="14100"/>
          <ac:spMkLst>
            <pc:docMk/>
            <pc:sldMk cId="3900601520" sldId="394"/>
            <ac:spMk id="2" creationId="{D9B8E613-9A3F-405C-D8F5-1BA9A7139FB4}"/>
          </ac:spMkLst>
        </pc:spChg>
        <pc:spChg chg="del mod">
          <ac:chgData name="Shivani Saxena" userId="9af3121e-d6fb-4e7b-8f17-c99394048960" providerId="ADAL" clId="{02E1B6DA-51AD-40A1-9165-3AE61CEF66A6}" dt="2024-05-11T08:43:18.095" v="4671" actId="478"/>
          <ac:spMkLst>
            <pc:docMk/>
            <pc:sldMk cId="3900601520" sldId="394"/>
            <ac:spMk id="3" creationId="{C2687607-FBE9-0586-917C-1365BBFA76CC}"/>
          </ac:spMkLst>
        </pc:spChg>
        <pc:spChg chg="del mod">
          <ac:chgData name="Shivani Saxena" userId="9af3121e-d6fb-4e7b-8f17-c99394048960" providerId="ADAL" clId="{02E1B6DA-51AD-40A1-9165-3AE61CEF66A6}" dt="2024-05-11T08:33:00.532" v="4273" actId="478"/>
          <ac:spMkLst>
            <pc:docMk/>
            <pc:sldMk cId="3900601520" sldId="394"/>
            <ac:spMk id="6" creationId="{E52A28A5-546C-FBDB-90AD-09A8FB34F36B}"/>
          </ac:spMkLst>
        </pc:spChg>
        <pc:spChg chg="del mod">
          <ac:chgData name="Shivani Saxena" userId="9af3121e-d6fb-4e7b-8f17-c99394048960" providerId="ADAL" clId="{02E1B6DA-51AD-40A1-9165-3AE61CEF66A6}" dt="2024-05-11T08:33:00.532" v="4273" actId="478"/>
          <ac:spMkLst>
            <pc:docMk/>
            <pc:sldMk cId="3900601520" sldId="394"/>
            <ac:spMk id="7" creationId="{4B2F90FA-2E7F-9322-E8C2-E45944AEA290}"/>
          </ac:spMkLst>
        </pc:spChg>
        <pc:spChg chg="add del mod">
          <ac:chgData name="Shivani Saxena" userId="9af3121e-d6fb-4e7b-8f17-c99394048960" providerId="ADAL" clId="{02E1B6DA-51AD-40A1-9165-3AE61CEF66A6}" dt="2024-05-11T08:33:17.898" v="4276" actId="478"/>
          <ac:spMkLst>
            <pc:docMk/>
            <pc:sldMk cId="3900601520" sldId="394"/>
            <ac:spMk id="8" creationId="{576AF370-D804-0260-FA82-F28349BBD55D}"/>
          </ac:spMkLst>
        </pc:spChg>
        <pc:spChg chg="add del mod">
          <ac:chgData name="Shivani Saxena" userId="9af3121e-d6fb-4e7b-8f17-c99394048960" providerId="ADAL" clId="{02E1B6DA-51AD-40A1-9165-3AE61CEF66A6}" dt="2024-05-11T08:33:17.898" v="4276" actId="478"/>
          <ac:spMkLst>
            <pc:docMk/>
            <pc:sldMk cId="3900601520" sldId="394"/>
            <ac:spMk id="9" creationId="{810DE366-F9CC-48C6-AE52-EEF2760CDAF0}"/>
          </ac:spMkLst>
        </pc:spChg>
        <pc:spChg chg="add del mod">
          <ac:chgData name="Shivani Saxena" userId="9af3121e-d6fb-4e7b-8f17-c99394048960" providerId="ADAL" clId="{02E1B6DA-51AD-40A1-9165-3AE61CEF66A6}" dt="2024-05-11T08:33:17.898" v="4276" actId="478"/>
          <ac:spMkLst>
            <pc:docMk/>
            <pc:sldMk cId="3900601520" sldId="394"/>
            <ac:spMk id="10" creationId="{705F3CC0-4C16-7DF4-3A39-F7C5B43780A0}"/>
          </ac:spMkLst>
        </pc:spChg>
        <pc:spChg chg="add del mod">
          <ac:chgData name="Shivani Saxena" userId="9af3121e-d6fb-4e7b-8f17-c99394048960" providerId="ADAL" clId="{02E1B6DA-51AD-40A1-9165-3AE61CEF66A6}" dt="2024-05-11T08:33:17.898" v="4276" actId="478"/>
          <ac:spMkLst>
            <pc:docMk/>
            <pc:sldMk cId="3900601520" sldId="394"/>
            <ac:spMk id="11" creationId="{0254FFD3-FA73-24CC-E88D-FFBA2B3A67A3}"/>
          </ac:spMkLst>
        </pc:spChg>
        <pc:spChg chg="add del mod">
          <ac:chgData name="Shivani Saxena" userId="9af3121e-d6fb-4e7b-8f17-c99394048960" providerId="ADAL" clId="{02E1B6DA-51AD-40A1-9165-3AE61CEF66A6}" dt="2024-05-11T08:33:17.898" v="4276" actId="478"/>
          <ac:spMkLst>
            <pc:docMk/>
            <pc:sldMk cId="3900601520" sldId="394"/>
            <ac:spMk id="12" creationId="{1862886F-3D00-2C7F-9422-DB9AB56FE488}"/>
          </ac:spMkLst>
        </pc:spChg>
        <pc:spChg chg="add del mod">
          <ac:chgData name="Shivani Saxena" userId="9af3121e-d6fb-4e7b-8f17-c99394048960" providerId="ADAL" clId="{02E1B6DA-51AD-40A1-9165-3AE61CEF66A6}" dt="2024-05-11T08:33:17.898" v="4276" actId="478"/>
          <ac:spMkLst>
            <pc:docMk/>
            <pc:sldMk cId="3900601520" sldId="394"/>
            <ac:spMk id="13" creationId="{EA974DB4-C5F6-391F-EC09-36D3DA048C5E}"/>
          </ac:spMkLst>
        </pc:spChg>
        <pc:spChg chg="add del mod">
          <ac:chgData name="Shivani Saxena" userId="9af3121e-d6fb-4e7b-8f17-c99394048960" providerId="ADAL" clId="{02E1B6DA-51AD-40A1-9165-3AE61CEF66A6}" dt="2024-05-11T08:33:17.898" v="4276" actId="478"/>
          <ac:spMkLst>
            <pc:docMk/>
            <pc:sldMk cId="3900601520" sldId="394"/>
            <ac:spMk id="16" creationId="{03F459AD-26A5-D1AD-FC3A-2BE41A399415}"/>
          </ac:spMkLst>
        </pc:spChg>
        <pc:spChg chg="add del mod">
          <ac:chgData name="Shivani Saxena" userId="9af3121e-d6fb-4e7b-8f17-c99394048960" providerId="ADAL" clId="{02E1B6DA-51AD-40A1-9165-3AE61CEF66A6}" dt="2024-05-11T08:33:17.898" v="4276" actId="478"/>
          <ac:spMkLst>
            <pc:docMk/>
            <pc:sldMk cId="3900601520" sldId="394"/>
            <ac:spMk id="18" creationId="{792539F6-9485-ADE1-6454-4534C30880AA}"/>
          </ac:spMkLst>
        </pc:spChg>
        <pc:spChg chg="add del mod">
          <ac:chgData name="Shivani Saxena" userId="9af3121e-d6fb-4e7b-8f17-c99394048960" providerId="ADAL" clId="{02E1B6DA-51AD-40A1-9165-3AE61CEF66A6}" dt="2024-05-11T08:33:13.907" v="4275" actId="478"/>
          <ac:spMkLst>
            <pc:docMk/>
            <pc:sldMk cId="3900601520" sldId="394"/>
            <ac:spMk id="20" creationId="{A06F36D6-6E27-4C10-2E60-87B32C787281}"/>
          </ac:spMkLst>
        </pc:spChg>
        <pc:spChg chg="add del mod">
          <ac:chgData name="Shivani Saxena" userId="9af3121e-d6fb-4e7b-8f17-c99394048960" providerId="ADAL" clId="{02E1B6DA-51AD-40A1-9165-3AE61CEF66A6}" dt="2024-05-11T08:33:13.907" v="4275" actId="478"/>
          <ac:spMkLst>
            <pc:docMk/>
            <pc:sldMk cId="3900601520" sldId="394"/>
            <ac:spMk id="22" creationId="{68A1B0B9-E1AA-6C4E-1129-B7E570AF1F2D}"/>
          </ac:spMkLst>
        </pc:spChg>
        <pc:spChg chg="add del mod">
          <ac:chgData name="Shivani Saxena" userId="9af3121e-d6fb-4e7b-8f17-c99394048960" providerId="ADAL" clId="{02E1B6DA-51AD-40A1-9165-3AE61CEF66A6}" dt="2024-05-11T08:33:13.907" v="4275" actId="478"/>
          <ac:spMkLst>
            <pc:docMk/>
            <pc:sldMk cId="3900601520" sldId="394"/>
            <ac:spMk id="24" creationId="{C3E8E6A6-3617-046F-9607-06A9EF4B0862}"/>
          </ac:spMkLst>
        </pc:spChg>
        <pc:spChg chg="add del mod">
          <ac:chgData name="Shivani Saxena" userId="9af3121e-d6fb-4e7b-8f17-c99394048960" providerId="ADAL" clId="{02E1B6DA-51AD-40A1-9165-3AE61CEF66A6}" dt="2024-05-11T08:33:13.907" v="4275" actId="478"/>
          <ac:spMkLst>
            <pc:docMk/>
            <pc:sldMk cId="3900601520" sldId="394"/>
            <ac:spMk id="26" creationId="{34B220D6-2411-3792-60CA-B6CBB9F7FF96}"/>
          </ac:spMkLst>
        </pc:spChg>
        <pc:spChg chg="add del mod">
          <ac:chgData name="Shivani Saxena" userId="9af3121e-d6fb-4e7b-8f17-c99394048960" providerId="ADAL" clId="{02E1B6DA-51AD-40A1-9165-3AE61CEF66A6}" dt="2024-05-11T08:33:13.907" v="4275" actId="478"/>
          <ac:spMkLst>
            <pc:docMk/>
            <pc:sldMk cId="3900601520" sldId="394"/>
            <ac:spMk id="28" creationId="{8E5077D8-B00E-CF19-61EC-0F357BE2BF9A}"/>
          </ac:spMkLst>
        </pc:spChg>
        <pc:spChg chg="add del mod">
          <ac:chgData name="Shivani Saxena" userId="9af3121e-d6fb-4e7b-8f17-c99394048960" providerId="ADAL" clId="{02E1B6DA-51AD-40A1-9165-3AE61CEF66A6}" dt="2024-05-11T08:33:13.907" v="4275" actId="478"/>
          <ac:spMkLst>
            <pc:docMk/>
            <pc:sldMk cId="3900601520" sldId="394"/>
            <ac:spMk id="30" creationId="{749410B3-B7D6-C2BF-2B22-762662F7071B}"/>
          </ac:spMkLst>
        </pc:spChg>
        <pc:spChg chg="add del mod">
          <ac:chgData name="Shivani Saxena" userId="9af3121e-d6fb-4e7b-8f17-c99394048960" providerId="ADAL" clId="{02E1B6DA-51AD-40A1-9165-3AE61CEF66A6}" dt="2024-05-11T08:33:24.874" v="4277" actId="478"/>
          <ac:spMkLst>
            <pc:docMk/>
            <pc:sldMk cId="3900601520" sldId="394"/>
            <ac:spMk id="32" creationId="{FA54A8B3-73B6-9924-0D26-C2D80ABB702D}"/>
          </ac:spMkLst>
        </pc:spChg>
        <pc:spChg chg="add del mod">
          <ac:chgData name="Shivani Saxena" userId="9af3121e-d6fb-4e7b-8f17-c99394048960" providerId="ADAL" clId="{02E1B6DA-51AD-40A1-9165-3AE61CEF66A6}" dt="2024-05-11T08:33:24.874" v="4277" actId="478"/>
          <ac:spMkLst>
            <pc:docMk/>
            <pc:sldMk cId="3900601520" sldId="394"/>
            <ac:spMk id="34" creationId="{25054149-A523-C618-A975-4E75752BCB6B}"/>
          </ac:spMkLst>
        </pc:spChg>
        <pc:spChg chg="add del mod">
          <ac:chgData name="Shivani Saxena" userId="9af3121e-d6fb-4e7b-8f17-c99394048960" providerId="ADAL" clId="{02E1B6DA-51AD-40A1-9165-3AE61CEF66A6}" dt="2024-05-11T08:33:24.874" v="4277" actId="478"/>
          <ac:spMkLst>
            <pc:docMk/>
            <pc:sldMk cId="3900601520" sldId="394"/>
            <ac:spMk id="36" creationId="{9CC99B83-68D6-D44C-C4B7-68C64EE9B6C5}"/>
          </ac:spMkLst>
        </pc:spChg>
        <pc:spChg chg="add del mod">
          <ac:chgData name="Shivani Saxena" userId="9af3121e-d6fb-4e7b-8f17-c99394048960" providerId="ADAL" clId="{02E1B6DA-51AD-40A1-9165-3AE61CEF66A6}" dt="2024-05-11T08:33:24.874" v="4277" actId="478"/>
          <ac:spMkLst>
            <pc:docMk/>
            <pc:sldMk cId="3900601520" sldId="394"/>
            <ac:spMk id="38" creationId="{CE3B7879-A8B6-1D84-81A4-5A5A94CFECFF}"/>
          </ac:spMkLst>
        </pc:spChg>
        <pc:spChg chg="add del mod">
          <ac:chgData name="Shivani Saxena" userId="9af3121e-d6fb-4e7b-8f17-c99394048960" providerId="ADAL" clId="{02E1B6DA-51AD-40A1-9165-3AE61CEF66A6}" dt="2024-05-11T08:33:24.874" v="4277" actId="478"/>
          <ac:spMkLst>
            <pc:docMk/>
            <pc:sldMk cId="3900601520" sldId="394"/>
            <ac:spMk id="40" creationId="{8F757D76-300F-E0FE-A8E5-263B127029DA}"/>
          </ac:spMkLst>
        </pc:spChg>
        <pc:spChg chg="add del mod">
          <ac:chgData name="Shivani Saxena" userId="9af3121e-d6fb-4e7b-8f17-c99394048960" providerId="ADAL" clId="{02E1B6DA-51AD-40A1-9165-3AE61CEF66A6}" dt="2024-05-11T08:33:24.874" v="4277" actId="478"/>
          <ac:spMkLst>
            <pc:docMk/>
            <pc:sldMk cId="3900601520" sldId="394"/>
            <ac:spMk id="42" creationId="{3943AB99-8189-328B-54F2-7CB86D912F45}"/>
          </ac:spMkLst>
        </pc:spChg>
        <pc:graphicFrameChg chg="mod">
          <ac:chgData name="Shivani Saxena" userId="9af3121e-d6fb-4e7b-8f17-c99394048960" providerId="ADAL" clId="{02E1B6DA-51AD-40A1-9165-3AE61CEF66A6}" dt="2024-05-11T08:38:36.015" v="4301" actId="255"/>
          <ac:graphicFrameMkLst>
            <pc:docMk/>
            <pc:sldMk cId="3900601520" sldId="394"/>
            <ac:graphicFrameMk id="14" creationId="{0FCAF48E-A023-465C-A99C-CD63E0E671A8}"/>
          </ac:graphicFrameMkLst>
        </pc:graphicFrameChg>
        <pc:picChg chg="add del mod ord modCrop">
          <ac:chgData name="Shivani Saxena" userId="9af3121e-d6fb-4e7b-8f17-c99394048960" providerId="ADAL" clId="{02E1B6DA-51AD-40A1-9165-3AE61CEF66A6}" dt="2024-05-11T08:39:04.135" v="4302" actId="732"/>
          <ac:picMkLst>
            <pc:docMk/>
            <pc:sldMk cId="3900601520" sldId="394"/>
            <ac:picMk id="5" creationId="{B64AF8B0-FEED-83C2-13DA-949964BAB1FF}"/>
          </ac:picMkLst>
        </pc:picChg>
      </pc:sldChg>
      <pc:sldChg chg="del">
        <pc:chgData name="Shivani Saxena" userId="9af3121e-d6fb-4e7b-8f17-c99394048960" providerId="ADAL" clId="{02E1B6DA-51AD-40A1-9165-3AE61CEF66A6}" dt="2024-05-09T18:18:03.001" v="2671" actId="47"/>
        <pc:sldMkLst>
          <pc:docMk/>
          <pc:sldMk cId="228225852" sldId="395"/>
        </pc:sldMkLst>
      </pc:sldChg>
      <pc:sldChg chg="del">
        <pc:chgData name="Shivani Saxena" userId="9af3121e-d6fb-4e7b-8f17-c99394048960" providerId="ADAL" clId="{02E1B6DA-51AD-40A1-9165-3AE61CEF66A6}" dt="2024-05-09T18:18:01.581" v="2670" actId="47"/>
        <pc:sldMkLst>
          <pc:docMk/>
          <pc:sldMk cId="1245426592" sldId="396"/>
        </pc:sldMkLst>
      </pc:sldChg>
      <pc:sldChg chg="addSp modSp del mod">
        <pc:chgData name="Shivani Saxena" userId="9af3121e-d6fb-4e7b-8f17-c99394048960" providerId="ADAL" clId="{02E1B6DA-51AD-40A1-9165-3AE61CEF66A6}" dt="2024-05-09T17:30:39.961" v="1310" actId="47"/>
        <pc:sldMkLst>
          <pc:docMk/>
          <pc:sldMk cId="1820721610" sldId="397"/>
        </pc:sldMkLst>
        <pc:spChg chg="mod">
          <ac:chgData name="Shivani Saxena" userId="9af3121e-d6fb-4e7b-8f17-c99394048960" providerId="ADAL" clId="{02E1B6DA-51AD-40A1-9165-3AE61CEF66A6}" dt="2024-05-09T17:27:42.811" v="1145" actId="207"/>
          <ac:spMkLst>
            <pc:docMk/>
            <pc:sldMk cId="1820721610" sldId="397"/>
            <ac:spMk id="2" creationId="{59ADD750-113F-552A-76BE-A45D3B116A13}"/>
          </ac:spMkLst>
        </pc:spChg>
        <pc:spChg chg="mod">
          <ac:chgData name="Shivani Saxena" userId="9af3121e-d6fb-4e7b-8f17-c99394048960" providerId="ADAL" clId="{02E1B6DA-51AD-40A1-9165-3AE61CEF66A6}" dt="2024-05-09T17:25:06.852" v="1133" actId="20577"/>
          <ac:spMkLst>
            <pc:docMk/>
            <pc:sldMk cId="1820721610" sldId="397"/>
            <ac:spMk id="5" creationId="{F0DE7D47-0AA4-4FAF-E6F6-290D0E895D39}"/>
          </ac:spMkLst>
        </pc:spChg>
        <pc:spChg chg="add mod ord">
          <ac:chgData name="Shivani Saxena" userId="9af3121e-d6fb-4e7b-8f17-c99394048960" providerId="ADAL" clId="{02E1B6DA-51AD-40A1-9165-3AE61CEF66A6}" dt="2024-05-09T17:28:40.558" v="1150" actId="1076"/>
          <ac:spMkLst>
            <pc:docMk/>
            <pc:sldMk cId="1820721610" sldId="397"/>
            <ac:spMk id="6" creationId="{B02BDC18-BBEF-FA02-7297-C9FE8BDF6FC6}"/>
          </ac:spMkLst>
        </pc:spChg>
        <pc:spChg chg="mod">
          <ac:chgData name="Shivani Saxena" userId="9af3121e-d6fb-4e7b-8f17-c99394048960" providerId="ADAL" clId="{02E1B6DA-51AD-40A1-9165-3AE61CEF66A6}" dt="2024-05-08T17:58:42.190" v="902"/>
          <ac:spMkLst>
            <pc:docMk/>
            <pc:sldMk cId="1820721610" sldId="397"/>
            <ac:spMk id="7" creationId="{39B3B460-7E37-57DB-683F-AA8F3764AA87}"/>
          </ac:spMkLst>
        </pc:spChg>
        <pc:spChg chg="mod">
          <ac:chgData name="Shivani Saxena" userId="9af3121e-d6fb-4e7b-8f17-c99394048960" providerId="ADAL" clId="{02E1B6DA-51AD-40A1-9165-3AE61CEF66A6}" dt="2024-05-08T17:58:35.209" v="900"/>
          <ac:spMkLst>
            <pc:docMk/>
            <pc:sldMk cId="1820721610" sldId="397"/>
            <ac:spMk id="9" creationId="{08B93739-F3CF-F1AC-5988-DAA79642D8A1}"/>
          </ac:spMkLst>
        </pc:spChg>
        <pc:spChg chg="mod">
          <ac:chgData name="Shivani Saxena" userId="9af3121e-d6fb-4e7b-8f17-c99394048960" providerId="ADAL" clId="{02E1B6DA-51AD-40A1-9165-3AE61CEF66A6}" dt="2024-05-08T17:58:30.011" v="898"/>
          <ac:spMkLst>
            <pc:docMk/>
            <pc:sldMk cId="1820721610" sldId="397"/>
            <ac:spMk id="11" creationId="{5B957189-E242-4F90-CEC8-0EF45532016A}"/>
          </ac:spMkLst>
        </pc:spChg>
        <pc:spChg chg="mod">
          <ac:chgData name="Shivani Saxena" userId="9af3121e-d6fb-4e7b-8f17-c99394048960" providerId="ADAL" clId="{02E1B6DA-51AD-40A1-9165-3AE61CEF66A6}" dt="2024-05-09T17:27:35.492" v="1144" actId="207"/>
          <ac:spMkLst>
            <pc:docMk/>
            <pc:sldMk cId="1820721610" sldId="397"/>
            <ac:spMk id="16" creationId="{C11A9913-E5BA-DDA1-AB45-909320CBD64C}"/>
          </ac:spMkLst>
        </pc:spChg>
        <pc:picChg chg="mod">
          <ac:chgData name="Shivani Saxena" userId="9af3121e-d6fb-4e7b-8f17-c99394048960" providerId="ADAL" clId="{02E1B6DA-51AD-40A1-9165-3AE61CEF66A6}" dt="2024-05-09T17:28:32.037" v="1149" actId="208"/>
          <ac:picMkLst>
            <pc:docMk/>
            <pc:sldMk cId="1820721610" sldId="397"/>
            <ac:picMk id="18" creationId="{CD187774-6ADB-4DE4-13DC-40D123E4636F}"/>
          </ac:picMkLst>
        </pc:picChg>
        <pc:picChg chg="mod">
          <ac:chgData name="Shivani Saxena" userId="9af3121e-d6fb-4e7b-8f17-c99394048960" providerId="ADAL" clId="{02E1B6DA-51AD-40A1-9165-3AE61CEF66A6}" dt="2024-05-08T17:58:51.648" v="903" actId="1076"/>
          <ac:picMkLst>
            <pc:docMk/>
            <pc:sldMk cId="1820721610" sldId="397"/>
            <ac:picMk id="22" creationId="{C734FDE2-A083-C196-BF74-7659F6F4F08B}"/>
          </ac:picMkLst>
        </pc:picChg>
      </pc:sldChg>
      <pc:sldChg chg="addSp delSp modSp mod modTransition setBg modClrScheme chgLayout">
        <pc:chgData name="Shivani Saxena" userId="9af3121e-d6fb-4e7b-8f17-c99394048960" providerId="ADAL" clId="{02E1B6DA-51AD-40A1-9165-3AE61CEF66A6}" dt="2024-05-12T07:33:28.026" v="4686"/>
        <pc:sldMkLst>
          <pc:docMk/>
          <pc:sldMk cId="3142743128" sldId="399"/>
        </pc:sldMkLst>
        <pc:spChg chg="add del mod ord">
          <ac:chgData name="Shivani Saxena" userId="9af3121e-d6fb-4e7b-8f17-c99394048960" providerId="ADAL" clId="{02E1B6DA-51AD-40A1-9165-3AE61CEF66A6}" dt="2024-05-09T18:21:59.741" v="2691" actId="700"/>
          <ac:spMkLst>
            <pc:docMk/>
            <pc:sldMk cId="3142743128" sldId="399"/>
            <ac:spMk id="2" creationId="{0C5BBD64-AD5F-C156-28E1-706E252FA4A0}"/>
          </ac:spMkLst>
        </pc:spChg>
        <pc:spChg chg="del">
          <ac:chgData name="Shivani Saxena" userId="9af3121e-d6fb-4e7b-8f17-c99394048960" providerId="ADAL" clId="{02E1B6DA-51AD-40A1-9165-3AE61CEF66A6}" dt="2024-05-08T12:46:52.714" v="808" actId="478"/>
          <ac:spMkLst>
            <pc:docMk/>
            <pc:sldMk cId="3142743128" sldId="399"/>
            <ac:spMk id="2" creationId="{9873B761-46A0-2F4D-A7F0-59BDD81B51E7}"/>
          </ac:spMkLst>
        </pc:spChg>
        <pc:spChg chg="del">
          <ac:chgData name="Shivani Saxena" userId="9af3121e-d6fb-4e7b-8f17-c99394048960" providerId="ADAL" clId="{02E1B6DA-51AD-40A1-9165-3AE61CEF66A6}" dt="2024-05-08T12:46:57.974" v="810" actId="478"/>
          <ac:spMkLst>
            <pc:docMk/>
            <pc:sldMk cId="3142743128" sldId="399"/>
            <ac:spMk id="3" creationId="{05C78BD9-C60D-A34A-01C9-506106D02A80}"/>
          </ac:spMkLst>
        </pc:spChg>
        <pc:spChg chg="add del mod ord">
          <ac:chgData name="Shivani Saxena" userId="9af3121e-d6fb-4e7b-8f17-c99394048960" providerId="ADAL" clId="{02E1B6DA-51AD-40A1-9165-3AE61CEF66A6}" dt="2024-05-09T18:21:59.741" v="2691" actId="700"/>
          <ac:spMkLst>
            <pc:docMk/>
            <pc:sldMk cId="3142743128" sldId="399"/>
            <ac:spMk id="3" creationId="{92500E86-59CC-A6EA-B2EC-EE1CEDF89A89}"/>
          </ac:spMkLst>
        </pc:spChg>
        <pc:spChg chg="add del mod ord">
          <ac:chgData name="Shivani Saxena" userId="9af3121e-d6fb-4e7b-8f17-c99394048960" providerId="ADAL" clId="{02E1B6DA-51AD-40A1-9165-3AE61CEF66A6}" dt="2024-05-09T18:21:59.741" v="2691" actId="700"/>
          <ac:spMkLst>
            <pc:docMk/>
            <pc:sldMk cId="3142743128" sldId="399"/>
            <ac:spMk id="4" creationId="{7056B4C8-7E96-8EF2-6EF4-D84AB9706860}"/>
          </ac:spMkLst>
        </pc:spChg>
        <pc:spChg chg="add del mod ord">
          <ac:chgData name="Shivani Saxena" userId="9af3121e-d6fb-4e7b-8f17-c99394048960" providerId="ADAL" clId="{02E1B6DA-51AD-40A1-9165-3AE61CEF66A6}" dt="2024-05-09T18:22:14.538" v="2694" actId="478"/>
          <ac:spMkLst>
            <pc:docMk/>
            <pc:sldMk cId="3142743128" sldId="399"/>
            <ac:spMk id="5" creationId="{0C6F8037-EB8C-97C6-883B-87E21C12FDAF}"/>
          </ac:spMkLst>
        </pc:spChg>
        <pc:spChg chg="add del mod">
          <ac:chgData name="Shivani Saxena" userId="9af3121e-d6fb-4e7b-8f17-c99394048960" providerId="ADAL" clId="{02E1B6DA-51AD-40A1-9165-3AE61CEF66A6}" dt="2024-05-08T12:46:49.244" v="807" actId="478"/>
          <ac:spMkLst>
            <pc:docMk/>
            <pc:sldMk cId="3142743128" sldId="399"/>
            <ac:spMk id="5" creationId="{4F1C62C4-250C-9216-7696-D56C2BC18A4E}"/>
          </ac:spMkLst>
        </pc:spChg>
        <pc:spChg chg="add del mod ord">
          <ac:chgData name="Shivani Saxena" userId="9af3121e-d6fb-4e7b-8f17-c99394048960" providerId="ADAL" clId="{02E1B6DA-51AD-40A1-9165-3AE61CEF66A6}" dt="2024-05-09T18:22:11.525" v="2693" actId="478"/>
          <ac:spMkLst>
            <pc:docMk/>
            <pc:sldMk cId="3142743128" sldId="399"/>
            <ac:spMk id="6" creationId="{4CB2C818-0CCB-4B2F-2D52-153268C651D0}"/>
          </ac:spMkLst>
        </pc:spChg>
        <pc:spChg chg="add del mod">
          <ac:chgData name="Shivani Saxena" userId="9af3121e-d6fb-4e7b-8f17-c99394048960" providerId="ADAL" clId="{02E1B6DA-51AD-40A1-9165-3AE61CEF66A6}" dt="2024-05-08T12:46:54.941" v="809" actId="478"/>
          <ac:spMkLst>
            <pc:docMk/>
            <pc:sldMk cId="3142743128" sldId="399"/>
            <ac:spMk id="8" creationId="{67C85B35-9BFF-0957-F284-1F9355C8DA32}"/>
          </ac:spMkLst>
        </pc:spChg>
        <pc:spChg chg="add del mod">
          <ac:chgData name="Shivani Saxena" userId="9af3121e-d6fb-4e7b-8f17-c99394048960" providerId="ADAL" clId="{02E1B6DA-51AD-40A1-9165-3AE61CEF66A6}" dt="2024-05-08T12:46:59.511" v="811" actId="478"/>
          <ac:spMkLst>
            <pc:docMk/>
            <pc:sldMk cId="3142743128" sldId="399"/>
            <ac:spMk id="10" creationId="{93BF1DD7-9927-CF5E-4311-6D2DFFEE174B}"/>
          </ac:spMkLst>
        </pc:spChg>
        <pc:spChg chg="add mod">
          <ac:chgData name="Shivani Saxena" userId="9af3121e-d6fb-4e7b-8f17-c99394048960" providerId="ADAL" clId="{02E1B6DA-51AD-40A1-9165-3AE61CEF66A6}" dt="2024-05-09T18:47:25.007" v="3079" actId="2711"/>
          <ac:spMkLst>
            <pc:docMk/>
            <pc:sldMk cId="3142743128" sldId="399"/>
            <ac:spMk id="11" creationId="{96965567-7C66-5710-2C9C-00CE4DA604BA}"/>
          </ac:spMkLst>
        </pc:spChg>
        <pc:spChg chg="add del mod">
          <ac:chgData name="Shivani Saxena" userId="9af3121e-d6fb-4e7b-8f17-c99394048960" providerId="ADAL" clId="{02E1B6DA-51AD-40A1-9165-3AE61CEF66A6}" dt="2024-05-08T12:47:03.308" v="813" actId="478"/>
          <ac:spMkLst>
            <pc:docMk/>
            <pc:sldMk cId="3142743128" sldId="399"/>
            <ac:spMk id="12" creationId="{F17527AC-55ED-7F26-DA66-116115D44E10}"/>
          </ac:spMkLst>
        </pc:spChg>
        <pc:spChg chg="del">
          <ac:chgData name="Shivani Saxena" userId="9af3121e-d6fb-4e7b-8f17-c99394048960" providerId="ADAL" clId="{02E1B6DA-51AD-40A1-9165-3AE61CEF66A6}" dt="2024-05-08T12:46:46.134" v="806" actId="478"/>
          <ac:spMkLst>
            <pc:docMk/>
            <pc:sldMk cId="3142743128" sldId="399"/>
            <ac:spMk id="14" creationId="{FFE61A45-FA3C-CC79-B767-DE24BD418831}"/>
          </ac:spMkLst>
        </pc:spChg>
        <pc:graphicFrameChg chg="add del mod topLvl modGraphic">
          <ac:chgData name="Shivani Saxena" userId="9af3121e-d6fb-4e7b-8f17-c99394048960" providerId="ADAL" clId="{02E1B6DA-51AD-40A1-9165-3AE61CEF66A6}" dt="2024-05-08T12:51:41.310" v="834" actId="478"/>
          <ac:graphicFrameMkLst>
            <pc:docMk/>
            <pc:sldMk cId="3142743128" sldId="399"/>
            <ac:graphicFrameMk id="16" creationId="{F7687E0C-322F-009D-B9A1-0B1DB62A14B4}"/>
          </ac:graphicFrameMkLst>
        </pc:graphicFrameChg>
        <pc:graphicFrameChg chg="add mod">
          <ac:chgData name="Shivani Saxena" userId="9af3121e-d6fb-4e7b-8f17-c99394048960" providerId="ADAL" clId="{02E1B6DA-51AD-40A1-9165-3AE61CEF66A6}" dt="2024-05-09T18:55:41.449" v="3106" actId="2085"/>
          <ac:graphicFrameMkLst>
            <pc:docMk/>
            <pc:sldMk cId="3142743128" sldId="399"/>
            <ac:graphicFrameMk id="20" creationId="{66188A5F-DDAF-E6EA-05B4-61455D9C7E85}"/>
          </ac:graphicFrameMkLst>
        </pc:graphicFrameChg>
        <pc:picChg chg="del">
          <ac:chgData name="Shivani Saxena" userId="9af3121e-d6fb-4e7b-8f17-c99394048960" providerId="ADAL" clId="{02E1B6DA-51AD-40A1-9165-3AE61CEF66A6}" dt="2024-05-08T12:47:01.051" v="812" actId="478"/>
          <ac:picMkLst>
            <pc:docMk/>
            <pc:sldMk cId="3142743128" sldId="399"/>
            <ac:picMk id="7" creationId="{A8911F6B-778D-AFF5-3653-A37175EB9078}"/>
          </ac:picMkLst>
        </pc:picChg>
        <pc:picChg chg="add del mod ord modCrop">
          <ac:chgData name="Shivani Saxena" userId="9af3121e-d6fb-4e7b-8f17-c99394048960" providerId="ADAL" clId="{02E1B6DA-51AD-40A1-9165-3AE61CEF66A6}" dt="2024-05-09T18:41:18.392" v="2896" actId="478"/>
          <ac:picMkLst>
            <pc:docMk/>
            <pc:sldMk cId="3142743128" sldId="399"/>
            <ac:picMk id="8" creationId="{0F00F319-DEC2-DE67-540E-3B0495E155FA}"/>
          </ac:picMkLst>
        </pc:picChg>
        <pc:picChg chg="add mod ord modCrop">
          <ac:chgData name="Shivani Saxena" userId="9af3121e-d6fb-4e7b-8f17-c99394048960" providerId="ADAL" clId="{02E1B6DA-51AD-40A1-9165-3AE61CEF66A6}" dt="2024-05-09T18:42:50.505" v="3005" actId="167"/>
          <ac:picMkLst>
            <pc:docMk/>
            <pc:sldMk cId="3142743128" sldId="399"/>
            <ac:picMk id="10" creationId="{03392931-9C1E-AD9B-5144-D352281C4A97}"/>
          </ac:picMkLst>
        </pc:picChg>
      </pc:sldChg>
      <pc:sldChg chg="del">
        <pc:chgData name="Shivani Saxena" userId="9af3121e-d6fb-4e7b-8f17-c99394048960" providerId="ADAL" clId="{02E1B6DA-51AD-40A1-9165-3AE61CEF66A6}" dt="2024-05-09T18:56:10.696" v="3108" actId="47"/>
        <pc:sldMkLst>
          <pc:docMk/>
          <pc:sldMk cId="1694263933" sldId="400"/>
        </pc:sldMkLst>
      </pc:sldChg>
      <pc:sldChg chg="del ord">
        <pc:chgData name="Shivani Saxena" userId="9af3121e-d6fb-4e7b-8f17-c99394048960" providerId="ADAL" clId="{02E1B6DA-51AD-40A1-9165-3AE61CEF66A6}" dt="2024-05-09T18:56:09.174" v="3107" actId="47"/>
        <pc:sldMkLst>
          <pc:docMk/>
          <pc:sldMk cId="2563058067" sldId="401"/>
        </pc:sldMkLst>
      </pc:sldChg>
      <pc:sldChg chg="addSp delSp modSp mod modTransition">
        <pc:chgData name="Shivani Saxena" userId="9af3121e-d6fb-4e7b-8f17-c99394048960" providerId="ADAL" clId="{02E1B6DA-51AD-40A1-9165-3AE61CEF66A6}" dt="2024-05-12T07:33:28.026" v="4686"/>
        <pc:sldMkLst>
          <pc:docMk/>
          <pc:sldMk cId="2406872483" sldId="402"/>
        </pc:sldMkLst>
        <pc:spChg chg="mod">
          <ac:chgData name="Shivani Saxena" userId="9af3121e-d6fb-4e7b-8f17-c99394048960" providerId="ADAL" clId="{02E1B6DA-51AD-40A1-9165-3AE61CEF66A6}" dt="2024-05-08T18:02:02.527" v="914" actId="255"/>
          <ac:spMkLst>
            <pc:docMk/>
            <pc:sldMk cId="2406872483" sldId="402"/>
            <ac:spMk id="2" creationId="{30725F3B-4018-ADF8-4D41-87192174E8A6}"/>
          </ac:spMkLst>
        </pc:spChg>
        <pc:spChg chg="del">
          <ac:chgData name="Shivani Saxena" userId="9af3121e-d6fb-4e7b-8f17-c99394048960" providerId="ADAL" clId="{02E1B6DA-51AD-40A1-9165-3AE61CEF66A6}" dt="2024-05-11T08:43:40.950" v="4674" actId="478"/>
          <ac:spMkLst>
            <pc:docMk/>
            <pc:sldMk cId="2406872483" sldId="402"/>
            <ac:spMk id="3" creationId="{30140AA6-2686-545F-F60A-AF871F7F2116}"/>
          </ac:spMkLst>
        </pc:spChg>
        <pc:spChg chg="add del mod">
          <ac:chgData name="Shivani Saxena" userId="9af3121e-d6fb-4e7b-8f17-c99394048960" providerId="ADAL" clId="{02E1B6DA-51AD-40A1-9165-3AE61CEF66A6}" dt="2024-05-08T18:04:17.287" v="916" actId="3680"/>
          <ac:spMkLst>
            <pc:docMk/>
            <pc:sldMk cId="2406872483" sldId="402"/>
            <ac:spMk id="6" creationId="{4A088EBE-E586-CD60-84F5-2CD16E431565}"/>
          </ac:spMkLst>
        </pc:spChg>
        <pc:spChg chg="add mod">
          <ac:chgData name="Shivani Saxena" userId="9af3121e-d6fb-4e7b-8f17-c99394048960" providerId="ADAL" clId="{02E1B6DA-51AD-40A1-9165-3AE61CEF66A6}" dt="2024-05-10T18:10:41.727" v="3762" actId="113"/>
          <ac:spMkLst>
            <pc:docMk/>
            <pc:sldMk cId="2406872483" sldId="402"/>
            <ac:spMk id="8" creationId="{C492A892-4BB4-20C4-FA67-5A8B833D36E3}"/>
          </ac:spMkLst>
        </pc:spChg>
        <pc:graphicFrameChg chg="add mod ord modGraphic">
          <ac:chgData name="Shivani Saxena" userId="9af3121e-d6fb-4e7b-8f17-c99394048960" providerId="ADAL" clId="{02E1B6DA-51AD-40A1-9165-3AE61CEF66A6}" dt="2024-05-11T13:19:35.155" v="4677" actId="14734"/>
          <ac:graphicFrameMkLst>
            <pc:docMk/>
            <pc:sldMk cId="2406872483" sldId="402"/>
            <ac:graphicFrameMk id="7" creationId="{7D4B15E3-4D75-0E63-BE24-FB078E23E04C}"/>
          </ac:graphicFrameMkLst>
        </pc:graphicFrameChg>
        <pc:graphicFrameChg chg="del">
          <ac:chgData name="Shivani Saxena" userId="9af3121e-d6fb-4e7b-8f17-c99394048960" providerId="ADAL" clId="{02E1B6DA-51AD-40A1-9165-3AE61CEF66A6}" dt="2024-05-08T18:02:11.116" v="915" actId="478"/>
          <ac:graphicFrameMkLst>
            <pc:docMk/>
            <pc:sldMk cId="2406872483" sldId="402"/>
            <ac:graphicFrameMk id="11" creationId="{7E8E154C-592C-940F-05D3-1517DEA8835B}"/>
          </ac:graphicFrameMkLst>
        </pc:graphicFrameChg>
        <pc:graphicFrameChg chg="add mod">
          <ac:chgData name="Shivani Saxena" userId="9af3121e-d6fb-4e7b-8f17-c99394048960" providerId="ADAL" clId="{02E1B6DA-51AD-40A1-9165-3AE61CEF66A6}" dt="2024-05-10T18:08:10.917" v="3741"/>
          <ac:graphicFrameMkLst>
            <pc:docMk/>
            <pc:sldMk cId="2406872483" sldId="402"/>
            <ac:graphicFrameMk id="12" creationId="{DDDABD53-1BF8-D90F-B535-E687864FA39F}"/>
          </ac:graphicFrameMkLst>
        </pc:graphicFrameChg>
        <pc:picChg chg="add mod ord modCrop">
          <ac:chgData name="Shivani Saxena" userId="9af3121e-d6fb-4e7b-8f17-c99394048960" providerId="ADAL" clId="{02E1B6DA-51AD-40A1-9165-3AE61CEF66A6}" dt="2024-05-10T18:10:56.963" v="3804" actId="29295"/>
          <ac:picMkLst>
            <pc:docMk/>
            <pc:sldMk cId="2406872483" sldId="402"/>
            <ac:picMk id="6" creationId="{A8767682-010A-D851-FBCD-BF663BF34035}"/>
          </ac:picMkLst>
        </pc:picChg>
      </pc:sldChg>
      <pc:sldChg chg="del">
        <pc:chgData name="Shivani Saxena" userId="9af3121e-d6fb-4e7b-8f17-c99394048960" providerId="ADAL" clId="{02E1B6DA-51AD-40A1-9165-3AE61CEF66A6}" dt="2024-05-09T18:18:38.911" v="2687" actId="47"/>
        <pc:sldMkLst>
          <pc:docMk/>
          <pc:sldMk cId="4036022908" sldId="404"/>
        </pc:sldMkLst>
      </pc:sldChg>
      <pc:sldChg chg="addSp delSp modSp new mod ord modTransition setBg modAnim">
        <pc:chgData name="Shivani Saxena" userId="9af3121e-d6fb-4e7b-8f17-c99394048960" providerId="ADAL" clId="{02E1B6DA-51AD-40A1-9165-3AE61CEF66A6}" dt="2024-05-08T12:27:32.885" v="761"/>
        <pc:sldMkLst>
          <pc:docMk/>
          <pc:sldMk cId="3315400514" sldId="405"/>
        </pc:sldMkLst>
        <pc:spChg chg="del">
          <ac:chgData name="Shivani Saxena" userId="9af3121e-d6fb-4e7b-8f17-c99394048960" providerId="ADAL" clId="{02E1B6DA-51AD-40A1-9165-3AE61CEF66A6}" dt="2024-05-07T14:52:41.560" v="3" actId="478"/>
          <ac:spMkLst>
            <pc:docMk/>
            <pc:sldMk cId="3315400514" sldId="405"/>
            <ac:spMk id="2" creationId="{96EC328B-9B5B-EDF7-5924-9F6FF3D1D2CC}"/>
          </ac:spMkLst>
        </pc:spChg>
        <pc:spChg chg="del">
          <ac:chgData name="Shivani Saxena" userId="9af3121e-d6fb-4e7b-8f17-c99394048960" providerId="ADAL" clId="{02E1B6DA-51AD-40A1-9165-3AE61CEF66A6}" dt="2024-05-07T14:52:31.805" v="1" actId="478"/>
          <ac:spMkLst>
            <pc:docMk/>
            <pc:sldMk cId="3315400514" sldId="405"/>
            <ac:spMk id="3" creationId="{D9A46EA1-493E-84CF-03BE-14A937749A76}"/>
          </ac:spMkLst>
        </pc:spChg>
        <pc:spChg chg="add mod">
          <ac:chgData name="Shivani Saxena" userId="9af3121e-d6fb-4e7b-8f17-c99394048960" providerId="ADAL" clId="{02E1B6DA-51AD-40A1-9165-3AE61CEF66A6}" dt="2024-05-08T12:18:55.303" v="754" actId="207"/>
          <ac:spMkLst>
            <pc:docMk/>
            <pc:sldMk cId="3315400514" sldId="405"/>
            <ac:spMk id="3" creationId="{F6883257-165F-9122-885F-B0A5B15365B2}"/>
          </ac:spMkLst>
        </pc:spChg>
        <pc:spChg chg="del">
          <ac:chgData name="Shivani Saxena" userId="9af3121e-d6fb-4e7b-8f17-c99394048960" providerId="ADAL" clId="{02E1B6DA-51AD-40A1-9165-3AE61CEF66A6}" dt="2024-05-07T14:52:37.295" v="2" actId="478"/>
          <ac:spMkLst>
            <pc:docMk/>
            <pc:sldMk cId="3315400514" sldId="405"/>
            <ac:spMk id="4" creationId="{81CDC056-7F8C-099F-65B2-3280EB584659}"/>
          </ac:spMkLst>
        </pc:spChg>
        <pc:spChg chg="add del mod">
          <ac:chgData name="Shivani Saxena" userId="9af3121e-d6fb-4e7b-8f17-c99394048960" providerId="ADAL" clId="{02E1B6DA-51AD-40A1-9165-3AE61CEF66A6}" dt="2024-05-07T17:27:59.028" v="84" actId="478"/>
          <ac:spMkLst>
            <pc:docMk/>
            <pc:sldMk cId="3315400514" sldId="405"/>
            <ac:spMk id="7" creationId="{BC195C9E-B7DB-47CE-8036-6029DFCF6D1A}"/>
          </ac:spMkLst>
        </pc:spChg>
        <pc:spChg chg="add del mod">
          <ac:chgData name="Shivani Saxena" userId="9af3121e-d6fb-4e7b-8f17-c99394048960" providerId="ADAL" clId="{02E1B6DA-51AD-40A1-9165-3AE61CEF66A6}" dt="2024-05-08T12:14:14.293" v="677"/>
          <ac:spMkLst>
            <pc:docMk/>
            <pc:sldMk cId="3315400514" sldId="405"/>
            <ac:spMk id="9" creationId="{EF714F6B-7341-324D-C034-B48CEB80F2EC}"/>
          </ac:spMkLst>
        </pc:spChg>
        <pc:graphicFrameChg chg="add mod modGraphic">
          <ac:chgData name="Shivani Saxena" userId="9af3121e-d6fb-4e7b-8f17-c99394048960" providerId="ADAL" clId="{02E1B6DA-51AD-40A1-9165-3AE61CEF66A6}" dt="2024-05-08T12:18:14.105" v="752" actId="20577"/>
          <ac:graphicFrameMkLst>
            <pc:docMk/>
            <pc:sldMk cId="3315400514" sldId="405"/>
            <ac:graphicFrameMk id="2" creationId="{67034C14-D01A-359A-A780-C49A98BA7356}"/>
          </ac:graphicFrameMkLst>
        </pc:graphicFrameChg>
        <pc:picChg chg="add del mod modCrop">
          <ac:chgData name="Shivani Saxena" userId="9af3121e-d6fb-4e7b-8f17-c99394048960" providerId="ADAL" clId="{02E1B6DA-51AD-40A1-9165-3AE61CEF66A6}" dt="2024-05-07T17:24:33.968" v="17" actId="478"/>
          <ac:picMkLst>
            <pc:docMk/>
            <pc:sldMk cId="3315400514" sldId="405"/>
            <ac:picMk id="6" creationId="{BE143474-2414-8BC7-3B36-A49F82AC3C9F}"/>
          </ac:picMkLst>
        </pc:picChg>
        <pc:picChg chg="add del mod ord modCrop">
          <ac:chgData name="Shivani Saxena" userId="9af3121e-d6fb-4e7b-8f17-c99394048960" providerId="ADAL" clId="{02E1B6DA-51AD-40A1-9165-3AE61CEF66A6}" dt="2024-05-07T17:35:57.456" v="249" actId="478"/>
          <ac:picMkLst>
            <pc:docMk/>
            <pc:sldMk cId="3315400514" sldId="405"/>
            <ac:picMk id="11" creationId="{0C0C95C7-6D78-2076-2D50-28B1A70F52A4}"/>
          </ac:picMkLst>
        </pc:picChg>
        <pc:picChg chg="add mod ord modCrop">
          <ac:chgData name="Shivani Saxena" userId="9af3121e-d6fb-4e7b-8f17-c99394048960" providerId="ADAL" clId="{02E1B6DA-51AD-40A1-9165-3AE61CEF66A6}" dt="2024-05-08T12:15:32.987" v="695" actId="1036"/>
          <ac:picMkLst>
            <pc:docMk/>
            <pc:sldMk cId="3315400514" sldId="405"/>
            <ac:picMk id="13" creationId="{6718B808-2B69-546C-18B8-3C362ABC3AE3}"/>
          </ac:picMkLst>
        </pc:picChg>
      </pc:sldChg>
      <pc:sldChg chg="modSp add del mod">
        <pc:chgData name="Shivani Saxena" userId="9af3121e-d6fb-4e7b-8f17-c99394048960" providerId="ADAL" clId="{02E1B6DA-51AD-40A1-9165-3AE61CEF66A6}" dt="2024-05-09T18:18:28.431" v="2683" actId="47"/>
        <pc:sldMkLst>
          <pc:docMk/>
          <pc:sldMk cId="1494696303" sldId="406"/>
        </pc:sldMkLst>
        <pc:spChg chg="mod">
          <ac:chgData name="Shivani Saxena" userId="9af3121e-d6fb-4e7b-8f17-c99394048960" providerId="ADAL" clId="{02E1B6DA-51AD-40A1-9165-3AE61CEF66A6}" dt="2024-05-07T17:39:44.270" v="358" actId="1035"/>
          <ac:spMkLst>
            <pc:docMk/>
            <pc:sldMk cId="1494696303" sldId="406"/>
            <ac:spMk id="9" creationId="{EF714F6B-7341-324D-C034-B48CEB80F2EC}"/>
          </ac:spMkLst>
        </pc:spChg>
      </pc:sldChg>
      <pc:sldChg chg="addSp delSp modSp add del mod ord">
        <pc:chgData name="Shivani Saxena" userId="9af3121e-d6fb-4e7b-8f17-c99394048960" providerId="ADAL" clId="{02E1B6DA-51AD-40A1-9165-3AE61CEF66A6}" dt="2024-05-10T18:13:30.952" v="3816" actId="47"/>
        <pc:sldMkLst>
          <pc:docMk/>
          <pc:sldMk cId="2287959082" sldId="407"/>
        </pc:sldMkLst>
        <pc:spChg chg="add mod">
          <ac:chgData name="Shivani Saxena" userId="9af3121e-d6fb-4e7b-8f17-c99394048960" providerId="ADAL" clId="{02E1B6DA-51AD-40A1-9165-3AE61CEF66A6}" dt="2024-05-07T17:38:51.499" v="351" actId="1036"/>
          <ac:spMkLst>
            <pc:docMk/>
            <pc:sldMk cId="2287959082" sldId="407"/>
            <ac:spMk id="5" creationId="{345E8993-6D2D-5243-DE31-FA860B3487D2}"/>
          </ac:spMkLst>
        </pc:spChg>
        <pc:spChg chg="del">
          <ac:chgData name="Shivani Saxena" userId="9af3121e-d6fb-4e7b-8f17-c99394048960" providerId="ADAL" clId="{02E1B6DA-51AD-40A1-9165-3AE61CEF66A6}" dt="2024-05-07T17:38:22.720" v="319" actId="478"/>
          <ac:spMkLst>
            <pc:docMk/>
            <pc:sldMk cId="2287959082" sldId="407"/>
            <ac:spMk id="9" creationId="{EF714F6B-7341-324D-C034-B48CEB80F2EC}"/>
          </ac:spMkLst>
        </pc:spChg>
        <pc:picChg chg="add mod ord modCrop">
          <ac:chgData name="Shivani Saxena" userId="9af3121e-d6fb-4e7b-8f17-c99394048960" providerId="ADAL" clId="{02E1B6DA-51AD-40A1-9165-3AE61CEF66A6}" dt="2024-05-07T17:37:56.880" v="315" actId="167"/>
          <ac:picMkLst>
            <pc:docMk/>
            <pc:sldMk cId="2287959082" sldId="407"/>
            <ac:picMk id="3" creationId="{8C9B99AB-BDD6-BB48-54A7-D842A8ED8C70}"/>
          </ac:picMkLst>
        </pc:picChg>
        <pc:picChg chg="del">
          <ac:chgData name="Shivani Saxena" userId="9af3121e-d6fb-4e7b-8f17-c99394048960" providerId="ADAL" clId="{02E1B6DA-51AD-40A1-9165-3AE61CEF66A6}" dt="2024-05-07T17:37:19.670" v="304" actId="478"/>
          <ac:picMkLst>
            <pc:docMk/>
            <pc:sldMk cId="2287959082" sldId="407"/>
            <ac:picMk id="13" creationId="{6718B808-2B69-546C-18B8-3C362ABC3AE3}"/>
          </ac:picMkLst>
        </pc:picChg>
      </pc:sldChg>
      <pc:sldChg chg="addSp modSp add mod modTransition">
        <pc:chgData name="Shivani Saxena" userId="9af3121e-d6fb-4e7b-8f17-c99394048960" providerId="ADAL" clId="{02E1B6DA-51AD-40A1-9165-3AE61CEF66A6}" dt="2024-05-07T18:01:51.141" v="460"/>
        <pc:sldMkLst>
          <pc:docMk/>
          <pc:sldMk cId="1723844668" sldId="408"/>
        </pc:sldMkLst>
        <pc:spChg chg="add mod">
          <ac:chgData name="Shivani Saxena" userId="9af3121e-d6fb-4e7b-8f17-c99394048960" providerId="ADAL" clId="{02E1B6DA-51AD-40A1-9165-3AE61CEF66A6}" dt="2024-05-07T18:01:35.193" v="458" actId="1036"/>
          <ac:spMkLst>
            <pc:docMk/>
            <pc:sldMk cId="1723844668" sldId="408"/>
            <ac:spMk id="2" creationId="{2AE3C97F-B9ED-1D71-9460-83CDC533FA74}"/>
          </ac:spMkLst>
        </pc:spChg>
        <pc:spChg chg="mod">
          <ac:chgData name="Shivani Saxena" userId="9af3121e-d6fb-4e7b-8f17-c99394048960" providerId="ADAL" clId="{02E1B6DA-51AD-40A1-9165-3AE61CEF66A6}" dt="2024-05-07T17:44:43.201" v="389" actId="1076"/>
          <ac:spMkLst>
            <pc:docMk/>
            <pc:sldMk cId="1723844668" sldId="408"/>
            <ac:spMk id="7" creationId="{5B2EF959-C7A3-CC60-CCF7-C1CBF03317D6}"/>
          </ac:spMkLst>
        </pc:spChg>
        <pc:picChg chg="mod">
          <ac:chgData name="Shivani Saxena" userId="9af3121e-d6fb-4e7b-8f17-c99394048960" providerId="ADAL" clId="{02E1B6DA-51AD-40A1-9165-3AE61CEF66A6}" dt="2024-05-07T17:44:56.091" v="391" actId="1076"/>
          <ac:picMkLst>
            <pc:docMk/>
            <pc:sldMk cId="1723844668" sldId="408"/>
            <ac:picMk id="5" creationId="{E2BA17D9-27B4-759D-72BB-82EA7FEC9123}"/>
          </ac:picMkLst>
        </pc:picChg>
      </pc:sldChg>
      <pc:sldChg chg="addSp delSp modSp add del mod modTransition">
        <pc:chgData name="Shivani Saxena" userId="9af3121e-d6fb-4e7b-8f17-c99394048960" providerId="ADAL" clId="{02E1B6DA-51AD-40A1-9165-3AE61CEF66A6}" dt="2024-05-09T18:17:59.683" v="2669" actId="47"/>
        <pc:sldMkLst>
          <pc:docMk/>
          <pc:sldMk cId="2097269136" sldId="409"/>
        </pc:sldMkLst>
        <pc:spChg chg="mod">
          <ac:chgData name="Shivani Saxena" userId="9af3121e-d6fb-4e7b-8f17-c99394048960" providerId="ADAL" clId="{02E1B6DA-51AD-40A1-9165-3AE61CEF66A6}" dt="2024-05-09T17:46:22.142" v="1831" actId="207"/>
          <ac:spMkLst>
            <pc:docMk/>
            <pc:sldMk cId="2097269136" sldId="409"/>
            <ac:spMk id="2" creationId="{59ADD750-113F-552A-76BE-A45D3B116A13}"/>
          </ac:spMkLst>
        </pc:spChg>
        <pc:spChg chg="mod">
          <ac:chgData name="Shivani Saxena" userId="9af3121e-d6fb-4e7b-8f17-c99394048960" providerId="ADAL" clId="{02E1B6DA-51AD-40A1-9165-3AE61CEF66A6}" dt="2024-05-09T17:46:54.104" v="1842" actId="108"/>
          <ac:spMkLst>
            <pc:docMk/>
            <pc:sldMk cId="2097269136" sldId="409"/>
            <ac:spMk id="6" creationId="{B02BDC18-BBEF-FA02-7297-C9FE8BDF6FC6}"/>
          </ac:spMkLst>
        </pc:spChg>
        <pc:spChg chg="mod">
          <ac:chgData name="Shivani Saxena" userId="9af3121e-d6fb-4e7b-8f17-c99394048960" providerId="ADAL" clId="{02E1B6DA-51AD-40A1-9165-3AE61CEF66A6}" dt="2024-05-09T17:46:32.574" v="1836" actId="108"/>
          <ac:spMkLst>
            <pc:docMk/>
            <pc:sldMk cId="2097269136" sldId="409"/>
            <ac:spMk id="7" creationId="{39B3B460-7E37-57DB-683F-AA8F3764AA87}"/>
          </ac:spMkLst>
        </pc:spChg>
        <pc:spChg chg="mod">
          <ac:chgData name="Shivani Saxena" userId="9af3121e-d6fb-4e7b-8f17-c99394048960" providerId="ADAL" clId="{02E1B6DA-51AD-40A1-9165-3AE61CEF66A6}" dt="2024-05-09T17:46:30.199" v="1833" actId="108"/>
          <ac:spMkLst>
            <pc:docMk/>
            <pc:sldMk cId="2097269136" sldId="409"/>
            <ac:spMk id="9" creationId="{08B93739-F3CF-F1AC-5988-DAA79642D8A1}"/>
          </ac:spMkLst>
        </pc:spChg>
        <pc:spChg chg="add del mod">
          <ac:chgData name="Shivani Saxena" userId="9af3121e-d6fb-4e7b-8f17-c99394048960" providerId="ADAL" clId="{02E1B6DA-51AD-40A1-9165-3AE61CEF66A6}" dt="2024-05-09T17:38:11.846" v="1553" actId="478"/>
          <ac:spMkLst>
            <pc:docMk/>
            <pc:sldMk cId="2097269136" sldId="409"/>
            <ac:spMk id="10" creationId="{3AE6694A-C91C-F6A7-0D11-C290DB0B29BD}"/>
          </ac:spMkLst>
        </pc:spChg>
        <pc:spChg chg="mod">
          <ac:chgData name="Shivani Saxena" userId="9af3121e-d6fb-4e7b-8f17-c99394048960" providerId="ADAL" clId="{02E1B6DA-51AD-40A1-9165-3AE61CEF66A6}" dt="2024-05-09T17:46:28.624" v="1832" actId="108"/>
          <ac:spMkLst>
            <pc:docMk/>
            <pc:sldMk cId="2097269136" sldId="409"/>
            <ac:spMk id="11" creationId="{5B957189-E242-4F90-CEC8-0EF45532016A}"/>
          </ac:spMkLst>
        </pc:spChg>
        <pc:spChg chg="del mod">
          <ac:chgData name="Shivani Saxena" userId="9af3121e-d6fb-4e7b-8f17-c99394048960" providerId="ADAL" clId="{02E1B6DA-51AD-40A1-9165-3AE61CEF66A6}" dt="2024-05-09T17:38:07.917" v="1552" actId="478"/>
          <ac:spMkLst>
            <pc:docMk/>
            <pc:sldMk cId="2097269136" sldId="409"/>
            <ac:spMk id="13" creationId="{9BE27B7B-4DD9-C00C-5E6A-96B519B61245}"/>
          </ac:spMkLst>
        </pc:spChg>
        <pc:spChg chg="del mod">
          <ac:chgData name="Shivani Saxena" userId="9af3121e-d6fb-4e7b-8f17-c99394048960" providerId="ADAL" clId="{02E1B6DA-51AD-40A1-9165-3AE61CEF66A6}" dt="2024-05-09T17:38:21.754" v="1602" actId="478"/>
          <ac:spMkLst>
            <pc:docMk/>
            <pc:sldMk cId="2097269136" sldId="409"/>
            <ac:spMk id="14" creationId="{4526266B-8E80-C7BD-6CCC-6F97E7AE7843}"/>
          </ac:spMkLst>
        </pc:spChg>
        <pc:spChg chg="del mod">
          <ac:chgData name="Shivani Saxena" userId="9af3121e-d6fb-4e7b-8f17-c99394048960" providerId="ADAL" clId="{02E1B6DA-51AD-40A1-9165-3AE61CEF66A6}" dt="2024-05-09T17:34:16.550" v="1424" actId="478"/>
          <ac:spMkLst>
            <pc:docMk/>
            <pc:sldMk cId="2097269136" sldId="409"/>
            <ac:spMk id="15" creationId="{340708AD-D572-3817-A65B-4D7F9E4C488A}"/>
          </ac:spMkLst>
        </pc:spChg>
        <pc:spChg chg="del mod">
          <ac:chgData name="Shivani Saxena" userId="9af3121e-d6fb-4e7b-8f17-c99394048960" providerId="ADAL" clId="{02E1B6DA-51AD-40A1-9165-3AE61CEF66A6}" dt="2024-05-09T17:34:13.166" v="1423" actId="478"/>
          <ac:spMkLst>
            <pc:docMk/>
            <pc:sldMk cId="2097269136" sldId="409"/>
            <ac:spMk id="16" creationId="{C11A9913-E5BA-DDA1-AB45-909320CBD64C}"/>
          </ac:spMkLst>
        </pc:spChg>
        <pc:spChg chg="add del mod">
          <ac:chgData name="Shivani Saxena" userId="9af3121e-d6fb-4e7b-8f17-c99394048960" providerId="ADAL" clId="{02E1B6DA-51AD-40A1-9165-3AE61CEF66A6}" dt="2024-05-09T17:38:25.703" v="1603" actId="478"/>
          <ac:spMkLst>
            <pc:docMk/>
            <pc:sldMk cId="2097269136" sldId="409"/>
            <ac:spMk id="17" creationId="{5992B7AC-0041-3EDE-52DF-757200539CF9}"/>
          </ac:spMkLst>
        </pc:spChg>
        <pc:picChg chg="mod">
          <ac:chgData name="Shivani Saxena" userId="9af3121e-d6fb-4e7b-8f17-c99394048960" providerId="ADAL" clId="{02E1B6DA-51AD-40A1-9165-3AE61CEF66A6}" dt="2024-05-09T17:46:03.198" v="1828" actId="207"/>
          <ac:picMkLst>
            <pc:docMk/>
            <pc:sldMk cId="2097269136" sldId="409"/>
            <ac:picMk id="18" creationId="{CD187774-6ADB-4DE4-13DC-40D123E4636F}"/>
          </ac:picMkLst>
        </pc:picChg>
        <pc:picChg chg="mod">
          <ac:chgData name="Shivani Saxena" userId="9af3121e-d6fb-4e7b-8f17-c99394048960" providerId="ADAL" clId="{02E1B6DA-51AD-40A1-9165-3AE61CEF66A6}" dt="2024-05-09T17:46:46.899" v="1838" actId="108"/>
          <ac:picMkLst>
            <pc:docMk/>
            <pc:sldMk cId="2097269136" sldId="409"/>
            <ac:picMk id="20" creationId="{7E440645-225C-A495-3796-F50752D488B2}"/>
          </ac:picMkLst>
        </pc:picChg>
        <pc:picChg chg="mod">
          <ac:chgData name="Shivani Saxena" userId="9af3121e-d6fb-4e7b-8f17-c99394048960" providerId="ADAL" clId="{02E1B6DA-51AD-40A1-9165-3AE61CEF66A6}" dt="2024-05-09T17:46:48.323" v="1839" actId="108"/>
          <ac:picMkLst>
            <pc:docMk/>
            <pc:sldMk cId="2097269136" sldId="409"/>
            <ac:picMk id="22" creationId="{C734FDE2-A083-C196-BF74-7659F6F4F08B}"/>
          </ac:picMkLst>
        </pc:picChg>
        <pc:picChg chg="mod">
          <ac:chgData name="Shivani Saxena" userId="9af3121e-d6fb-4e7b-8f17-c99394048960" providerId="ADAL" clId="{02E1B6DA-51AD-40A1-9165-3AE61CEF66A6}" dt="2024-05-09T17:46:49.944" v="1840" actId="108"/>
          <ac:picMkLst>
            <pc:docMk/>
            <pc:sldMk cId="2097269136" sldId="409"/>
            <ac:picMk id="24" creationId="{014DE197-C3BA-F6B3-76D8-091FDBC2F2E5}"/>
          </ac:picMkLst>
        </pc:picChg>
      </pc:sldChg>
      <pc:sldChg chg="addSp modSp add del mod modTransition modAnim">
        <pc:chgData name="Shivani Saxena" userId="9af3121e-d6fb-4e7b-8f17-c99394048960" providerId="ADAL" clId="{02E1B6DA-51AD-40A1-9165-3AE61CEF66A6}" dt="2024-05-09T18:17:57.831" v="2668" actId="47"/>
        <pc:sldMkLst>
          <pc:docMk/>
          <pc:sldMk cId="3489540175" sldId="410"/>
        </pc:sldMkLst>
        <pc:spChg chg="mod">
          <ac:chgData name="Shivani Saxena" userId="9af3121e-d6fb-4e7b-8f17-c99394048960" providerId="ADAL" clId="{02E1B6DA-51AD-40A1-9165-3AE61CEF66A6}" dt="2024-05-09T17:47:20.599" v="1925" actId="1038"/>
          <ac:spMkLst>
            <pc:docMk/>
            <pc:sldMk cId="3489540175" sldId="410"/>
            <ac:spMk id="6" creationId="{B02BDC18-BBEF-FA02-7297-C9FE8BDF6FC6}"/>
          </ac:spMkLst>
        </pc:spChg>
        <pc:spChg chg="add mod ord">
          <ac:chgData name="Shivani Saxena" userId="9af3121e-d6fb-4e7b-8f17-c99394048960" providerId="ADAL" clId="{02E1B6DA-51AD-40A1-9165-3AE61CEF66A6}" dt="2024-05-09T17:47:49.059" v="2020" actId="167"/>
          <ac:spMkLst>
            <pc:docMk/>
            <pc:sldMk cId="3489540175" sldId="410"/>
            <ac:spMk id="8" creationId="{2F6AB544-DD2C-F86A-F560-5F930B22BFFC}"/>
          </ac:spMkLst>
        </pc:spChg>
      </pc:sldChg>
      <pc:sldChg chg="addSp delSp modSp add mod ord modTransition">
        <pc:chgData name="Shivani Saxena" userId="9af3121e-d6fb-4e7b-8f17-c99394048960" providerId="ADAL" clId="{02E1B6DA-51AD-40A1-9165-3AE61CEF66A6}" dt="2024-05-12T07:32:52.405" v="4680"/>
        <pc:sldMkLst>
          <pc:docMk/>
          <pc:sldMk cId="748211020" sldId="411"/>
        </pc:sldMkLst>
        <pc:spChg chg="del">
          <ac:chgData name="Shivani Saxena" userId="9af3121e-d6fb-4e7b-8f17-c99394048960" providerId="ADAL" clId="{02E1B6DA-51AD-40A1-9165-3AE61CEF66A6}" dt="2024-05-11T08:43:34.329" v="4673" actId="478"/>
          <ac:spMkLst>
            <pc:docMk/>
            <pc:sldMk cId="748211020" sldId="411"/>
            <ac:spMk id="3" creationId="{AD7686A9-083D-0D40-5B10-04C6E0BF1960}"/>
          </ac:spMkLst>
        </pc:spChg>
        <pc:spChg chg="mod">
          <ac:chgData name="Shivani Saxena" userId="9af3121e-d6fb-4e7b-8f17-c99394048960" providerId="ADAL" clId="{02E1B6DA-51AD-40A1-9165-3AE61CEF66A6}" dt="2024-05-10T18:13:41.607" v="3817" actId="1076"/>
          <ac:spMkLst>
            <pc:docMk/>
            <pc:sldMk cId="748211020" sldId="411"/>
            <ac:spMk id="6" creationId="{B02BDC18-BBEF-FA02-7297-C9FE8BDF6FC6}"/>
          </ac:spMkLst>
        </pc:spChg>
        <pc:spChg chg="mod">
          <ac:chgData name="Shivani Saxena" userId="9af3121e-d6fb-4e7b-8f17-c99394048960" providerId="ADAL" clId="{02E1B6DA-51AD-40A1-9165-3AE61CEF66A6}" dt="2024-05-10T18:13:45.809" v="3818" actId="1076"/>
          <ac:spMkLst>
            <pc:docMk/>
            <pc:sldMk cId="748211020" sldId="411"/>
            <ac:spMk id="8" creationId="{2F6AB544-DD2C-F86A-F560-5F930B22BFFC}"/>
          </ac:spMkLst>
        </pc:spChg>
        <pc:spChg chg="add mod">
          <ac:chgData name="Shivani Saxena" userId="9af3121e-d6fb-4e7b-8f17-c99394048960" providerId="ADAL" clId="{02E1B6DA-51AD-40A1-9165-3AE61CEF66A6}" dt="2024-05-09T18:00:24.831" v="2127" actId="1076"/>
          <ac:spMkLst>
            <pc:docMk/>
            <pc:sldMk cId="748211020" sldId="411"/>
            <ac:spMk id="10" creationId="{61951604-9E81-E977-9129-013F362EA3AF}"/>
          </ac:spMkLst>
        </pc:spChg>
        <pc:spChg chg="add mod ord">
          <ac:chgData name="Shivani Saxena" userId="9af3121e-d6fb-4e7b-8f17-c99394048960" providerId="ADAL" clId="{02E1B6DA-51AD-40A1-9165-3AE61CEF66A6}" dt="2024-05-10T18:14:06.029" v="3821" actId="1076"/>
          <ac:spMkLst>
            <pc:docMk/>
            <pc:sldMk cId="748211020" sldId="411"/>
            <ac:spMk id="12" creationId="{BD263A75-F2CD-EE09-BAF3-E03D0C26A70A}"/>
          </ac:spMkLst>
        </pc:spChg>
        <pc:spChg chg="add mod ord">
          <ac:chgData name="Shivani Saxena" userId="9af3121e-d6fb-4e7b-8f17-c99394048960" providerId="ADAL" clId="{02E1B6DA-51AD-40A1-9165-3AE61CEF66A6}" dt="2024-05-10T18:14:10.042" v="3822" actId="1076"/>
          <ac:spMkLst>
            <pc:docMk/>
            <pc:sldMk cId="748211020" sldId="411"/>
            <ac:spMk id="13" creationId="{04852636-5294-0691-0EB4-E00896ECF2ED}"/>
          </ac:spMkLst>
        </pc:spChg>
        <pc:picChg chg="add mod ord">
          <ac:chgData name="Shivani Saxena" userId="9af3121e-d6fb-4e7b-8f17-c99394048960" providerId="ADAL" clId="{02E1B6DA-51AD-40A1-9165-3AE61CEF66A6}" dt="2024-05-10T18:12:18.686" v="3812" actId="167"/>
          <ac:picMkLst>
            <pc:docMk/>
            <pc:sldMk cId="748211020" sldId="411"/>
            <ac:picMk id="10" creationId="{9D73F790-6CBF-104A-777F-0AAFB21FE1E5}"/>
          </ac:picMkLst>
        </pc:picChg>
      </pc:sldChg>
      <pc:sldChg chg="delSp modSp add mod ord modTransition">
        <pc:chgData name="Shivani Saxena" userId="9af3121e-d6fb-4e7b-8f17-c99394048960" providerId="ADAL" clId="{02E1B6DA-51AD-40A1-9165-3AE61CEF66A6}" dt="2024-05-11T08:43:28.264" v="4672" actId="478"/>
        <pc:sldMkLst>
          <pc:docMk/>
          <pc:sldMk cId="2003171938" sldId="412"/>
        </pc:sldMkLst>
        <pc:spChg chg="mod">
          <ac:chgData name="Shivani Saxena" userId="9af3121e-d6fb-4e7b-8f17-c99394048960" providerId="ADAL" clId="{02E1B6DA-51AD-40A1-9165-3AE61CEF66A6}" dt="2024-05-10T18:14:56.108" v="3903" actId="1036"/>
          <ac:spMkLst>
            <pc:docMk/>
            <pc:sldMk cId="2003171938" sldId="412"/>
            <ac:spMk id="2" creationId="{59ADD750-113F-552A-76BE-A45D3B116A13}"/>
          </ac:spMkLst>
        </pc:spChg>
        <pc:spChg chg="del">
          <ac:chgData name="Shivani Saxena" userId="9af3121e-d6fb-4e7b-8f17-c99394048960" providerId="ADAL" clId="{02E1B6DA-51AD-40A1-9165-3AE61CEF66A6}" dt="2024-05-11T08:43:28.264" v="4672" actId="478"/>
          <ac:spMkLst>
            <pc:docMk/>
            <pc:sldMk cId="2003171938" sldId="412"/>
            <ac:spMk id="3" creationId="{AD7686A9-083D-0D40-5B10-04C6E0BF1960}"/>
          </ac:spMkLst>
        </pc:spChg>
        <pc:spChg chg="mod">
          <ac:chgData name="Shivani Saxena" userId="9af3121e-d6fb-4e7b-8f17-c99394048960" providerId="ADAL" clId="{02E1B6DA-51AD-40A1-9165-3AE61CEF66A6}" dt="2024-05-11T07:05:43.332" v="4233" actId="255"/>
          <ac:spMkLst>
            <pc:docMk/>
            <pc:sldMk cId="2003171938" sldId="412"/>
            <ac:spMk id="5" creationId="{F0DE7D47-0AA4-4FAF-E6F6-290D0E895D39}"/>
          </ac:spMkLst>
        </pc:spChg>
        <pc:spChg chg="mod">
          <ac:chgData name="Shivani Saxena" userId="9af3121e-d6fb-4e7b-8f17-c99394048960" providerId="ADAL" clId="{02E1B6DA-51AD-40A1-9165-3AE61CEF66A6}" dt="2024-05-10T18:14:56.108" v="3903" actId="1036"/>
          <ac:spMkLst>
            <pc:docMk/>
            <pc:sldMk cId="2003171938" sldId="412"/>
            <ac:spMk id="6" creationId="{B02BDC18-BBEF-FA02-7297-C9FE8BDF6FC6}"/>
          </ac:spMkLst>
        </pc:spChg>
        <pc:spChg chg="mod">
          <ac:chgData name="Shivani Saxena" userId="9af3121e-d6fb-4e7b-8f17-c99394048960" providerId="ADAL" clId="{02E1B6DA-51AD-40A1-9165-3AE61CEF66A6}" dt="2024-05-10T18:15:31.295" v="4146" actId="1036"/>
          <ac:spMkLst>
            <pc:docMk/>
            <pc:sldMk cId="2003171938" sldId="412"/>
            <ac:spMk id="7" creationId="{39B3B460-7E37-57DB-683F-AA8F3764AA87}"/>
          </ac:spMkLst>
        </pc:spChg>
        <pc:spChg chg="mod">
          <ac:chgData name="Shivani Saxena" userId="9af3121e-d6fb-4e7b-8f17-c99394048960" providerId="ADAL" clId="{02E1B6DA-51AD-40A1-9165-3AE61CEF66A6}" dt="2024-05-10T18:15:14.037" v="4023" actId="1035"/>
          <ac:spMkLst>
            <pc:docMk/>
            <pc:sldMk cId="2003171938" sldId="412"/>
            <ac:spMk id="8" creationId="{2F6AB544-DD2C-F86A-F560-5F930B22BFFC}"/>
          </ac:spMkLst>
        </pc:spChg>
        <pc:spChg chg="mod">
          <ac:chgData name="Shivani Saxena" userId="9af3121e-d6fb-4e7b-8f17-c99394048960" providerId="ADAL" clId="{02E1B6DA-51AD-40A1-9165-3AE61CEF66A6}" dt="2024-05-10T18:15:23.483" v="4085" actId="1036"/>
          <ac:spMkLst>
            <pc:docMk/>
            <pc:sldMk cId="2003171938" sldId="412"/>
            <ac:spMk id="9" creationId="{08B93739-F3CF-F1AC-5988-DAA79642D8A1}"/>
          </ac:spMkLst>
        </pc:spChg>
        <pc:spChg chg="mod">
          <ac:chgData name="Shivani Saxena" userId="9af3121e-d6fb-4e7b-8f17-c99394048960" providerId="ADAL" clId="{02E1B6DA-51AD-40A1-9165-3AE61CEF66A6}" dt="2024-05-10T18:15:14.037" v="4023" actId="1035"/>
          <ac:spMkLst>
            <pc:docMk/>
            <pc:sldMk cId="2003171938" sldId="412"/>
            <ac:spMk id="11" creationId="{5B957189-E242-4F90-CEC8-0EF45532016A}"/>
          </ac:spMkLst>
        </pc:spChg>
        <pc:spChg chg="mod">
          <ac:chgData name="Shivani Saxena" userId="9af3121e-d6fb-4e7b-8f17-c99394048960" providerId="ADAL" clId="{02E1B6DA-51AD-40A1-9165-3AE61CEF66A6}" dt="2024-05-10T18:15:23.483" v="4085" actId="1036"/>
          <ac:spMkLst>
            <pc:docMk/>
            <pc:sldMk cId="2003171938" sldId="412"/>
            <ac:spMk id="12" creationId="{BD263A75-F2CD-EE09-BAF3-E03D0C26A70A}"/>
          </ac:spMkLst>
        </pc:spChg>
        <pc:spChg chg="mod">
          <ac:chgData name="Shivani Saxena" userId="9af3121e-d6fb-4e7b-8f17-c99394048960" providerId="ADAL" clId="{02E1B6DA-51AD-40A1-9165-3AE61CEF66A6}" dt="2024-05-10T18:15:31.295" v="4146" actId="1036"/>
          <ac:spMkLst>
            <pc:docMk/>
            <pc:sldMk cId="2003171938" sldId="412"/>
            <ac:spMk id="13" creationId="{04852636-5294-0691-0EB4-E00896ECF2ED}"/>
          </ac:spMkLst>
        </pc:spChg>
        <pc:picChg chg="mod">
          <ac:chgData name="Shivani Saxena" userId="9af3121e-d6fb-4e7b-8f17-c99394048960" providerId="ADAL" clId="{02E1B6DA-51AD-40A1-9165-3AE61CEF66A6}" dt="2024-05-10T18:14:56.108" v="3903" actId="1036"/>
          <ac:picMkLst>
            <pc:docMk/>
            <pc:sldMk cId="2003171938" sldId="412"/>
            <ac:picMk id="18" creationId="{CD187774-6ADB-4DE4-13DC-40D123E4636F}"/>
          </ac:picMkLst>
        </pc:picChg>
        <pc:picChg chg="mod">
          <ac:chgData name="Shivani Saxena" userId="9af3121e-d6fb-4e7b-8f17-c99394048960" providerId="ADAL" clId="{02E1B6DA-51AD-40A1-9165-3AE61CEF66A6}" dt="2024-05-10T18:15:14.037" v="4023" actId="1035"/>
          <ac:picMkLst>
            <pc:docMk/>
            <pc:sldMk cId="2003171938" sldId="412"/>
            <ac:picMk id="20" creationId="{7E440645-225C-A495-3796-F50752D488B2}"/>
          </ac:picMkLst>
        </pc:picChg>
        <pc:picChg chg="mod">
          <ac:chgData name="Shivani Saxena" userId="9af3121e-d6fb-4e7b-8f17-c99394048960" providerId="ADAL" clId="{02E1B6DA-51AD-40A1-9165-3AE61CEF66A6}" dt="2024-05-10T18:15:23.483" v="4085" actId="1036"/>
          <ac:picMkLst>
            <pc:docMk/>
            <pc:sldMk cId="2003171938" sldId="412"/>
            <ac:picMk id="22" creationId="{C734FDE2-A083-C196-BF74-7659F6F4F08B}"/>
          </ac:picMkLst>
        </pc:picChg>
        <pc:picChg chg="mod">
          <ac:chgData name="Shivani Saxena" userId="9af3121e-d6fb-4e7b-8f17-c99394048960" providerId="ADAL" clId="{02E1B6DA-51AD-40A1-9165-3AE61CEF66A6}" dt="2024-05-10T18:15:31.295" v="4146" actId="1036"/>
          <ac:picMkLst>
            <pc:docMk/>
            <pc:sldMk cId="2003171938" sldId="412"/>
            <ac:picMk id="24" creationId="{014DE197-C3BA-F6B3-76D8-091FDBC2F2E5}"/>
          </ac:picMkLst>
        </pc:picChg>
      </pc:sldChg>
      <pc:sldChg chg="addSp modSp add del mod modTransition">
        <pc:chgData name="Shivani Saxena" userId="9af3121e-d6fb-4e7b-8f17-c99394048960" providerId="ADAL" clId="{02E1B6DA-51AD-40A1-9165-3AE61CEF66A6}" dt="2024-05-10T18:13:14.942" v="3815" actId="47"/>
        <pc:sldMkLst>
          <pc:docMk/>
          <pc:sldMk cId="3895671774" sldId="412"/>
        </pc:sldMkLst>
        <pc:spChg chg="mod">
          <ac:chgData name="Shivani Saxena" userId="9af3121e-d6fb-4e7b-8f17-c99394048960" providerId="ADAL" clId="{02E1B6DA-51AD-40A1-9165-3AE61CEF66A6}" dt="2024-05-10T18:11:43.109" v="3807" actId="1076"/>
          <ac:spMkLst>
            <pc:docMk/>
            <pc:sldMk cId="3895671774" sldId="412"/>
            <ac:spMk id="6" creationId="{B02BDC18-BBEF-FA02-7297-C9FE8BDF6FC6}"/>
          </ac:spMkLst>
        </pc:spChg>
        <pc:spChg chg="mod">
          <ac:chgData name="Shivani Saxena" userId="9af3121e-d6fb-4e7b-8f17-c99394048960" providerId="ADAL" clId="{02E1B6DA-51AD-40A1-9165-3AE61CEF66A6}" dt="2024-05-10T18:11:48.648" v="3808" actId="1076"/>
          <ac:spMkLst>
            <pc:docMk/>
            <pc:sldMk cId="3895671774" sldId="412"/>
            <ac:spMk id="8" creationId="{2F6AB544-DD2C-F86A-F560-5F930B22BFFC}"/>
          </ac:spMkLst>
        </pc:spChg>
        <pc:spChg chg="add mod ord">
          <ac:chgData name="Shivani Saxena" userId="9af3121e-d6fb-4e7b-8f17-c99394048960" providerId="ADAL" clId="{02E1B6DA-51AD-40A1-9165-3AE61CEF66A6}" dt="2024-05-10T18:11:54.427" v="3810" actId="1076"/>
          <ac:spMkLst>
            <pc:docMk/>
            <pc:sldMk cId="3895671774" sldId="412"/>
            <ac:spMk id="10" creationId="{C4FDF01C-792A-28E5-D9C7-40F0CEABC1EE}"/>
          </ac:spMkLst>
        </pc:spChg>
        <pc:spChg chg="mod">
          <ac:chgData name="Shivani Saxena" userId="9af3121e-d6fb-4e7b-8f17-c99394048960" providerId="ADAL" clId="{02E1B6DA-51AD-40A1-9165-3AE61CEF66A6}" dt="2024-05-10T18:11:53.001" v="3809" actId="1076"/>
          <ac:spMkLst>
            <pc:docMk/>
            <pc:sldMk cId="3895671774" sldId="412"/>
            <ac:spMk id="12" creationId="{BD263A75-F2CD-EE09-BAF3-E03D0C26A70A}"/>
          </ac:spMkLst>
        </pc:spChg>
        <pc:picChg chg="add mod ord">
          <ac:chgData name="Shivani Saxena" userId="9af3121e-d6fb-4e7b-8f17-c99394048960" providerId="ADAL" clId="{02E1B6DA-51AD-40A1-9165-3AE61CEF66A6}" dt="2024-05-10T18:11:28.046" v="3806" actId="167"/>
          <ac:picMkLst>
            <pc:docMk/>
            <pc:sldMk cId="3895671774" sldId="412"/>
            <ac:picMk id="13" creationId="{455F02F2-77F8-3EA1-A155-6DDEE7095FC8}"/>
          </ac:picMkLst>
        </pc:picChg>
      </pc:sldChg>
      <pc:sldChg chg="new del">
        <pc:chgData name="Shivani Saxena" userId="9af3121e-d6fb-4e7b-8f17-c99394048960" providerId="ADAL" clId="{02E1B6DA-51AD-40A1-9165-3AE61CEF66A6}" dt="2024-05-12T07:33:41.351" v="4689" actId="47"/>
        <pc:sldMkLst>
          <pc:docMk/>
          <pc:sldMk cId="1506514389" sldId="413"/>
        </pc:sldMkLst>
      </pc:sldChg>
      <pc:sldChg chg="new del">
        <pc:chgData name="Shivani Saxena" userId="9af3121e-d6fb-4e7b-8f17-c99394048960" providerId="ADAL" clId="{02E1B6DA-51AD-40A1-9165-3AE61CEF66A6}" dt="2024-05-12T07:33:41.351" v="4689" actId="47"/>
        <pc:sldMkLst>
          <pc:docMk/>
          <pc:sldMk cId="1617617734" sldId="41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cap ($B)</c:v>
                </c:pt>
              </c:strCache>
            </c:strRef>
          </c:tx>
          <c:spPr>
            <a:solidFill>
              <a:srgbClr val="23512F"/>
            </a:solidFill>
            <a:ln>
              <a:noFill/>
            </a:ln>
            <a:effectLst/>
          </c:spPr>
          <c:invertIfNegative val="0"/>
          <c:cat>
            <c:numRef>
              <c:f>Sheet1!$A$2:$A$23</c:f>
              <c:numCache>
                <c:formatCode>General</c:formatCode>
                <c:ptCount val="22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  <c:pt idx="20">
                  <c:v>2022</c:v>
                </c:pt>
                <c:pt idx="21">
                  <c:v>2023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20.39</c:v>
                </c:pt>
                <c:pt idx="1">
                  <c:v>31.33</c:v>
                </c:pt>
                <c:pt idx="2">
                  <c:v>40.71</c:v>
                </c:pt>
                <c:pt idx="3">
                  <c:v>42.59</c:v>
                </c:pt>
                <c:pt idx="4">
                  <c:v>53.36</c:v>
                </c:pt>
                <c:pt idx="5">
                  <c:v>67.84</c:v>
                </c:pt>
                <c:pt idx="6">
                  <c:v>69.31</c:v>
                </c:pt>
                <c:pt idx="7">
                  <c:v>67.22</c:v>
                </c:pt>
                <c:pt idx="8">
                  <c:v>80.87</c:v>
                </c:pt>
                <c:pt idx="9">
                  <c:v>102.65</c:v>
                </c:pt>
                <c:pt idx="10">
                  <c:v>88.44</c:v>
                </c:pt>
                <c:pt idx="11">
                  <c:v>96.09</c:v>
                </c:pt>
                <c:pt idx="12">
                  <c:v>90.22</c:v>
                </c:pt>
                <c:pt idx="13">
                  <c:v>107.12</c:v>
                </c:pt>
                <c:pt idx="14">
                  <c:v>101.08</c:v>
                </c:pt>
                <c:pt idx="15">
                  <c:v>137.21</c:v>
                </c:pt>
                <c:pt idx="16">
                  <c:v>136.21</c:v>
                </c:pt>
                <c:pt idx="17">
                  <c:v>147.47</c:v>
                </c:pt>
                <c:pt idx="18">
                  <c:v>159.88</c:v>
                </c:pt>
                <c:pt idx="19">
                  <c:v>200.31</c:v>
                </c:pt>
                <c:pt idx="20">
                  <c:v>193.01</c:v>
                </c:pt>
                <c:pt idx="21">
                  <c:v>193.63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C-4D05-A60F-5DC3423AB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517969392"/>
        <c:axId val="5179717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Shares Outstanding ($B)</c:v>
                </c:pt>
              </c:strCache>
            </c:strRef>
          </c:tx>
          <c:spPr>
            <a:ln w="38100" cap="rnd">
              <a:solidFill>
                <a:srgbClr val="C20D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  <c:pt idx="20">
                  <c:v>2022</c:v>
                </c:pt>
                <c:pt idx="21">
                  <c:v>2023</c:v>
                </c:pt>
              </c:numCache>
            </c:numRef>
          </c:cat>
          <c:val>
            <c:numRef>
              <c:f>Sheet1!$C$2:$C$23</c:f>
              <c:numCache>
                <c:formatCode>General</c:formatCode>
                <c:ptCount val="22"/>
                <c:pt idx="0">
                  <c:v>1.27</c:v>
                </c:pt>
                <c:pt idx="1">
                  <c:v>1.27</c:v>
                </c:pt>
                <c:pt idx="2">
                  <c:v>1.25</c:v>
                </c:pt>
                <c:pt idx="3">
                  <c:v>1.25</c:v>
                </c:pt>
                <c:pt idx="4">
                  <c:v>1.23</c:v>
                </c:pt>
                <c:pt idx="5">
                  <c:v>1.18</c:v>
                </c:pt>
                <c:pt idx="6">
                  <c:v>1.1100000000000001</c:v>
                </c:pt>
                <c:pt idx="7">
                  <c:v>1.1000000000000001</c:v>
                </c:pt>
                <c:pt idx="8">
                  <c:v>1.05</c:v>
                </c:pt>
                <c:pt idx="9">
                  <c:v>1.02</c:v>
                </c:pt>
                <c:pt idx="10">
                  <c:v>1</c:v>
                </c:pt>
                <c:pt idx="11">
                  <c:v>0.99</c:v>
                </c:pt>
                <c:pt idx="12">
                  <c:v>0.96</c:v>
                </c:pt>
                <c:pt idx="13">
                  <c:v>0.9</c:v>
                </c:pt>
                <c:pt idx="14">
                  <c:v>0.81</c:v>
                </c:pt>
                <c:pt idx="15">
                  <c:v>0.79</c:v>
                </c:pt>
                <c:pt idx="16">
                  <c:v>0.76</c:v>
                </c:pt>
                <c:pt idx="17">
                  <c:v>0.74</c:v>
                </c:pt>
                <c:pt idx="18">
                  <c:v>0.74</c:v>
                </c:pt>
                <c:pt idx="19">
                  <c:v>0.74</c:v>
                </c:pt>
                <c:pt idx="20">
                  <c:v>0.73</c:v>
                </c:pt>
                <c:pt idx="21">
                  <c:v>0.65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6C-4D05-A60F-5DC3423ABB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Market Price</c:v>
                </c:pt>
              </c:strCache>
            </c:strRef>
          </c:tx>
          <c:spPr>
            <a:ln w="47625" cap="rnd">
              <a:solidFill>
                <a:srgbClr val="FFCE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Sheet1!$A$2:$A$23</c:f>
              <c:numCache>
                <c:formatCode>General</c:formatCode>
                <c:ptCount val="22"/>
                <c:pt idx="0">
                  <c:v>2002</c:v>
                </c:pt>
                <c:pt idx="1">
                  <c:v>2003</c:v>
                </c:pt>
                <c:pt idx="2">
                  <c:v>2004</c:v>
                </c:pt>
                <c:pt idx="3">
                  <c:v>2005</c:v>
                </c:pt>
                <c:pt idx="4">
                  <c:v>2006</c:v>
                </c:pt>
                <c:pt idx="5">
                  <c:v>2007</c:v>
                </c:pt>
                <c:pt idx="6">
                  <c:v>2008</c:v>
                </c:pt>
                <c:pt idx="7">
                  <c:v>2009</c:v>
                </c:pt>
                <c:pt idx="8">
                  <c:v>2010</c:v>
                </c:pt>
                <c:pt idx="9">
                  <c:v>2011</c:v>
                </c:pt>
                <c:pt idx="10">
                  <c:v>2012</c:v>
                </c:pt>
                <c:pt idx="11">
                  <c:v>2013</c:v>
                </c:pt>
                <c:pt idx="12">
                  <c:v>2014</c:v>
                </c:pt>
                <c:pt idx="13">
                  <c:v>2015</c:v>
                </c:pt>
                <c:pt idx="14">
                  <c:v>2016</c:v>
                </c:pt>
                <c:pt idx="15">
                  <c:v>2017</c:v>
                </c:pt>
                <c:pt idx="16">
                  <c:v>2018</c:v>
                </c:pt>
                <c:pt idx="17">
                  <c:v>2019</c:v>
                </c:pt>
                <c:pt idx="18">
                  <c:v>2020</c:v>
                </c:pt>
                <c:pt idx="19">
                  <c:v>2021</c:v>
                </c:pt>
                <c:pt idx="20">
                  <c:v>2022</c:v>
                </c:pt>
                <c:pt idx="21">
                  <c:v>2023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16.055118110236201</c:v>
                </c:pt>
                <c:pt idx="1">
                  <c:v>24.6692913385826</c:v>
                </c:pt>
                <c:pt idx="2">
                  <c:v>32.567999999999998</c:v>
                </c:pt>
                <c:pt idx="3">
                  <c:v>34.072000000000003</c:v>
                </c:pt>
                <c:pt idx="4">
                  <c:v>43.382113821138198</c:v>
                </c:pt>
                <c:pt idx="5">
                  <c:v>57.491525423728802</c:v>
                </c:pt>
                <c:pt idx="6">
                  <c:v>62.441441441441398</c:v>
                </c:pt>
                <c:pt idx="7">
                  <c:v>61.109090909090902</c:v>
                </c:pt>
                <c:pt idx="8">
                  <c:v>77.019047619047598</c:v>
                </c:pt>
                <c:pt idx="9">
                  <c:v>100.63725490196001</c:v>
                </c:pt>
                <c:pt idx="10">
                  <c:v>88.44</c:v>
                </c:pt>
                <c:pt idx="11">
                  <c:v>97.060606060606005</c:v>
                </c:pt>
                <c:pt idx="12">
                  <c:v>93.9791666666666</c:v>
                </c:pt>
                <c:pt idx="13">
                  <c:v>119.022222222222</c:v>
                </c:pt>
                <c:pt idx="14">
                  <c:v>124.79012345679</c:v>
                </c:pt>
                <c:pt idx="15">
                  <c:v>173.68354430379699</c:v>
                </c:pt>
                <c:pt idx="16">
                  <c:v>179.22368421052599</c:v>
                </c:pt>
                <c:pt idx="17">
                  <c:v>199.28378378378301</c:v>
                </c:pt>
                <c:pt idx="18">
                  <c:v>216.05405405405401</c:v>
                </c:pt>
                <c:pt idx="19">
                  <c:v>270.68918918918899</c:v>
                </c:pt>
                <c:pt idx="20">
                  <c:v>264.39726027397199</c:v>
                </c:pt>
                <c:pt idx="21">
                  <c:v>296.5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F6C-4D05-A60F-5DC3423ABB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7969392"/>
        <c:axId val="517971792"/>
      </c:lineChart>
      <c:catAx>
        <c:axId val="517969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71792"/>
        <c:crosses val="autoZero"/>
        <c:auto val="1"/>
        <c:lblAlgn val="ctr"/>
        <c:lblOffset val="100"/>
        <c:noMultiLvlLbl val="0"/>
      </c:catAx>
      <c:valAx>
        <c:axId val="51797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96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A2-4880-A5C0-B6A2D31CCB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A2-4880-A5C0-B6A2D31CCB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A2-4880-A5C0-B6A2D31CCB79}"/>
              </c:ext>
            </c:extLst>
          </c:dPt>
          <c:cat>
            <c:strRef>
              <c:f>Sheet1!$A$1:$A$4</c:f>
              <c:strCache>
                <c:ptCount val="3"/>
                <c:pt idx="0">
                  <c:v>U.S.</c:v>
                </c:pt>
                <c:pt idx="1">
                  <c:v>IOM</c:v>
                </c:pt>
                <c:pt idx="2">
                  <c:v>IDL</c:v>
                </c:pt>
              </c:strCache>
              <c:extLst/>
            </c:strRef>
          </c:cat>
          <c:val>
            <c:numRef>
              <c:f>Sheet1!$B$1:$B$4</c:f>
              <c:numCache>
                <c:formatCode>0%</c:formatCode>
                <c:ptCount val="3"/>
                <c:pt idx="0">
                  <c:v>0.41</c:v>
                </c:pt>
                <c:pt idx="1">
                  <c:v>0.49</c:v>
                </c:pt>
                <c:pt idx="2">
                  <c:v>0.1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Sheet1!#REF!</c15:sqref>
                        </c15:formulaRef>
                      </c:ext>
                    </c:extLst>
                    <c:strCache>
                      <c:ptCount val="1"/>
                      <c:pt idx="0">
                        <c:v>#REF!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8E5-4A32-B4B8-FCAA9FF1C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Mc Donald's</c:v>
                </c:pt>
              </c:strCache>
            </c:strRef>
          </c:tx>
          <c:spPr>
            <a:ln w="28575" cap="rnd">
              <a:solidFill>
                <a:srgbClr val="C20D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P/E ratio</c:v>
                </c:pt>
                <c:pt idx="1">
                  <c:v>P/B ratio</c:v>
                </c:pt>
                <c:pt idx="2">
                  <c:v>P/S ratio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31.3</c:v>
                </c:pt>
                <c:pt idx="1">
                  <c:v>-45.7</c:v>
                </c:pt>
                <c:pt idx="2">
                  <c:v>8.44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2A-2A47-8540-B61EF21ECB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Wendy's</c:v>
                </c:pt>
              </c:strCache>
            </c:strRef>
          </c:tx>
          <c:spPr>
            <a:ln w="28575" cap="rnd">
              <a:solidFill>
                <a:srgbClr val="FFCE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P/E ratio</c:v>
                </c:pt>
                <c:pt idx="1">
                  <c:v>P/B ratio</c:v>
                </c:pt>
                <c:pt idx="2">
                  <c:v>P/S ratio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27.3</c:v>
                </c:pt>
                <c:pt idx="1">
                  <c:v>13</c:v>
                </c:pt>
                <c:pt idx="2">
                  <c:v>1.84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2A-2A47-8540-B61EF21ECB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Burger King</c:v>
                </c:pt>
              </c:strCache>
            </c:strRef>
          </c:tx>
          <c:spPr>
            <a:ln w="28575" cap="rnd">
              <a:solidFill>
                <a:srgbClr val="23512F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P/E ratio</c:v>
                </c:pt>
                <c:pt idx="1">
                  <c:v>P/B ratio</c:v>
                </c:pt>
                <c:pt idx="2">
                  <c:v>P/S ratio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 formatCode="#,##0.00">
                  <c:v>-24.26</c:v>
                </c:pt>
                <c:pt idx="1">
                  <c:v>5.88</c:v>
                </c:pt>
                <c:pt idx="2">
                  <c:v>4.97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2A-2A47-8540-B61EF21ECB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9313984"/>
        <c:axId val="262302192"/>
      </c:lineChart>
      <c:catAx>
        <c:axId val="18931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2302192"/>
        <c:crosses val="autoZero"/>
        <c:auto val="1"/>
        <c:lblAlgn val="ctr"/>
        <c:lblOffset val="100"/>
        <c:noMultiLvlLbl val="0"/>
      </c:catAx>
      <c:valAx>
        <c:axId val="26230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1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6D90C-8D13-4E85-B8CE-EBD11BDD330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922D8C-6212-4BC6-9B2C-D4D8B03A88B5}">
      <dgm:prSet custT="1"/>
      <dgm:spPr>
        <a:noFill/>
        <a:ln>
          <a:noFill/>
        </a:ln>
      </dgm:spPr>
      <dgm:t>
        <a:bodyPr/>
        <a:lstStyle/>
        <a:p>
          <a:r>
            <a:rPr lang="en-US" sz="2800" b="1" i="0" kern="1200" baseline="0" dirty="0">
              <a:solidFill>
                <a:schemeClr val="tx1"/>
              </a:solidFill>
            </a:rPr>
            <a:t>Serve</a:t>
          </a:r>
          <a:r>
            <a:rPr lang="en-US" sz="1900" b="1" i="0" kern="1200" baseline="0" dirty="0">
              <a:solidFill>
                <a:schemeClr val="tx1"/>
              </a:solidFill>
            </a:rPr>
            <a:t>	</a:t>
          </a:r>
        </a:p>
        <a:p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put </a:t>
          </a:r>
          <a:r>
            <a:rPr lang="en-US" sz="1400" b="0" i="0" kern="1200" dirty="0">
              <a:solidFill>
                <a:schemeClr val="tx1"/>
              </a:solidFill>
            </a:rPr>
            <a:t>our customers and</a:t>
          </a:r>
        </a:p>
        <a:p>
          <a:r>
            <a:rPr lang="en-US" sz="1400" b="0" i="0" kern="1200" dirty="0">
              <a:solidFill>
                <a:schemeClr val="tx1"/>
              </a:solidFill>
            </a:rPr>
            <a:t> people first</a:t>
          </a:r>
          <a:endParaRPr lang="en-US" sz="1400" kern="1200" dirty="0">
            <a:solidFill>
              <a:schemeClr val="tx1"/>
            </a:solidFill>
          </a:endParaRPr>
        </a:p>
      </dgm:t>
    </dgm:pt>
    <dgm:pt modelId="{3EC44D15-BFCF-40BE-8764-5C9D4E985066}" type="parTrans" cxnId="{8058713E-BF9C-46A7-8E2D-1179FA02E8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A099B4-6523-4C2B-A80A-F258AA9CA60C}" type="sibTrans" cxnId="{8058713E-BF9C-46A7-8E2D-1179FA02E8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01F895-F973-4D4E-8A5C-E93D586E8899}">
      <dgm:prSet custT="1"/>
      <dgm:spPr>
        <a:noFill/>
        <a:ln>
          <a:noFill/>
        </a:ln>
      </dgm:spPr>
      <dgm:t>
        <a:bodyPr/>
        <a:lstStyle/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​</a:t>
          </a:r>
          <a:r>
            <a:rPr lang="en-US" sz="28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Inclusion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open our doors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 to everyone</a:t>
          </a:r>
        </a:p>
      </dgm:t>
    </dgm:pt>
    <dgm:pt modelId="{98C4220C-E62A-4AF1-97C9-49E8A88C1C2F}" type="parTrans" cxnId="{348E43E0-348D-4D8B-9B02-DDFE7180E5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AD56C1-7EC2-4A56-9E55-47FDC3E05206}" type="sibTrans" cxnId="{348E43E0-348D-4D8B-9B02-DDFE7180E5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3256B30-7683-4984-AD55-F07C4636EFB9}">
      <dgm:prSet custT="1"/>
      <dgm:spPr>
        <a:noFill/>
        <a:ln>
          <a:noFill/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Integrity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do the right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 thing</a:t>
          </a:r>
        </a:p>
      </dgm:t>
    </dgm:pt>
    <dgm:pt modelId="{1CE4C01D-5E6F-4068-A708-853185D7F121}" type="parTrans" cxnId="{25DDB160-25A9-4D89-8A73-33EC10AC40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03343B-1F04-491F-B4F2-EB1218CA28D4}" type="sibTrans" cxnId="{25DDB160-25A9-4D89-8A73-33EC10AC404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970F1A3-E7CD-46A0-B730-F823EC6C0369}">
      <dgm:prSet custT="1"/>
      <dgm:spPr>
        <a:noFill/>
        <a:ln>
          <a:noFill/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Community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are good 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neighbors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gm:t>
    </dgm:pt>
    <dgm:pt modelId="{C7E64418-6437-4344-ADFC-70B2ABD84F7E}" type="parTrans" cxnId="{324D2EFA-2B22-4B46-964D-BB929875F4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1B18439-3AE2-46E7-B18F-9F2A5F5D096B}" type="sibTrans" cxnId="{324D2EFA-2B22-4B46-964D-BB929875F49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B87C0E-5A2C-400C-8504-FEB8A7C3E137}">
      <dgm:prSet custT="1"/>
      <dgm:spPr>
        <a:noFill/>
        <a:ln>
          <a:noFill/>
        </a:ln>
      </dgm:spPr>
      <dgm:t>
        <a:bodyPr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Family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get better 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together</a:t>
          </a:r>
        </a:p>
      </dgm:t>
    </dgm:pt>
    <dgm:pt modelId="{1CFFC4B1-9F7A-4B26-956D-53C8036EC109}" type="parTrans" cxnId="{B85279B3-3A6B-4ED8-B589-627DDF55E4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0889CE4-2AF2-4C8C-B772-867033CCDDF3}" type="sibTrans" cxnId="{B85279B3-3A6B-4ED8-B589-627DDF55E43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7EFB46B-8C3D-4C3D-BC84-8708C63B7374}" type="pres">
      <dgm:prSet presAssocID="{7256D90C-8D13-4E85-B8CE-EBD11BDD330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CE74AE-41C9-4E6B-93A7-53B0D458D034}" type="pres">
      <dgm:prSet presAssocID="{71922D8C-6212-4BC6-9B2C-D4D8B03A88B5}" presName="root" presStyleCnt="0"/>
      <dgm:spPr/>
    </dgm:pt>
    <dgm:pt modelId="{FFD47172-7359-44D7-A0F3-11BEE9AF25C3}" type="pres">
      <dgm:prSet presAssocID="{71922D8C-6212-4BC6-9B2C-D4D8B03A88B5}" presName="rootComposite" presStyleCnt="0"/>
      <dgm:spPr/>
    </dgm:pt>
    <dgm:pt modelId="{22EC4EBD-D997-4B7B-B290-F4607D5DF926}" type="pres">
      <dgm:prSet presAssocID="{71922D8C-6212-4BC6-9B2C-D4D8B03A88B5}" presName="rootText" presStyleLbl="node1" presStyleIdx="0" presStyleCnt="5" custScaleX="160514" custScaleY="107070" custLinFactNeighborX="-293" custLinFactNeighborY="-13212"/>
      <dgm:spPr/>
    </dgm:pt>
    <dgm:pt modelId="{45FBF366-C6F1-4D46-8FE4-A2597489D85F}" type="pres">
      <dgm:prSet presAssocID="{71922D8C-6212-4BC6-9B2C-D4D8B03A88B5}" presName="rootConnector" presStyleLbl="node1" presStyleIdx="0" presStyleCnt="5"/>
      <dgm:spPr/>
    </dgm:pt>
    <dgm:pt modelId="{96ECABB1-FCAA-40E5-BC36-FC8D53FC8142}" type="pres">
      <dgm:prSet presAssocID="{71922D8C-6212-4BC6-9B2C-D4D8B03A88B5}" presName="childShape" presStyleCnt="0"/>
      <dgm:spPr/>
    </dgm:pt>
    <dgm:pt modelId="{2A144DF5-46C8-413D-8893-9F148E2DB917}" type="pres">
      <dgm:prSet presAssocID="{B601F895-F973-4D4E-8A5C-E93D586E8899}" presName="root" presStyleCnt="0"/>
      <dgm:spPr/>
    </dgm:pt>
    <dgm:pt modelId="{96EF7ADC-9544-43ED-89FD-1A93614495CB}" type="pres">
      <dgm:prSet presAssocID="{B601F895-F973-4D4E-8A5C-E93D586E8899}" presName="rootComposite" presStyleCnt="0"/>
      <dgm:spPr/>
    </dgm:pt>
    <dgm:pt modelId="{01CF6B33-7A83-48BC-BEDE-061B18466565}" type="pres">
      <dgm:prSet presAssocID="{B601F895-F973-4D4E-8A5C-E93D586E8899}" presName="rootText" presStyleLbl="node1" presStyleIdx="1" presStyleCnt="5" custScaleX="109111" custScaleY="92307" custLinFactNeighborX="-15356" custLinFactNeighborY="-1984"/>
      <dgm:spPr/>
    </dgm:pt>
    <dgm:pt modelId="{5805F29C-11A8-4CB6-BAEF-C29883E76381}" type="pres">
      <dgm:prSet presAssocID="{B601F895-F973-4D4E-8A5C-E93D586E8899}" presName="rootConnector" presStyleLbl="node1" presStyleIdx="1" presStyleCnt="5"/>
      <dgm:spPr/>
    </dgm:pt>
    <dgm:pt modelId="{690C7D6C-7CA4-431D-802F-01ADDCB9720C}" type="pres">
      <dgm:prSet presAssocID="{B601F895-F973-4D4E-8A5C-E93D586E8899}" presName="childShape" presStyleCnt="0"/>
      <dgm:spPr/>
    </dgm:pt>
    <dgm:pt modelId="{57FCAE75-2850-42E0-B63A-623802AA0A06}" type="pres">
      <dgm:prSet presAssocID="{F3256B30-7683-4984-AD55-F07C4636EFB9}" presName="root" presStyleCnt="0"/>
      <dgm:spPr/>
    </dgm:pt>
    <dgm:pt modelId="{47B96C37-4184-4987-A04E-734C458C9F53}" type="pres">
      <dgm:prSet presAssocID="{F3256B30-7683-4984-AD55-F07C4636EFB9}" presName="rootComposite" presStyleCnt="0"/>
      <dgm:spPr/>
    </dgm:pt>
    <dgm:pt modelId="{ED5ED03F-2806-4DA1-BB47-6A4BFFF5283C}" type="pres">
      <dgm:prSet presAssocID="{F3256B30-7683-4984-AD55-F07C4636EFB9}" presName="rootText" presStyleLbl="node1" presStyleIdx="2" presStyleCnt="5" custScaleX="109111" custScaleY="92307"/>
      <dgm:spPr/>
    </dgm:pt>
    <dgm:pt modelId="{4AA981F7-7A96-4E9B-95D1-8533E913F9AC}" type="pres">
      <dgm:prSet presAssocID="{F3256B30-7683-4984-AD55-F07C4636EFB9}" presName="rootConnector" presStyleLbl="node1" presStyleIdx="2" presStyleCnt="5"/>
      <dgm:spPr/>
    </dgm:pt>
    <dgm:pt modelId="{6A32C4A0-16C6-4873-8255-466ABE6CD0A3}" type="pres">
      <dgm:prSet presAssocID="{F3256B30-7683-4984-AD55-F07C4636EFB9}" presName="childShape" presStyleCnt="0"/>
      <dgm:spPr/>
    </dgm:pt>
    <dgm:pt modelId="{69203CE7-5DD4-4155-BE56-DA7E49A93975}" type="pres">
      <dgm:prSet presAssocID="{C970F1A3-E7CD-46A0-B730-F823EC6C0369}" presName="root" presStyleCnt="0"/>
      <dgm:spPr/>
    </dgm:pt>
    <dgm:pt modelId="{3737567E-0AF4-4164-8809-29BC6A866AC1}" type="pres">
      <dgm:prSet presAssocID="{C970F1A3-E7CD-46A0-B730-F823EC6C0369}" presName="rootComposite" presStyleCnt="0"/>
      <dgm:spPr/>
    </dgm:pt>
    <dgm:pt modelId="{BADAA008-4CD8-483C-B301-51BF3C5818FE}" type="pres">
      <dgm:prSet presAssocID="{C970F1A3-E7CD-46A0-B730-F823EC6C0369}" presName="rootText" presStyleLbl="node1" presStyleIdx="3" presStyleCnt="5" custScaleX="150395" custScaleY="92307" custLinFactNeighborX="662" custLinFactNeighborY="9642"/>
      <dgm:spPr/>
    </dgm:pt>
    <dgm:pt modelId="{313D8DCC-CC31-4192-9707-EA5AEEE7A2C4}" type="pres">
      <dgm:prSet presAssocID="{C970F1A3-E7CD-46A0-B730-F823EC6C0369}" presName="rootConnector" presStyleLbl="node1" presStyleIdx="3" presStyleCnt="5"/>
      <dgm:spPr/>
    </dgm:pt>
    <dgm:pt modelId="{0027DA7F-AE55-4D7E-85C7-5C3684DB2741}" type="pres">
      <dgm:prSet presAssocID="{C970F1A3-E7CD-46A0-B730-F823EC6C0369}" presName="childShape" presStyleCnt="0"/>
      <dgm:spPr/>
    </dgm:pt>
    <dgm:pt modelId="{1CCC1EA2-B6C6-4DBF-9C12-CE83AF4C50C3}" type="pres">
      <dgm:prSet presAssocID="{64B87C0E-5A2C-400C-8504-FEB8A7C3E137}" presName="root" presStyleCnt="0"/>
      <dgm:spPr/>
    </dgm:pt>
    <dgm:pt modelId="{FB076EAE-9DF6-4535-AFF0-A043172CD473}" type="pres">
      <dgm:prSet presAssocID="{64B87C0E-5A2C-400C-8504-FEB8A7C3E137}" presName="rootComposite" presStyleCnt="0"/>
      <dgm:spPr/>
    </dgm:pt>
    <dgm:pt modelId="{7FBA0548-6DD6-47BF-A477-F1B2606E1FE3}" type="pres">
      <dgm:prSet presAssocID="{64B87C0E-5A2C-400C-8504-FEB8A7C3E137}" presName="rootText" presStyleLbl="node1" presStyleIdx="4" presStyleCnt="5" custScaleX="135470" custScaleY="92307"/>
      <dgm:spPr/>
    </dgm:pt>
    <dgm:pt modelId="{609E0F74-1378-405F-A718-2F4E161C9BB8}" type="pres">
      <dgm:prSet presAssocID="{64B87C0E-5A2C-400C-8504-FEB8A7C3E137}" presName="rootConnector" presStyleLbl="node1" presStyleIdx="4" presStyleCnt="5"/>
      <dgm:spPr/>
    </dgm:pt>
    <dgm:pt modelId="{89BB1EF6-B961-4513-AC7A-B006C86D181E}" type="pres">
      <dgm:prSet presAssocID="{64B87C0E-5A2C-400C-8504-FEB8A7C3E137}" presName="childShape" presStyleCnt="0"/>
      <dgm:spPr/>
    </dgm:pt>
  </dgm:ptLst>
  <dgm:cxnLst>
    <dgm:cxn modelId="{8476E205-6A59-4349-9862-F5BD04B733DD}" type="presOf" srcId="{7256D90C-8D13-4E85-B8CE-EBD11BDD330F}" destId="{07EFB46B-8C3D-4C3D-BC84-8708C63B7374}" srcOrd="0" destOrd="0" presId="urn:microsoft.com/office/officeart/2005/8/layout/hierarchy3"/>
    <dgm:cxn modelId="{5214AE1A-C859-4F1D-9142-529EB1048DF2}" type="presOf" srcId="{71922D8C-6212-4BC6-9B2C-D4D8B03A88B5}" destId="{45FBF366-C6F1-4D46-8FE4-A2597489D85F}" srcOrd="1" destOrd="0" presId="urn:microsoft.com/office/officeart/2005/8/layout/hierarchy3"/>
    <dgm:cxn modelId="{8058713E-BF9C-46A7-8E2D-1179FA02E8B1}" srcId="{7256D90C-8D13-4E85-B8CE-EBD11BDD330F}" destId="{71922D8C-6212-4BC6-9B2C-D4D8B03A88B5}" srcOrd="0" destOrd="0" parTransId="{3EC44D15-BFCF-40BE-8764-5C9D4E985066}" sibTransId="{46A099B4-6523-4C2B-A80A-F258AA9CA60C}"/>
    <dgm:cxn modelId="{25DDB160-25A9-4D89-8A73-33EC10AC404F}" srcId="{7256D90C-8D13-4E85-B8CE-EBD11BDD330F}" destId="{F3256B30-7683-4984-AD55-F07C4636EFB9}" srcOrd="2" destOrd="0" parTransId="{1CE4C01D-5E6F-4068-A708-853185D7F121}" sibTransId="{7303343B-1F04-491F-B4F2-EB1218CA28D4}"/>
    <dgm:cxn modelId="{BAD33B6C-9519-44E3-8207-DC3E6DF2B76E}" type="presOf" srcId="{64B87C0E-5A2C-400C-8504-FEB8A7C3E137}" destId="{609E0F74-1378-405F-A718-2F4E161C9BB8}" srcOrd="1" destOrd="0" presId="urn:microsoft.com/office/officeart/2005/8/layout/hierarchy3"/>
    <dgm:cxn modelId="{9DF6C089-48D0-4F56-AEF9-154DB0EDDDB8}" type="presOf" srcId="{71922D8C-6212-4BC6-9B2C-D4D8B03A88B5}" destId="{22EC4EBD-D997-4B7B-B290-F4607D5DF926}" srcOrd="0" destOrd="0" presId="urn:microsoft.com/office/officeart/2005/8/layout/hierarchy3"/>
    <dgm:cxn modelId="{D26B66AA-7C3F-4AB9-AF24-548C0267C4E4}" type="presOf" srcId="{F3256B30-7683-4984-AD55-F07C4636EFB9}" destId="{4AA981F7-7A96-4E9B-95D1-8533E913F9AC}" srcOrd="1" destOrd="0" presId="urn:microsoft.com/office/officeart/2005/8/layout/hierarchy3"/>
    <dgm:cxn modelId="{B85279B3-3A6B-4ED8-B589-627DDF55E433}" srcId="{7256D90C-8D13-4E85-B8CE-EBD11BDD330F}" destId="{64B87C0E-5A2C-400C-8504-FEB8A7C3E137}" srcOrd="4" destOrd="0" parTransId="{1CFFC4B1-9F7A-4B26-956D-53C8036EC109}" sibTransId="{80889CE4-2AF2-4C8C-B772-867033CCDDF3}"/>
    <dgm:cxn modelId="{1355AFC0-BFFC-4CBE-BF68-EE0C87A7B001}" type="presOf" srcId="{B601F895-F973-4D4E-8A5C-E93D586E8899}" destId="{01CF6B33-7A83-48BC-BEDE-061B18466565}" srcOrd="0" destOrd="0" presId="urn:microsoft.com/office/officeart/2005/8/layout/hierarchy3"/>
    <dgm:cxn modelId="{865841CE-F5D5-4D1B-B783-1F2C0ED0D2E4}" type="presOf" srcId="{C970F1A3-E7CD-46A0-B730-F823EC6C0369}" destId="{BADAA008-4CD8-483C-B301-51BF3C5818FE}" srcOrd="0" destOrd="0" presId="urn:microsoft.com/office/officeart/2005/8/layout/hierarchy3"/>
    <dgm:cxn modelId="{4408A5D1-2B44-4C41-BAA2-A3CC7C3D4055}" type="presOf" srcId="{B601F895-F973-4D4E-8A5C-E93D586E8899}" destId="{5805F29C-11A8-4CB6-BAEF-C29883E76381}" srcOrd="1" destOrd="0" presId="urn:microsoft.com/office/officeart/2005/8/layout/hierarchy3"/>
    <dgm:cxn modelId="{3F688EDB-A0CE-4747-BD01-037C08B0BDE9}" type="presOf" srcId="{64B87C0E-5A2C-400C-8504-FEB8A7C3E137}" destId="{7FBA0548-6DD6-47BF-A477-F1B2606E1FE3}" srcOrd="0" destOrd="0" presId="urn:microsoft.com/office/officeart/2005/8/layout/hierarchy3"/>
    <dgm:cxn modelId="{6A0655DD-2E26-45B4-A5FF-C17C6B39BD60}" type="presOf" srcId="{F3256B30-7683-4984-AD55-F07C4636EFB9}" destId="{ED5ED03F-2806-4DA1-BB47-6A4BFFF5283C}" srcOrd="0" destOrd="0" presId="urn:microsoft.com/office/officeart/2005/8/layout/hierarchy3"/>
    <dgm:cxn modelId="{348E43E0-348D-4D8B-9B02-DDFE7180E530}" srcId="{7256D90C-8D13-4E85-B8CE-EBD11BDD330F}" destId="{B601F895-F973-4D4E-8A5C-E93D586E8899}" srcOrd="1" destOrd="0" parTransId="{98C4220C-E62A-4AF1-97C9-49E8A88C1C2F}" sibTransId="{CFAD56C1-7EC2-4A56-9E55-47FDC3E05206}"/>
    <dgm:cxn modelId="{81ABA5E1-41B6-4626-BE23-6CB76D492C57}" type="presOf" srcId="{C970F1A3-E7CD-46A0-B730-F823EC6C0369}" destId="{313D8DCC-CC31-4192-9707-EA5AEEE7A2C4}" srcOrd="1" destOrd="0" presId="urn:microsoft.com/office/officeart/2005/8/layout/hierarchy3"/>
    <dgm:cxn modelId="{324D2EFA-2B22-4B46-964D-BB929875F497}" srcId="{7256D90C-8D13-4E85-B8CE-EBD11BDD330F}" destId="{C970F1A3-E7CD-46A0-B730-F823EC6C0369}" srcOrd="3" destOrd="0" parTransId="{C7E64418-6437-4344-ADFC-70B2ABD84F7E}" sibTransId="{F1B18439-3AE2-46E7-B18F-9F2A5F5D096B}"/>
    <dgm:cxn modelId="{F88DE602-6FE4-478F-8D37-654C71BD6799}" type="presParOf" srcId="{07EFB46B-8C3D-4C3D-BC84-8708C63B7374}" destId="{80CE74AE-41C9-4E6B-93A7-53B0D458D034}" srcOrd="0" destOrd="0" presId="urn:microsoft.com/office/officeart/2005/8/layout/hierarchy3"/>
    <dgm:cxn modelId="{EE689D2A-E323-4E10-A759-DF2860C0E49C}" type="presParOf" srcId="{80CE74AE-41C9-4E6B-93A7-53B0D458D034}" destId="{FFD47172-7359-44D7-A0F3-11BEE9AF25C3}" srcOrd="0" destOrd="0" presId="urn:microsoft.com/office/officeart/2005/8/layout/hierarchy3"/>
    <dgm:cxn modelId="{95902086-0BD2-4FA6-857D-6EEB585433A5}" type="presParOf" srcId="{FFD47172-7359-44D7-A0F3-11BEE9AF25C3}" destId="{22EC4EBD-D997-4B7B-B290-F4607D5DF926}" srcOrd="0" destOrd="0" presId="urn:microsoft.com/office/officeart/2005/8/layout/hierarchy3"/>
    <dgm:cxn modelId="{65AADC03-385F-4229-A3FF-F28F870C6E94}" type="presParOf" srcId="{FFD47172-7359-44D7-A0F3-11BEE9AF25C3}" destId="{45FBF366-C6F1-4D46-8FE4-A2597489D85F}" srcOrd="1" destOrd="0" presId="urn:microsoft.com/office/officeart/2005/8/layout/hierarchy3"/>
    <dgm:cxn modelId="{9196DB43-912F-4272-BA8E-A40930EDDE9B}" type="presParOf" srcId="{80CE74AE-41C9-4E6B-93A7-53B0D458D034}" destId="{96ECABB1-FCAA-40E5-BC36-FC8D53FC8142}" srcOrd="1" destOrd="0" presId="urn:microsoft.com/office/officeart/2005/8/layout/hierarchy3"/>
    <dgm:cxn modelId="{18DE7C79-8376-489F-B58F-46649DC0F315}" type="presParOf" srcId="{07EFB46B-8C3D-4C3D-BC84-8708C63B7374}" destId="{2A144DF5-46C8-413D-8893-9F148E2DB917}" srcOrd="1" destOrd="0" presId="urn:microsoft.com/office/officeart/2005/8/layout/hierarchy3"/>
    <dgm:cxn modelId="{158F158E-8283-4AB6-90EF-E709EDF70D81}" type="presParOf" srcId="{2A144DF5-46C8-413D-8893-9F148E2DB917}" destId="{96EF7ADC-9544-43ED-89FD-1A93614495CB}" srcOrd="0" destOrd="0" presId="urn:microsoft.com/office/officeart/2005/8/layout/hierarchy3"/>
    <dgm:cxn modelId="{1EF04A1F-C040-4F0E-B835-68189BDA9E1E}" type="presParOf" srcId="{96EF7ADC-9544-43ED-89FD-1A93614495CB}" destId="{01CF6B33-7A83-48BC-BEDE-061B18466565}" srcOrd="0" destOrd="0" presId="urn:microsoft.com/office/officeart/2005/8/layout/hierarchy3"/>
    <dgm:cxn modelId="{2197868C-6F65-4554-B01E-7366CB77D0D7}" type="presParOf" srcId="{96EF7ADC-9544-43ED-89FD-1A93614495CB}" destId="{5805F29C-11A8-4CB6-BAEF-C29883E76381}" srcOrd="1" destOrd="0" presId="urn:microsoft.com/office/officeart/2005/8/layout/hierarchy3"/>
    <dgm:cxn modelId="{63AA841E-944A-45CB-B2F5-B26A56200030}" type="presParOf" srcId="{2A144DF5-46C8-413D-8893-9F148E2DB917}" destId="{690C7D6C-7CA4-431D-802F-01ADDCB9720C}" srcOrd="1" destOrd="0" presId="urn:microsoft.com/office/officeart/2005/8/layout/hierarchy3"/>
    <dgm:cxn modelId="{13037C50-FD06-44B3-A518-6D7CB9CCA9AB}" type="presParOf" srcId="{07EFB46B-8C3D-4C3D-BC84-8708C63B7374}" destId="{57FCAE75-2850-42E0-B63A-623802AA0A06}" srcOrd="2" destOrd="0" presId="urn:microsoft.com/office/officeart/2005/8/layout/hierarchy3"/>
    <dgm:cxn modelId="{B100FA30-71FA-4196-912D-9F987D7194BA}" type="presParOf" srcId="{57FCAE75-2850-42E0-B63A-623802AA0A06}" destId="{47B96C37-4184-4987-A04E-734C458C9F53}" srcOrd="0" destOrd="0" presId="urn:microsoft.com/office/officeart/2005/8/layout/hierarchy3"/>
    <dgm:cxn modelId="{19199A6A-E13E-44D0-A1F2-17ECDEDA4464}" type="presParOf" srcId="{47B96C37-4184-4987-A04E-734C458C9F53}" destId="{ED5ED03F-2806-4DA1-BB47-6A4BFFF5283C}" srcOrd="0" destOrd="0" presId="urn:microsoft.com/office/officeart/2005/8/layout/hierarchy3"/>
    <dgm:cxn modelId="{5D366099-AAF0-4800-8C91-98E9EE5E4880}" type="presParOf" srcId="{47B96C37-4184-4987-A04E-734C458C9F53}" destId="{4AA981F7-7A96-4E9B-95D1-8533E913F9AC}" srcOrd="1" destOrd="0" presId="urn:microsoft.com/office/officeart/2005/8/layout/hierarchy3"/>
    <dgm:cxn modelId="{6385AACB-A76F-4C8E-B563-BB21F65488A0}" type="presParOf" srcId="{57FCAE75-2850-42E0-B63A-623802AA0A06}" destId="{6A32C4A0-16C6-4873-8255-466ABE6CD0A3}" srcOrd="1" destOrd="0" presId="urn:microsoft.com/office/officeart/2005/8/layout/hierarchy3"/>
    <dgm:cxn modelId="{5E9313B9-2054-4875-B3E1-B1B4DAC41762}" type="presParOf" srcId="{07EFB46B-8C3D-4C3D-BC84-8708C63B7374}" destId="{69203CE7-5DD4-4155-BE56-DA7E49A93975}" srcOrd="3" destOrd="0" presId="urn:microsoft.com/office/officeart/2005/8/layout/hierarchy3"/>
    <dgm:cxn modelId="{D985EF84-9563-4D5A-B6ED-AB29A792CF36}" type="presParOf" srcId="{69203CE7-5DD4-4155-BE56-DA7E49A93975}" destId="{3737567E-0AF4-4164-8809-29BC6A866AC1}" srcOrd="0" destOrd="0" presId="urn:microsoft.com/office/officeart/2005/8/layout/hierarchy3"/>
    <dgm:cxn modelId="{DF308CE2-9501-4F47-9784-D412870339BC}" type="presParOf" srcId="{3737567E-0AF4-4164-8809-29BC6A866AC1}" destId="{BADAA008-4CD8-483C-B301-51BF3C5818FE}" srcOrd="0" destOrd="0" presId="urn:microsoft.com/office/officeart/2005/8/layout/hierarchy3"/>
    <dgm:cxn modelId="{63822EA7-486E-422B-B25A-8C3C96B755BF}" type="presParOf" srcId="{3737567E-0AF4-4164-8809-29BC6A866AC1}" destId="{313D8DCC-CC31-4192-9707-EA5AEEE7A2C4}" srcOrd="1" destOrd="0" presId="urn:microsoft.com/office/officeart/2005/8/layout/hierarchy3"/>
    <dgm:cxn modelId="{4C388046-E4E8-4859-81F9-532D4BCA5C5A}" type="presParOf" srcId="{69203CE7-5DD4-4155-BE56-DA7E49A93975}" destId="{0027DA7F-AE55-4D7E-85C7-5C3684DB2741}" srcOrd="1" destOrd="0" presId="urn:microsoft.com/office/officeart/2005/8/layout/hierarchy3"/>
    <dgm:cxn modelId="{ED4C3CCF-8D0C-4A51-AB14-ED12FA4E23C5}" type="presParOf" srcId="{07EFB46B-8C3D-4C3D-BC84-8708C63B7374}" destId="{1CCC1EA2-B6C6-4DBF-9C12-CE83AF4C50C3}" srcOrd="4" destOrd="0" presId="urn:microsoft.com/office/officeart/2005/8/layout/hierarchy3"/>
    <dgm:cxn modelId="{4CDE3D8E-E655-4A82-ADE9-1325419EB891}" type="presParOf" srcId="{1CCC1EA2-B6C6-4DBF-9C12-CE83AF4C50C3}" destId="{FB076EAE-9DF6-4535-AFF0-A043172CD473}" srcOrd="0" destOrd="0" presId="urn:microsoft.com/office/officeart/2005/8/layout/hierarchy3"/>
    <dgm:cxn modelId="{09E005B7-F631-4773-B61B-3972CB9E2BF5}" type="presParOf" srcId="{FB076EAE-9DF6-4535-AFF0-A043172CD473}" destId="{7FBA0548-6DD6-47BF-A477-F1B2606E1FE3}" srcOrd="0" destOrd="0" presId="urn:microsoft.com/office/officeart/2005/8/layout/hierarchy3"/>
    <dgm:cxn modelId="{844A4018-4A88-4CE7-8F1D-D2BA145003A3}" type="presParOf" srcId="{FB076EAE-9DF6-4535-AFF0-A043172CD473}" destId="{609E0F74-1378-405F-A718-2F4E161C9BB8}" srcOrd="1" destOrd="0" presId="urn:microsoft.com/office/officeart/2005/8/layout/hierarchy3"/>
    <dgm:cxn modelId="{0027A735-6D03-445C-ABB0-196E1B46A93F}" type="presParOf" srcId="{1CCC1EA2-B6C6-4DBF-9C12-CE83AF4C50C3}" destId="{89BB1EF6-B961-4513-AC7A-B006C86D181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C4EBD-D997-4B7B-B290-F4607D5DF926}">
      <dsp:nvSpPr>
        <dsp:cNvPr id="0" name=""/>
        <dsp:cNvSpPr/>
      </dsp:nvSpPr>
      <dsp:spPr>
        <a:xfrm>
          <a:off x="3287" y="869535"/>
          <a:ext cx="2509711" cy="83704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</a:rPr>
            <a:t>Serve</a:t>
          </a:r>
          <a:r>
            <a:rPr lang="en-US" sz="1900" b="1" i="0" kern="1200" baseline="0" dirty="0">
              <a:solidFill>
                <a:schemeClr val="tx1"/>
              </a:solidFill>
            </a:rPr>
            <a:t>	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put </a:t>
          </a:r>
          <a:r>
            <a:rPr lang="en-US" sz="1400" b="0" i="0" kern="1200" dirty="0">
              <a:solidFill>
                <a:schemeClr val="tx1"/>
              </a:solidFill>
            </a:rPr>
            <a:t>our customers and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 people first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7803" y="894051"/>
        <a:ext cx="2460679" cy="788012"/>
      </dsp:txXfrm>
    </dsp:sp>
    <dsp:sp modelId="{01CF6B33-7A83-48BC-BEDE-061B18466565}">
      <dsp:nvSpPr>
        <dsp:cNvPr id="0" name=""/>
        <dsp:cNvSpPr/>
      </dsp:nvSpPr>
      <dsp:spPr>
        <a:xfrm>
          <a:off x="2668368" y="957312"/>
          <a:ext cx="1706001" cy="72163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​</a:t>
          </a:r>
          <a:r>
            <a:rPr lang="en-US" sz="28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Inclusion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open our doors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 to everyone</a:t>
          </a:r>
        </a:p>
      </dsp:txBody>
      <dsp:txXfrm>
        <a:off x="2689504" y="978448"/>
        <a:ext cx="1663729" cy="679359"/>
      </dsp:txXfrm>
    </dsp:sp>
    <dsp:sp modelId="{ED5ED03F-2806-4DA1-BB47-6A4BFFF5283C}">
      <dsp:nvSpPr>
        <dsp:cNvPr id="0" name=""/>
        <dsp:cNvSpPr/>
      </dsp:nvSpPr>
      <dsp:spPr>
        <a:xfrm>
          <a:off x="5005354" y="972823"/>
          <a:ext cx="1706001" cy="72163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Integrity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do the right</a:t>
          </a:r>
        </a:p>
        <a:p>
          <a:pPr marL="0"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 thing</a:t>
          </a:r>
        </a:p>
      </dsp:txBody>
      <dsp:txXfrm>
        <a:off x="5026490" y="993959"/>
        <a:ext cx="1663729" cy="679359"/>
      </dsp:txXfrm>
    </dsp:sp>
    <dsp:sp modelId="{BADAA008-4CD8-483C-B301-51BF3C5818FE}">
      <dsp:nvSpPr>
        <dsp:cNvPr id="0" name=""/>
        <dsp:cNvSpPr/>
      </dsp:nvSpPr>
      <dsp:spPr>
        <a:xfrm>
          <a:off x="7112593" y="1048201"/>
          <a:ext cx="2351495" cy="72163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Community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are good 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neighbors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tx1"/>
            </a:solidFill>
          </a:endParaRPr>
        </a:p>
      </dsp:txBody>
      <dsp:txXfrm>
        <a:off x="7133729" y="1069337"/>
        <a:ext cx="2309223" cy="679359"/>
      </dsp:txXfrm>
    </dsp:sp>
    <dsp:sp modelId="{7FBA0548-6DD6-47BF-A477-F1B2606E1FE3}">
      <dsp:nvSpPr>
        <dsp:cNvPr id="0" name=""/>
        <dsp:cNvSpPr/>
      </dsp:nvSpPr>
      <dsp:spPr>
        <a:xfrm>
          <a:off x="9844624" y="972823"/>
          <a:ext cx="2118136" cy="72163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Family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We get better </a:t>
          </a:r>
        </a:p>
        <a:p>
          <a:pPr marL="0"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  <a:latin typeface="Avenir Next LT Pro"/>
              <a:ea typeface="+mn-ea"/>
              <a:cs typeface="+mn-cs"/>
            </a:rPr>
            <a:t>together</a:t>
          </a:r>
        </a:p>
      </dsp:txBody>
      <dsp:txXfrm>
        <a:off x="9865760" y="993959"/>
        <a:ext cx="2075864" cy="679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623BC-5453-41D9-8AAA-DC8C046E78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7D222-4B37-4341-A20E-5F7F6C3448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1D9A-746F-451D-A588-E1812F761F0E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6901-B1E0-4CE0-9E4B-28767C87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4F09-7EC3-4666-A1BC-C6E796D19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A818-BD7E-4D23-9FDE-11234E8699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B2845-231E-434A-B678-E6CE4B27D651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4303-F8B1-2446-9487-0E9B8F2997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59547C-AB38-C793-550F-7C7D6CEE22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8224" y="-1"/>
            <a:ext cx="11035552" cy="6858001"/>
          </a:xfrm>
          <a:noFill/>
        </p:spPr>
        <p:txBody>
          <a:bodyPr lIns="0" tIns="0" rIns="0" bIns="0" anchor="ctr">
            <a:noAutofit/>
          </a:bodyPr>
          <a:lstStyle>
            <a:lvl1pPr algn="l"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C0B4C216-E27C-7A50-CF5C-D340913FF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308" y="604554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4CF15-8EEB-3E61-A35B-A44FACDCD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308" y="5901989"/>
            <a:ext cx="4085468" cy="468087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16A793-0543-8519-4E06-4D8E6A4E8C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837944"/>
            <a:ext cx="11353800" cy="3019086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FA2A82A-5FFB-EAB7-624A-E00F9EA6DE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459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DD59288-2C4C-BA2F-F3C9-CEEC7BBAE5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547242" y="5232509"/>
            <a:ext cx="2188728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A221A6B3-B644-8124-2E99-CBB5C1C0B2E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56023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82FC433-EED8-C305-2AE2-E3BC9D42E5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64806" y="5232509"/>
            <a:ext cx="2188729" cy="493151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824A580-B433-CC76-2FDC-C607FC5ECF8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8459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479803CA-9514-7183-8AC8-13CC5B84064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547241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861F1384-35C1-15D1-9228-D96AC95355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56023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8B1D216-8DC7-A8D4-4857-4C7529D982E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64806" y="5742851"/>
            <a:ext cx="2188729" cy="36933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14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8A60E5-D102-7326-D77E-C6DF8BDDA7D6}"/>
              </a:ext>
            </a:extLst>
          </p:cNvPr>
          <p:cNvSpPr txBox="1"/>
          <p:nvPr userDrawn="1"/>
        </p:nvSpPr>
        <p:spPr>
          <a:xfrm>
            <a:off x="6598508" y="60795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D67076B-6CF0-B20E-9689-27FA1127A7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8851" y="0"/>
            <a:ext cx="8160152" cy="6858000"/>
          </a:xfrm>
        </p:spPr>
        <p:txBody>
          <a:bodyPr anchor="ctr">
            <a:noAutofit/>
          </a:bodyPr>
          <a:lstStyle>
            <a:lvl1pPr algn="l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  <a:br>
              <a:rPr lang="en-US" dirty="0"/>
            </a:b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35309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3F266306-412A-D7DE-40EF-45BBA13E556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846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28BF9A91-4021-72CF-EEBD-43B8B2F764A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53437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5D88CB52-BC08-9751-260B-B531030DCAB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430282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6E6C850-58C9-7074-08C7-7D24B9A951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26190" y="2539313"/>
            <a:ext cx="685800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0A395A78-D15C-3B71-AC48-52F422FF29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26292D0-5ED9-B06E-0FEC-5ECF9B61DA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7025E22B-8EFC-3B41-7DF2-F2F0FBBFC2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3397603"/>
            <a:ext cx="2227344" cy="4306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459D7743-7A8F-C73A-B9D5-49190ED512A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846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4BD1280-EFE5-3F5B-2E53-29FC62D2218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3437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D7323A54-CEF7-D9AE-B43D-CCF5F95273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0282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C50A54A3-4CD3-53F4-3FFE-F664FBFCB1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4000780"/>
            <a:ext cx="2227344" cy="2078744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6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5B86244-CE85-A100-2FAE-57F9E99595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681" y="4554640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BADE24-E02E-B86B-4973-FF07C9C25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3681" y="1296361"/>
            <a:ext cx="7156551" cy="99289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80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96E5F1B-46ED-3EC5-71CF-9A8DF9B5AA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78452" y="1"/>
            <a:ext cx="5329866" cy="6857999"/>
          </a:xfrm>
          <a:custGeom>
            <a:avLst/>
            <a:gdLst>
              <a:gd name="connsiteX0" fmla="*/ 1468669 w 5329866"/>
              <a:gd name="connsiteY0" fmla="*/ 0 h 6857999"/>
              <a:gd name="connsiteX1" fmla="*/ 3861198 w 5329866"/>
              <a:gd name="connsiteY1" fmla="*/ 0 h 6857999"/>
              <a:gd name="connsiteX2" fmla="*/ 3935198 w 5329866"/>
              <a:gd name="connsiteY2" fmla="*/ 35648 h 6857999"/>
              <a:gd name="connsiteX3" fmla="*/ 5329866 w 5329866"/>
              <a:gd name="connsiteY3" fmla="*/ 2378939 h 6857999"/>
              <a:gd name="connsiteX4" fmla="*/ 5326197 w 5329866"/>
              <a:gd name="connsiteY4" fmla="*/ 2451597 h 6857999"/>
              <a:gd name="connsiteX5" fmla="*/ 5329866 w 5329866"/>
              <a:gd name="connsiteY5" fmla="*/ 2451597 h 6857999"/>
              <a:gd name="connsiteX6" fmla="*/ 5329866 w 5329866"/>
              <a:gd name="connsiteY6" fmla="*/ 4479062 h 6857999"/>
              <a:gd name="connsiteX7" fmla="*/ 5329866 w 5329866"/>
              <a:gd name="connsiteY7" fmla="*/ 4613614 h 6857999"/>
              <a:gd name="connsiteX8" fmla="*/ 5323072 w 5329866"/>
              <a:gd name="connsiteY8" fmla="*/ 4613614 h 6857999"/>
              <a:gd name="connsiteX9" fmla="*/ 5316108 w 5329866"/>
              <a:gd name="connsiteY9" fmla="*/ 4751536 h 6857999"/>
              <a:gd name="connsiteX10" fmla="*/ 4074162 w 5329866"/>
              <a:gd name="connsiteY10" fmla="*/ 6741331 h 6857999"/>
              <a:gd name="connsiteX11" fmla="*/ 3866902 w 5329866"/>
              <a:gd name="connsiteY11" fmla="*/ 6857999 h 6857999"/>
              <a:gd name="connsiteX12" fmla="*/ 1462965 w 5329866"/>
              <a:gd name="connsiteY12" fmla="*/ 6857999 h 6857999"/>
              <a:gd name="connsiteX13" fmla="*/ 1255705 w 5329866"/>
              <a:gd name="connsiteY13" fmla="*/ 6741331 h 6857999"/>
              <a:gd name="connsiteX14" fmla="*/ 13759 w 5329866"/>
              <a:gd name="connsiteY14" fmla="*/ 4751536 h 6857999"/>
              <a:gd name="connsiteX15" fmla="*/ 6794 w 5329866"/>
              <a:gd name="connsiteY15" fmla="*/ 4613614 h 6857999"/>
              <a:gd name="connsiteX16" fmla="*/ 2 w 5329866"/>
              <a:gd name="connsiteY16" fmla="*/ 4613614 h 6857999"/>
              <a:gd name="connsiteX17" fmla="*/ 2 w 5329866"/>
              <a:gd name="connsiteY17" fmla="*/ 4479104 h 6857999"/>
              <a:gd name="connsiteX18" fmla="*/ 0 w 5329866"/>
              <a:gd name="connsiteY18" fmla="*/ 4479062 h 6857999"/>
              <a:gd name="connsiteX19" fmla="*/ 2 w 5329866"/>
              <a:gd name="connsiteY19" fmla="*/ 4479020 h 6857999"/>
              <a:gd name="connsiteX20" fmla="*/ 2 w 5329866"/>
              <a:gd name="connsiteY20" fmla="*/ 2451597 h 6857999"/>
              <a:gd name="connsiteX21" fmla="*/ 3670 w 5329866"/>
              <a:gd name="connsiteY21" fmla="*/ 2451597 h 6857999"/>
              <a:gd name="connsiteX22" fmla="*/ 0 w 5329866"/>
              <a:gd name="connsiteY22" fmla="*/ 2378939 h 6857999"/>
              <a:gd name="connsiteX23" fmla="*/ 1394668 w 5329866"/>
              <a:gd name="connsiteY23" fmla="*/ 35648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7999">
                <a:moveTo>
                  <a:pt x="1468669" y="0"/>
                </a:moveTo>
                <a:lnTo>
                  <a:pt x="3861198" y="0"/>
                </a:lnTo>
                <a:lnTo>
                  <a:pt x="3935198" y="35648"/>
                </a:lnTo>
                <a:cubicBezTo>
                  <a:pt x="4765925" y="486926"/>
                  <a:pt x="5329866" y="1367075"/>
                  <a:pt x="5329866" y="2378939"/>
                </a:cubicBezTo>
                <a:lnTo>
                  <a:pt x="5326197" y="2451597"/>
                </a:lnTo>
                <a:lnTo>
                  <a:pt x="5329866" y="2451597"/>
                </a:lnTo>
                <a:lnTo>
                  <a:pt x="5329866" y="4479062"/>
                </a:lnTo>
                <a:lnTo>
                  <a:pt x="5329866" y="4613614"/>
                </a:lnTo>
                <a:lnTo>
                  <a:pt x="5323072" y="4613614"/>
                </a:lnTo>
                <a:lnTo>
                  <a:pt x="5316108" y="4751536"/>
                </a:lnTo>
                <a:cubicBezTo>
                  <a:pt x="5230813" y="5591417"/>
                  <a:pt x="4755512" y="6316001"/>
                  <a:pt x="4074162" y="6741331"/>
                </a:cubicBezTo>
                <a:lnTo>
                  <a:pt x="3866902" y="6857999"/>
                </a:lnTo>
                <a:lnTo>
                  <a:pt x="1462965" y="6857999"/>
                </a:lnTo>
                <a:lnTo>
                  <a:pt x="1255705" y="6741331"/>
                </a:lnTo>
                <a:cubicBezTo>
                  <a:pt x="574355" y="6316001"/>
                  <a:pt x="99054" y="5591417"/>
                  <a:pt x="13759" y="4751536"/>
                </a:cubicBezTo>
                <a:lnTo>
                  <a:pt x="6794" y="4613614"/>
                </a:lnTo>
                <a:lnTo>
                  <a:pt x="2" y="4613614"/>
                </a:lnTo>
                <a:lnTo>
                  <a:pt x="2" y="4479104"/>
                </a:lnTo>
                <a:lnTo>
                  <a:pt x="0" y="4479062"/>
                </a:lnTo>
                <a:lnTo>
                  <a:pt x="2" y="4479020"/>
                </a:lnTo>
                <a:lnTo>
                  <a:pt x="2" y="2451597"/>
                </a:lnTo>
                <a:lnTo>
                  <a:pt x="3670" y="2451597"/>
                </a:lnTo>
                <a:lnTo>
                  <a:pt x="0" y="2378939"/>
                </a:lnTo>
                <a:cubicBezTo>
                  <a:pt x="0" y="1367075"/>
                  <a:pt x="563941" y="486926"/>
                  <a:pt x="1394668" y="35648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88BC5D-D10D-D2EE-8AE9-4CDCE46A2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3681" y="2404268"/>
            <a:ext cx="7217511" cy="2049462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8000" b="0" i="0" spc="100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223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DAB6B870-F337-8AB9-902B-76B31B88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39033"/>
            <a:ext cx="3478306" cy="3186954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50000"/>
              </a:lnSpc>
              <a:defRPr lang="en-US" sz="1600" b="1" i="0" spc="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5DAF62C-340B-6252-0BC2-3BFF3473E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0962" y="-801666"/>
            <a:ext cx="4667994" cy="7825231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</a:t>
            </a:r>
          </a:p>
          <a:p>
            <a:pPr lvl="0"/>
            <a:r>
              <a:rPr lang="en-US" dirty="0"/>
              <a:t>Thank 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  <a:p>
            <a:pPr lvl="0"/>
            <a:r>
              <a:rPr lang="en-US" dirty="0"/>
              <a:t>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FC1157C-46E6-2A07-1641-C8F8879492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0962" y="1467062"/>
            <a:ext cx="4667994" cy="2420772"/>
          </a:xfr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8500" b="0" spc="65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311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986A58D-6106-E01B-0BDC-2F992AD2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1B2C6-F3A6-F65F-DF38-0E3260469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358823"/>
            <a:ext cx="6644109" cy="6858000"/>
          </a:xfrm>
        </p:spPr>
        <p:txBody>
          <a:bodyPr anchor="t">
            <a:no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None/>
              <a:defRPr sz="76000" b="0" spc="1000">
                <a:solidFill>
                  <a:schemeClr val="accent1">
                    <a:alpha val="5000"/>
                  </a:schemeClr>
                </a:solidFill>
                <a:latin typeface="+mj-lt"/>
              </a:defRPr>
            </a:lvl1pPr>
            <a:lvl2pPr marL="457200" indent="0">
              <a:buNone/>
              <a:defRPr spc="1000">
                <a:latin typeface="Felix Titling" pitchFamily="82" charset="77"/>
              </a:defRPr>
            </a:lvl2pPr>
            <a:lvl3pPr marL="914400" indent="0">
              <a:buNone/>
              <a:defRPr spc="1000">
                <a:latin typeface="Felix Titling" pitchFamily="82" charset="77"/>
              </a:defRPr>
            </a:lvl3pPr>
            <a:lvl4pPr marL="1371600" indent="0">
              <a:buNone/>
              <a:defRPr spc="1000">
                <a:latin typeface="Felix Titling" pitchFamily="82" charset="77"/>
              </a:defRPr>
            </a:lvl4pPr>
            <a:lvl5pPr marL="1828800" indent="0">
              <a:buNone/>
              <a:defRPr spc="1000"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62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5014DBD-FC37-6FBB-AEBA-C826652821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4373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F62835A7-C3E7-285E-CDF2-A44B022CFA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3028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6194" y="2547296"/>
            <a:ext cx="2227344" cy="67781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AAD5CDF0-03F4-067C-A930-F9EEE3F0E3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462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1EA0E8C0-9652-ED9C-4CD9-6B72392D6DF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34369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0155057-5F64-A44D-EBB6-913EC89187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004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95532FA-0A0C-CF19-D640-F92609A78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26191" y="3225113"/>
            <a:ext cx="2227344" cy="270723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6A67D644-32E7-08DE-4A04-59BC59DA67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3536" y="697867"/>
            <a:ext cx="4344928" cy="5462266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736204"/>
          </a:xfrm>
        </p:spPr>
        <p:txBody>
          <a:bodyPr anchor="ctr">
            <a:noAutofit/>
          </a:bodyPr>
          <a:lstStyle>
            <a:lvl1pPr algn="ctr">
              <a:defRPr sz="8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1A91CD-FAA1-12A5-36FC-FB6877A5CF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7235" y="5501848"/>
            <a:ext cx="10515600" cy="135615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0" b="0" spc="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Master title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6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10349A9-96E5-48EF-811D-326560B8C1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5962964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E0689DF6-C6F5-534C-0D45-ED59D0031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60958"/>
            <a:ext cx="4085468" cy="5136084"/>
          </a:xfrm>
          <a:custGeom>
            <a:avLst/>
            <a:gdLst>
              <a:gd name="connsiteX0" fmla="*/ 2247899 w 4495799"/>
              <a:gd name="connsiteY0" fmla="*/ 0 h 5651934"/>
              <a:gd name="connsiteX1" fmla="*/ 4495799 w 4495799"/>
              <a:gd name="connsiteY1" fmla="*/ 2223551 h 5651934"/>
              <a:gd name="connsiteX2" fmla="*/ 4495799 w 4495799"/>
              <a:gd name="connsiteY2" fmla="*/ 5651934 h 5651934"/>
              <a:gd name="connsiteX3" fmla="*/ 0 w 4495799"/>
              <a:gd name="connsiteY3" fmla="*/ 5651934 h 5651934"/>
              <a:gd name="connsiteX4" fmla="*/ 0 w 4495799"/>
              <a:gd name="connsiteY4" fmla="*/ 2223531 h 5651934"/>
              <a:gd name="connsiteX5" fmla="*/ 11605 w 4495799"/>
              <a:gd name="connsiteY5" fmla="*/ 1996206 h 5651934"/>
              <a:gd name="connsiteX6" fmla="*/ 2247899 w 4495799"/>
              <a:gd name="connsiteY6" fmla="*/ 0 h 5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5799" h="5651934">
                <a:moveTo>
                  <a:pt x="2247899" y="0"/>
                </a:moveTo>
                <a:cubicBezTo>
                  <a:pt x="3489380" y="0"/>
                  <a:pt x="4495799" y="995518"/>
                  <a:pt x="4495799" y="2223551"/>
                </a:cubicBezTo>
                <a:lnTo>
                  <a:pt x="4495799" y="5651934"/>
                </a:lnTo>
                <a:lnTo>
                  <a:pt x="0" y="5651934"/>
                </a:lnTo>
                <a:lnTo>
                  <a:pt x="0" y="2223531"/>
                </a:lnTo>
                <a:lnTo>
                  <a:pt x="11605" y="1996206"/>
                </a:lnTo>
                <a:cubicBezTo>
                  <a:pt x="126720" y="874967"/>
                  <a:pt x="1084011" y="0"/>
                  <a:pt x="224789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B251253-703B-546E-AB34-52E0AE4AA6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571" y="3000733"/>
            <a:ext cx="5763227" cy="2996309"/>
          </a:xfrm>
        </p:spPr>
        <p:txBody>
          <a:bodyPr lIns="0" tIns="0" rIns="0" bIns="0"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192137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8E835A2-9A63-E732-F9E2-A4F4914B17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455" y="1834688"/>
            <a:ext cx="5310927" cy="723085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7CA4D69F-DA63-104E-3FB3-1F2D82C3B5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44466" y="1834688"/>
            <a:ext cx="5310927" cy="723085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 i="0" spc="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C404B5F-F158-CEF8-E5AF-9B7601510F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5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CAC50623-C141-FF48-2679-AD0F48D51D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5526" y="2557773"/>
            <a:ext cx="1772935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FAAA39D6-45B2-A7D3-5DC3-C2459FFFC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78310" y="2557773"/>
            <a:ext cx="1769072" cy="425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08456420-6A32-6316-DB13-BD852A1B7EC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44466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4006011E-82D1-0E59-8663-132BB94A82A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13537" y="2557773"/>
            <a:ext cx="1772935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979E2337-5EFF-E5EE-D81F-00E835015F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786321" y="2557773"/>
            <a:ext cx="1769072" cy="425705"/>
          </a:xfr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lIns="91440" tIns="91440" rIns="91440" bIns="9144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Master text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AB66CF5-0D1B-FF68-BB2E-8A5D28F0BC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455" y="2983478"/>
            <a:ext cx="1769071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2E7EFCE-36D7-CF86-2FEF-E3734FE9950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405295" y="2983478"/>
            <a:ext cx="1772935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6E1DCC08-6799-A1AC-28C2-A872BAF1E55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178463" y="2983478"/>
            <a:ext cx="1768919" cy="2707233"/>
          </a:xfrm>
          <a:ln>
            <a:solidFill>
              <a:schemeClr val="accent4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CE1BF705-AAB1-D537-2C0D-A795D1D4D17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4466" y="2983478"/>
            <a:ext cx="1769071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F504EFC-46D9-97D5-DA53-4D8EB52D134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013306" y="2983478"/>
            <a:ext cx="1772935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1231552-C2DF-2460-9DCB-33B1379D750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786474" y="2983478"/>
            <a:ext cx="1768919" cy="2707233"/>
          </a:xfrm>
          <a:ln>
            <a:solidFill>
              <a:schemeClr val="accent1"/>
            </a:solidFill>
          </a:ln>
        </p:spPr>
        <p:txBody>
          <a:bodyPr lIns="182880" tIns="182880" rIns="182880" bIns="18288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34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7B17915-F2EE-16C0-9704-0911520961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2064" y="1655064"/>
            <a:ext cx="11164824" cy="4599432"/>
          </a:xfrm>
        </p:spPr>
        <p:txBody>
          <a:bodyPr>
            <a:noAutofit/>
          </a:bodyPr>
          <a:lstStyle>
            <a:lvl1pPr>
              <a:defRPr sz="3200"/>
            </a:lvl1pPr>
            <a:lvl2pPr marL="457200" indent="0" algn="l">
              <a:buNone/>
              <a:defRPr sz="1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r>
              <a:rPr lang="en-US" dirty="0"/>
              <a:t>Smart Graphic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95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1553680"/>
          </a:xfrm>
        </p:spPr>
        <p:txBody>
          <a:bodyPr lIns="0" tIns="0" rIns="0" bIns="0" anchor="t"/>
          <a:lstStyle>
            <a:lvl1pPr algn="ctr"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2A29FDC8-4969-6E0E-767C-B89B08D3D23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2336" y="2195513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894B01F3-B2C5-4835-6EF9-A40EB06012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5389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9CE4F9C-B2A8-323E-0B57-0B8FD348FA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820511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9B260B4-D1BC-635B-D388-0E1A9CF2C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30848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470C7D3-57C4-0583-E642-C6AB3565F6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732902" y="2196231"/>
            <a:ext cx="1743075" cy="3884612"/>
          </a:xfrm>
          <a:noFill/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30000" b="0" spc="500" dirty="0">
                <a:ln>
                  <a:noFill/>
                </a:ln>
                <a:solidFill>
                  <a:srgbClr val="C16548">
                    <a:alpha val="10000"/>
                  </a:srgb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0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6978037E-3163-1C71-E997-16A7D05981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810474" y="2703910"/>
            <a:ext cx="1743062" cy="250334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575FF4D9-84C9-19DB-9830-B3FFCD6F52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-621792"/>
            <a:ext cx="12192000" cy="7825230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8500" b="0" spc="1000" baseline="0">
                <a:solidFill>
                  <a:schemeClr val="bg1">
                    <a:alpha val="1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Felix Titling" pitchFamily="82" charset="77"/>
              </a:defRPr>
            </a:lvl2pPr>
            <a:lvl3pPr marL="914400" indent="0">
              <a:buNone/>
              <a:defRPr>
                <a:latin typeface="Felix Titling" pitchFamily="82" charset="77"/>
              </a:defRPr>
            </a:lvl3pPr>
            <a:lvl4pPr marL="1371600" indent="0">
              <a:buNone/>
              <a:defRPr>
                <a:latin typeface="Felix Titling" pitchFamily="82" charset="77"/>
              </a:defRPr>
            </a:lvl4pPr>
            <a:lvl5pPr marL="1828800" indent="0">
              <a:buNone/>
              <a:defRPr>
                <a:latin typeface="Felix Titling" pitchFamily="82" charset="77"/>
              </a:defRPr>
            </a:lvl5pPr>
          </a:lstStyle>
          <a:p>
            <a:pPr lvl="0"/>
            <a:r>
              <a:rPr lang="en-US" dirty="0"/>
              <a:t>Master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78CB881-B4B6-F9E5-06B7-B87D6D5300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31067" y="-2"/>
            <a:ext cx="5329866" cy="6858002"/>
          </a:xfrm>
          <a:custGeom>
            <a:avLst/>
            <a:gdLst>
              <a:gd name="connsiteX0" fmla="*/ 1468671 w 5329866"/>
              <a:gd name="connsiteY0" fmla="*/ 0 h 6858002"/>
              <a:gd name="connsiteX1" fmla="*/ 3861196 w 5329866"/>
              <a:gd name="connsiteY1" fmla="*/ 0 h 6858002"/>
              <a:gd name="connsiteX2" fmla="*/ 3935199 w 5329866"/>
              <a:gd name="connsiteY2" fmla="*/ 35649 h 6858002"/>
              <a:gd name="connsiteX3" fmla="*/ 5329866 w 5329866"/>
              <a:gd name="connsiteY3" fmla="*/ 2378940 h 6858002"/>
              <a:gd name="connsiteX4" fmla="*/ 5326197 w 5329866"/>
              <a:gd name="connsiteY4" fmla="*/ 2451598 h 6858002"/>
              <a:gd name="connsiteX5" fmla="*/ 5329866 w 5329866"/>
              <a:gd name="connsiteY5" fmla="*/ 2451598 h 6858002"/>
              <a:gd name="connsiteX6" fmla="*/ 5329866 w 5329866"/>
              <a:gd name="connsiteY6" fmla="*/ 4479063 h 6858002"/>
              <a:gd name="connsiteX7" fmla="*/ 5329866 w 5329866"/>
              <a:gd name="connsiteY7" fmla="*/ 4613615 h 6858002"/>
              <a:gd name="connsiteX8" fmla="*/ 5323072 w 5329866"/>
              <a:gd name="connsiteY8" fmla="*/ 4613615 h 6858002"/>
              <a:gd name="connsiteX9" fmla="*/ 5316108 w 5329866"/>
              <a:gd name="connsiteY9" fmla="*/ 4751537 h 6858002"/>
              <a:gd name="connsiteX10" fmla="*/ 4074162 w 5329866"/>
              <a:gd name="connsiteY10" fmla="*/ 6741332 h 6858002"/>
              <a:gd name="connsiteX11" fmla="*/ 3866899 w 5329866"/>
              <a:gd name="connsiteY11" fmla="*/ 6858002 h 6858002"/>
              <a:gd name="connsiteX12" fmla="*/ 1462968 w 5329866"/>
              <a:gd name="connsiteY12" fmla="*/ 6858002 h 6858002"/>
              <a:gd name="connsiteX13" fmla="*/ 1255705 w 5329866"/>
              <a:gd name="connsiteY13" fmla="*/ 6741332 h 6858002"/>
              <a:gd name="connsiteX14" fmla="*/ 13759 w 5329866"/>
              <a:gd name="connsiteY14" fmla="*/ 4751537 h 6858002"/>
              <a:gd name="connsiteX15" fmla="*/ 6794 w 5329866"/>
              <a:gd name="connsiteY15" fmla="*/ 4613615 h 6858002"/>
              <a:gd name="connsiteX16" fmla="*/ 2 w 5329866"/>
              <a:gd name="connsiteY16" fmla="*/ 4613615 h 6858002"/>
              <a:gd name="connsiteX17" fmla="*/ 2 w 5329866"/>
              <a:gd name="connsiteY17" fmla="*/ 4479105 h 6858002"/>
              <a:gd name="connsiteX18" fmla="*/ 0 w 5329866"/>
              <a:gd name="connsiteY18" fmla="*/ 4479063 h 6858002"/>
              <a:gd name="connsiteX19" fmla="*/ 2 w 5329866"/>
              <a:gd name="connsiteY19" fmla="*/ 4479021 h 6858002"/>
              <a:gd name="connsiteX20" fmla="*/ 2 w 5329866"/>
              <a:gd name="connsiteY20" fmla="*/ 2451598 h 6858002"/>
              <a:gd name="connsiteX21" fmla="*/ 3670 w 5329866"/>
              <a:gd name="connsiteY21" fmla="*/ 2451598 h 6858002"/>
              <a:gd name="connsiteX22" fmla="*/ 0 w 5329866"/>
              <a:gd name="connsiteY22" fmla="*/ 2378940 h 6858002"/>
              <a:gd name="connsiteX23" fmla="*/ 1394668 w 5329866"/>
              <a:gd name="connsiteY23" fmla="*/ 35649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29866" h="6858002">
                <a:moveTo>
                  <a:pt x="1468671" y="0"/>
                </a:moveTo>
                <a:lnTo>
                  <a:pt x="3861196" y="0"/>
                </a:lnTo>
                <a:lnTo>
                  <a:pt x="3935199" y="35649"/>
                </a:lnTo>
                <a:cubicBezTo>
                  <a:pt x="4765925" y="486927"/>
                  <a:pt x="5329866" y="1367076"/>
                  <a:pt x="5329866" y="2378940"/>
                </a:cubicBezTo>
                <a:lnTo>
                  <a:pt x="5326197" y="2451598"/>
                </a:lnTo>
                <a:lnTo>
                  <a:pt x="5329866" y="2451598"/>
                </a:lnTo>
                <a:lnTo>
                  <a:pt x="5329866" y="4479063"/>
                </a:lnTo>
                <a:lnTo>
                  <a:pt x="5329866" y="4613615"/>
                </a:lnTo>
                <a:lnTo>
                  <a:pt x="5323072" y="4613615"/>
                </a:lnTo>
                <a:lnTo>
                  <a:pt x="5316108" y="4751537"/>
                </a:lnTo>
                <a:cubicBezTo>
                  <a:pt x="5230813" y="5591419"/>
                  <a:pt x="4755512" y="6316003"/>
                  <a:pt x="4074162" y="6741332"/>
                </a:cubicBezTo>
                <a:lnTo>
                  <a:pt x="3866899" y="6858002"/>
                </a:lnTo>
                <a:lnTo>
                  <a:pt x="1462968" y="6858002"/>
                </a:lnTo>
                <a:lnTo>
                  <a:pt x="1255705" y="6741332"/>
                </a:lnTo>
                <a:cubicBezTo>
                  <a:pt x="574355" y="6316003"/>
                  <a:pt x="99054" y="5591419"/>
                  <a:pt x="13759" y="4751537"/>
                </a:cubicBezTo>
                <a:lnTo>
                  <a:pt x="6794" y="4613615"/>
                </a:lnTo>
                <a:lnTo>
                  <a:pt x="2" y="4613615"/>
                </a:lnTo>
                <a:lnTo>
                  <a:pt x="2" y="4479105"/>
                </a:lnTo>
                <a:lnTo>
                  <a:pt x="0" y="4479063"/>
                </a:lnTo>
                <a:lnTo>
                  <a:pt x="2" y="4479021"/>
                </a:lnTo>
                <a:lnTo>
                  <a:pt x="2" y="2451598"/>
                </a:lnTo>
                <a:lnTo>
                  <a:pt x="3670" y="2451598"/>
                </a:lnTo>
                <a:lnTo>
                  <a:pt x="0" y="2378940"/>
                </a:lnTo>
                <a:cubicBezTo>
                  <a:pt x="0" y="1367076"/>
                  <a:pt x="563941" y="486927"/>
                  <a:pt x="1394668" y="3564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 b="0" i="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B731088F-47E0-33BA-856D-6E68D4A69A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4054639"/>
            <a:ext cx="12192000" cy="996696"/>
          </a:xfrm>
        </p:spPr>
        <p:txBody>
          <a:bodyPr vert="horz" lIns="0" tIns="0" rIns="0" bIns="0" rtlCol="0" anchor="t">
            <a:noAutofit/>
          </a:bodyPr>
          <a:lstStyle>
            <a:lvl1pPr algn="ctr">
              <a:defRPr lang="en-US" sz="8500" b="0" i="0" spc="10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Master Title</a:t>
            </a:r>
          </a:p>
        </p:txBody>
      </p:sp>
    </p:spTree>
    <p:extLst>
      <p:ext uri="{BB962C8B-B14F-4D97-AF65-F5344CB8AC3E}">
        <p14:creationId xmlns:p14="http://schemas.microsoft.com/office/powerpoint/2010/main" val="188285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6C06-E9E1-16BE-139D-B69DCBBD28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0572" y="1188358"/>
            <a:ext cx="6099858" cy="1335273"/>
          </a:xfrm>
        </p:spPr>
        <p:txBody>
          <a:bodyPr lIns="0" tIns="0" rIns="0" bIns="0" anchor="t">
            <a:noAutofit/>
          </a:bodyPr>
          <a:lstStyle>
            <a:lvl1pPr>
              <a:defRPr sz="550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897E40-8096-E77D-E61A-A0AAC64EA41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38481" y="581371"/>
            <a:ext cx="3884344" cy="5415673"/>
          </a:xfrm>
          <a:custGeom>
            <a:avLst/>
            <a:gdLst>
              <a:gd name="connsiteX0" fmla="*/ 1942453 w 3884344"/>
              <a:gd name="connsiteY0" fmla="*/ 0 h 5415673"/>
              <a:gd name="connsiteX1" fmla="*/ 3874878 w 3884344"/>
              <a:gd name="connsiteY1" fmla="*/ 1743849 h 5415673"/>
              <a:gd name="connsiteX2" fmla="*/ 3884344 w 3884344"/>
              <a:gd name="connsiteY2" fmla="*/ 1931324 h 5415673"/>
              <a:gd name="connsiteX3" fmla="*/ 3884344 w 3884344"/>
              <a:gd name="connsiteY3" fmla="*/ 1953581 h 5415673"/>
              <a:gd name="connsiteX4" fmla="*/ 3882232 w 3884344"/>
              <a:gd name="connsiteY4" fmla="*/ 1995413 h 5415673"/>
              <a:gd name="connsiteX5" fmla="*/ 3884344 w 3884344"/>
              <a:gd name="connsiteY5" fmla="*/ 1995413 h 5415673"/>
              <a:gd name="connsiteX6" fmla="*/ 3884344 w 3884344"/>
              <a:gd name="connsiteY6" fmla="*/ 3571294 h 5415673"/>
              <a:gd name="connsiteX7" fmla="*/ 3879954 w 3884344"/>
              <a:gd name="connsiteY7" fmla="*/ 3571294 h 5415673"/>
              <a:gd name="connsiteX8" fmla="*/ 3874878 w 3884344"/>
              <a:gd name="connsiteY8" fmla="*/ 3671825 h 5415673"/>
              <a:gd name="connsiteX9" fmla="*/ 1942453 w 3884344"/>
              <a:gd name="connsiteY9" fmla="*/ 5415673 h 5415673"/>
              <a:gd name="connsiteX10" fmla="*/ 10029 w 3884344"/>
              <a:gd name="connsiteY10" fmla="*/ 3671825 h 5415673"/>
              <a:gd name="connsiteX11" fmla="*/ 4952 w 3884344"/>
              <a:gd name="connsiteY11" fmla="*/ 3571294 h 5415673"/>
              <a:gd name="connsiteX12" fmla="*/ 2 w 3884344"/>
              <a:gd name="connsiteY12" fmla="*/ 3571294 h 5415673"/>
              <a:gd name="connsiteX13" fmla="*/ 2 w 3884344"/>
              <a:gd name="connsiteY13" fmla="*/ 3473251 h 5415673"/>
              <a:gd name="connsiteX14" fmla="*/ 0 w 3884344"/>
              <a:gd name="connsiteY14" fmla="*/ 3473220 h 5415673"/>
              <a:gd name="connsiteX15" fmla="*/ 2 w 3884344"/>
              <a:gd name="connsiteY15" fmla="*/ 3473189 h 5415673"/>
              <a:gd name="connsiteX16" fmla="*/ 2 w 3884344"/>
              <a:gd name="connsiteY16" fmla="*/ 1995413 h 5415673"/>
              <a:gd name="connsiteX17" fmla="*/ 2675 w 3884344"/>
              <a:gd name="connsiteY17" fmla="*/ 1995413 h 5415673"/>
              <a:gd name="connsiteX18" fmla="*/ 0 w 3884344"/>
              <a:gd name="connsiteY18" fmla="*/ 1942453 h 5415673"/>
              <a:gd name="connsiteX19" fmla="*/ 1942453 w 3884344"/>
              <a:gd name="connsiteY19" fmla="*/ 0 h 541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84344" h="5415673">
                <a:moveTo>
                  <a:pt x="1942453" y="0"/>
                </a:moveTo>
                <a:cubicBezTo>
                  <a:pt x="2948191" y="0"/>
                  <a:pt x="3775405" y="764355"/>
                  <a:pt x="3874878" y="1743849"/>
                </a:cubicBezTo>
                <a:lnTo>
                  <a:pt x="3884344" y="1931324"/>
                </a:lnTo>
                <a:lnTo>
                  <a:pt x="3884344" y="1953581"/>
                </a:lnTo>
                <a:lnTo>
                  <a:pt x="3882232" y="1995413"/>
                </a:lnTo>
                <a:lnTo>
                  <a:pt x="3884344" y="1995413"/>
                </a:lnTo>
                <a:lnTo>
                  <a:pt x="3884344" y="3571294"/>
                </a:lnTo>
                <a:lnTo>
                  <a:pt x="3879954" y="3571294"/>
                </a:lnTo>
                <a:lnTo>
                  <a:pt x="3874878" y="3671825"/>
                </a:lnTo>
                <a:cubicBezTo>
                  <a:pt x="3775404" y="4651319"/>
                  <a:pt x="2948192" y="5415673"/>
                  <a:pt x="1942453" y="5415673"/>
                </a:cubicBezTo>
                <a:cubicBezTo>
                  <a:pt x="936714" y="5415673"/>
                  <a:pt x="109502" y="4651319"/>
                  <a:pt x="10029" y="3671825"/>
                </a:cubicBezTo>
                <a:lnTo>
                  <a:pt x="4952" y="3571294"/>
                </a:lnTo>
                <a:lnTo>
                  <a:pt x="2" y="3571294"/>
                </a:lnTo>
                <a:lnTo>
                  <a:pt x="2" y="3473251"/>
                </a:lnTo>
                <a:lnTo>
                  <a:pt x="0" y="3473220"/>
                </a:lnTo>
                <a:lnTo>
                  <a:pt x="2" y="3473189"/>
                </a:lnTo>
                <a:lnTo>
                  <a:pt x="2" y="1995413"/>
                </a:lnTo>
                <a:lnTo>
                  <a:pt x="2675" y="1995413"/>
                </a:lnTo>
                <a:lnTo>
                  <a:pt x="0" y="1942453"/>
                </a:lnTo>
                <a:cubicBezTo>
                  <a:pt x="0" y="869666"/>
                  <a:pt x="869666" y="0"/>
                  <a:pt x="1942453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b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14DEE6-A86D-4699-E6EF-CE6745F5D4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571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68EE5CA-4729-4FEA-F1BC-F976BEEBC48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73609" y="3000733"/>
            <a:ext cx="2916821" cy="42826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1" i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A3BC7A6-D12C-160A-CB5C-E556052508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590571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DF7BAB-7F6A-3D7B-F8A9-D7C4BD1D3B6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773609" y="3530279"/>
            <a:ext cx="2916821" cy="2466764"/>
          </a:xfrm>
        </p:spPr>
        <p:txBody>
          <a:bodyPr lIns="0" tIns="0" rIns="0" bIns="0">
            <a:noAutofit/>
          </a:bodyPr>
          <a:lstStyle>
            <a:lvl1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 sz="1200" b="0" i="0" spc="50" baseline="0">
                <a:solidFill>
                  <a:srgbClr val="C16548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560A5-5844-81D4-98B4-29211FD2EA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FB1A8-4CF1-35AB-0707-AEAF88714AC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2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94F4E-FF39-0408-C3C6-A986750D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1" y="365125"/>
            <a:ext cx="109150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616EB-5E9D-04D9-F6DC-33F7E5BB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460" y="1825625"/>
            <a:ext cx="109150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C11A-4AAF-B1E1-B1F3-67C0A55E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033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fld id="{295C7AAE-A677-454A-8BDB-62A0650ACE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3DBDAD-8830-10AA-86C7-A42D12292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46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200" b="0" i="0" spc="50" baseline="0">
                <a:solidFill>
                  <a:schemeClr val="accent2">
                    <a:lumMod val="9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11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i="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E2BA17D9-27B4-759D-72BB-82EA7FEC91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4409" b="33407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EF959-C7A3-CC60-CCF7-C1CBF03317D6}"/>
              </a:ext>
            </a:extLst>
          </p:cNvPr>
          <p:cNvSpPr txBox="1"/>
          <p:nvPr/>
        </p:nvSpPr>
        <p:spPr>
          <a:xfrm>
            <a:off x="329184" y="634490"/>
            <a:ext cx="113019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rgbClr val="FFCE00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Mc Donald’s</a:t>
            </a:r>
          </a:p>
        </p:txBody>
      </p:sp>
    </p:spTree>
    <p:extLst>
      <p:ext uri="{BB962C8B-B14F-4D97-AF65-F5344CB8AC3E}">
        <p14:creationId xmlns:p14="http://schemas.microsoft.com/office/powerpoint/2010/main" val="92712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E2BA17D9-27B4-759D-72BB-82EA7FEC91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24409" b="33407"/>
          <a:stretch/>
        </p:blipFill>
        <p:spPr>
          <a:xfrm>
            <a:off x="-4138863" y="0"/>
            <a:ext cx="12191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2EF959-C7A3-CC60-CCF7-C1CBF03317D6}"/>
              </a:ext>
            </a:extLst>
          </p:cNvPr>
          <p:cNvSpPr txBox="1"/>
          <p:nvPr/>
        </p:nvSpPr>
        <p:spPr>
          <a:xfrm>
            <a:off x="-11807310" y="249480"/>
            <a:ext cx="113019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0" dirty="0">
                <a:solidFill>
                  <a:srgbClr val="FFCE00"/>
                </a:solidFill>
                <a:latin typeface="Arial Rounded MT Bold" panose="020F07040305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Mc Donald’s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E3C97F-B9ED-1D71-9460-83CDC533FA74}"/>
              </a:ext>
            </a:extLst>
          </p:cNvPr>
          <p:cNvSpPr txBox="1"/>
          <p:nvPr/>
        </p:nvSpPr>
        <p:spPr>
          <a:xfrm>
            <a:off x="8349915" y="851056"/>
            <a:ext cx="3657600" cy="542942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McDonald's Corporation is an American multinational fast-food chain, founded in 1940 as a restaurant operated by Richard and Maurice McDonald, in San Bernardino, California, United States.</a:t>
            </a:r>
            <a:endParaRPr lang="en-US" sz="2800" spc="500" dirty="0">
              <a:solidFill>
                <a:srgbClr val="C16548">
                  <a:alpha val="5000"/>
                </a:srgbClr>
              </a:solidFill>
              <a:latin typeface="Felix Titling"/>
            </a:endParaRPr>
          </a:p>
        </p:txBody>
      </p:sp>
    </p:spTree>
    <p:extLst>
      <p:ext uri="{BB962C8B-B14F-4D97-AF65-F5344CB8AC3E}">
        <p14:creationId xmlns:p14="http://schemas.microsoft.com/office/powerpoint/2010/main" val="172384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cdonald's sign against a blue sky&#10;&#10;Description automatically generated">
            <a:extLst>
              <a:ext uri="{FF2B5EF4-FFF2-40B4-BE49-F238E27FC236}">
                <a16:creationId xmlns:a16="http://schemas.microsoft.com/office/drawing/2014/main" id="{6718B808-2B69-546C-18B8-3C362ABC3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32" b="204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034C14-D01A-359A-A780-C49A98BA7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3180608"/>
              </p:ext>
            </p:extLst>
          </p:nvPr>
        </p:nvGraphicFramePr>
        <p:xfrm>
          <a:off x="121107" y="2607458"/>
          <a:ext cx="11970630" cy="2782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F6883257-165F-9122-885F-B0A5B15365B2}"/>
              </a:ext>
            </a:extLst>
          </p:cNvPr>
          <p:cNvSpPr txBox="1">
            <a:spLocks/>
          </p:cNvSpPr>
          <p:nvPr/>
        </p:nvSpPr>
        <p:spPr>
          <a:xfrm>
            <a:off x="638460" y="864413"/>
            <a:ext cx="10915076" cy="155368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1000" baseline="0">
                <a:ln>
                  <a:noFill/>
                </a:ln>
                <a:solidFill>
                  <a:srgbClr val="CB6E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25000"/>
                  </a:schemeClr>
                </a:solidFill>
              </a:rPr>
              <a:t>OUR VALUES</a:t>
            </a:r>
          </a:p>
        </p:txBody>
      </p:sp>
    </p:spTree>
    <p:extLst>
      <p:ext uri="{BB962C8B-B14F-4D97-AF65-F5344CB8AC3E}">
        <p14:creationId xmlns:p14="http://schemas.microsoft.com/office/powerpoint/2010/main" val="3315400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45000" decel="5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ign with a large yellow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D73F790-6CBF-104A-777F-0AAFB21FE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6181" t="27293" b="422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852636-5294-0691-0EB4-E00896ECF2ED}"/>
              </a:ext>
            </a:extLst>
          </p:cNvPr>
          <p:cNvSpPr/>
          <p:nvPr/>
        </p:nvSpPr>
        <p:spPr>
          <a:xfrm>
            <a:off x="8817066" y="11747855"/>
            <a:ext cx="2227344" cy="2461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263A75-F2CD-EE09-BAF3-E03D0C26A70A}"/>
              </a:ext>
            </a:extLst>
          </p:cNvPr>
          <p:cNvSpPr/>
          <p:nvPr/>
        </p:nvSpPr>
        <p:spPr>
          <a:xfrm>
            <a:off x="5889758" y="10425637"/>
            <a:ext cx="2227344" cy="2461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6AB544-DD2C-F86A-F560-5F930B22BFFC}"/>
              </a:ext>
            </a:extLst>
          </p:cNvPr>
          <p:cNvSpPr/>
          <p:nvPr/>
        </p:nvSpPr>
        <p:spPr>
          <a:xfrm>
            <a:off x="2952515" y="9293534"/>
            <a:ext cx="2227344" cy="2461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2BDC18-BBEF-FA02-7297-C9FE8BDF6FC6}"/>
              </a:ext>
            </a:extLst>
          </p:cNvPr>
          <p:cNvSpPr/>
          <p:nvPr/>
        </p:nvSpPr>
        <p:spPr>
          <a:xfrm>
            <a:off x="306004" y="7872543"/>
            <a:ext cx="2227344" cy="2461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DE7D47-0AA4-4FAF-E6F6-290D0E8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Services</a:t>
            </a:r>
          </a:p>
        </p:txBody>
      </p:sp>
      <p:pic>
        <p:nvPicPr>
          <p:cNvPr id="18" name="Picture Placeholder 17" descr="Takeaway with solid fill">
            <a:extLst>
              <a:ext uri="{FF2B5EF4-FFF2-40B4-BE49-F238E27FC236}">
                <a16:creationId xmlns:a16="http://schemas.microsoft.com/office/drawing/2014/main" id="{CD187774-6ADB-4DE4-13DC-40D123E4636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94751" y="8346434"/>
            <a:ext cx="685800" cy="685800"/>
          </a:xfrm>
        </p:spPr>
      </p:pic>
      <p:pic>
        <p:nvPicPr>
          <p:cNvPr id="20" name="Picture Placeholder 19" descr="Person eating outline">
            <a:extLst>
              <a:ext uri="{FF2B5EF4-FFF2-40B4-BE49-F238E27FC236}">
                <a16:creationId xmlns:a16="http://schemas.microsoft.com/office/drawing/2014/main" id="{7E440645-225C-A495-3796-F50752D488B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534372" y="9767426"/>
            <a:ext cx="685800" cy="685800"/>
          </a:xfrm>
        </p:spPr>
      </p:pic>
      <p:pic>
        <p:nvPicPr>
          <p:cNvPr id="22" name="Picture Placeholder 21" descr="Burger and drink with solid fill">
            <a:extLst>
              <a:ext uri="{FF2B5EF4-FFF2-40B4-BE49-F238E27FC236}">
                <a16:creationId xmlns:a16="http://schemas.microsoft.com/office/drawing/2014/main" id="{C734FDE2-A083-C196-BF74-7659F6F4F08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430278" y="10899530"/>
            <a:ext cx="685800" cy="685800"/>
          </a:xfrm>
        </p:spPr>
      </p:pic>
      <p:pic>
        <p:nvPicPr>
          <p:cNvPr id="24" name="Picture Placeholder 23" descr="Car with solid fill">
            <a:extLst>
              <a:ext uri="{FF2B5EF4-FFF2-40B4-BE49-F238E27FC236}">
                <a16:creationId xmlns:a16="http://schemas.microsoft.com/office/drawing/2014/main" id="{014DE197-C3BA-F6B3-76D8-091FDBC2F2E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326190" y="12292902"/>
            <a:ext cx="685800" cy="6858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DD750-113F-552A-76BE-A45D3B116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359" y="9273732"/>
            <a:ext cx="1233469" cy="430688"/>
          </a:xfrm>
        </p:spPr>
        <p:txBody>
          <a:bodyPr/>
          <a:lstStyle/>
          <a:p>
            <a:r>
              <a:rPr lang="pt-BR" dirty="0">
                <a:solidFill>
                  <a:srgbClr val="EFE9E7"/>
                </a:solidFill>
              </a:rPr>
              <a:t>Takeout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957189-E242-4F90-CEC8-0EF45532016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34372" y="10625716"/>
            <a:ext cx="2227344" cy="430688"/>
          </a:xfrm>
        </p:spPr>
        <p:txBody>
          <a:bodyPr/>
          <a:lstStyle/>
          <a:p>
            <a:r>
              <a:rPr lang="en-US" dirty="0">
                <a:solidFill>
                  <a:srgbClr val="EFE9E7"/>
                </a:solidFill>
              </a:rPr>
              <a:t>Dine-in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B93739-F3CF-F1AC-5988-DAA79642D8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30282" y="11757820"/>
            <a:ext cx="2227344" cy="430688"/>
          </a:xfrm>
        </p:spPr>
        <p:txBody>
          <a:bodyPr/>
          <a:lstStyle/>
          <a:p>
            <a:r>
              <a:rPr lang="en-US" dirty="0">
                <a:solidFill>
                  <a:srgbClr val="EFE9E7"/>
                </a:solidFill>
              </a:rPr>
              <a:t>Delivery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B3B460-7E37-57DB-683F-AA8F3764AA8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26192" y="13151192"/>
            <a:ext cx="2227344" cy="430688"/>
          </a:xfrm>
        </p:spPr>
        <p:txBody>
          <a:bodyPr/>
          <a:lstStyle/>
          <a:p>
            <a:r>
              <a:rPr lang="en-US" dirty="0">
                <a:solidFill>
                  <a:srgbClr val="EFE9E7"/>
                </a:solidFill>
              </a:rPr>
              <a:t>Drive</a:t>
            </a:r>
            <a:r>
              <a:rPr lang="en-US" dirty="0"/>
              <a:t> </a:t>
            </a:r>
            <a:r>
              <a:rPr lang="en-US" dirty="0">
                <a:solidFill>
                  <a:srgbClr val="EFE9E7"/>
                </a:solidFill>
              </a:rPr>
              <a:t>Thru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93EA4-ADA3-5220-BB00-52821F87DC0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ign with a large yellow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D73F790-6CBF-104A-777F-0AAFB21FE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6181" t="27293" b="422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852636-5294-0691-0EB4-E00896ECF2ED}"/>
              </a:ext>
            </a:extLst>
          </p:cNvPr>
          <p:cNvSpPr/>
          <p:nvPr/>
        </p:nvSpPr>
        <p:spPr>
          <a:xfrm>
            <a:off x="8817066" y="1994266"/>
            <a:ext cx="2227344" cy="2461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263A75-F2CD-EE09-BAF3-E03D0C26A70A}"/>
              </a:ext>
            </a:extLst>
          </p:cNvPr>
          <p:cNvSpPr/>
          <p:nvPr/>
        </p:nvSpPr>
        <p:spPr>
          <a:xfrm>
            <a:off x="5889758" y="2065420"/>
            <a:ext cx="2227344" cy="2461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6AB544-DD2C-F86A-F560-5F930B22BFFC}"/>
              </a:ext>
            </a:extLst>
          </p:cNvPr>
          <p:cNvSpPr/>
          <p:nvPr/>
        </p:nvSpPr>
        <p:spPr>
          <a:xfrm>
            <a:off x="2952515" y="2065421"/>
            <a:ext cx="2227344" cy="2461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2BDC18-BBEF-FA02-7297-C9FE8BDF6FC6}"/>
              </a:ext>
            </a:extLst>
          </p:cNvPr>
          <p:cNvSpPr/>
          <p:nvPr/>
        </p:nvSpPr>
        <p:spPr>
          <a:xfrm>
            <a:off x="182625" y="2065422"/>
            <a:ext cx="2227344" cy="2461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0DE7D47-0AA4-4FAF-E6F6-290D0E89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br>
              <a:rPr lang="en-US" dirty="0"/>
            </a:br>
            <a:endParaRPr lang="en-US" dirty="0"/>
          </a:p>
        </p:txBody>
      </p:sp>
      <p:pic>
        <p:nvPicPr>
          <p:cNvPr id="18" name="Picture Placeholder 17" descr="Takeaway with solid fill">
            <a:extLst>
              <a:ext uri="{FF2B5EF4-FFF2-40B4-BE49-F238E27FC236}">
                <a16:creationId xmlns:a16="http://schemas.microsoft.com/office/drawing/2014/main" id="{CD187774-6ADB-4DE4-13DC-40D123E4636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71372" y="2539313"/>
            <a:ext cx="685800" cy="685800"/>
          </a:xfrm>
        </p:spPr>
      </p:pic>
      <p:pic>
        <p:nvPicPr>
          <p:cNvPr id="20" name="Picture Placeholder 19" descr="Person eating outline">
            <a:extLst>
              <a:ext uri="{FF2B5EF4-FFF2-40B4-BE49-F238E27FC236}">
                <a16:creationId xmlns:a16="http://schemas.microsoft.com/office/drawing/2014/main" id="{7E440645-225C-A495-3796-F50752D488B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pic>
        <p:nvPicPr>
          <p:cNvPr id="22" name="Picture Placeholder 21" descr="Burger and drink with solid fill">
            <a:extLst>
              <a:ext uri="{FF2B5EF4-FFF2-40B4-BE49-F238E27FC236}">
                <a16:creationId xmlns:a16="http://schemas.microsoft.com/office/drawing/2014/main" id="{C734FDE2-A083-C196-BF74-7659F6F4F08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430278" y="2539313"/>
            <a:ext cx="685800" cy="685800"/>
          </a:xfrm>
        </p:spPr>
      </p:pic>
      <p:pic>
        <p:nvPicPr>
          <p:cNvPr id="24" name="Picture Placeholder 23" descr="Car with solid fill">
            <a:extLst>
              <a:ext uri="{FF2B5EF4-FFF2-40B4-BE49-F238E27FC236}">
                <a16:creationId xmlns:a16="http://schemas.microsoft.com/office/drawing/2014/main" id="{014DE197-C3BA-F6B3-76D8-091FDBC2F2E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DD750-113F-552A-76BE-A45D3B116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980" y="3466611"/>
            <a:ext cx="1233469" cy="430688"/>
          </a:xfrm>
        </p:spPr>
        <p:txBody>
          <a:bodyPr/>
          <a:lstStyle/>
          <a:p>
            <a:r>
              <a:rPr lang="pt-BR" dirty="0">
                <a:solidFill>
                  <a:srgbClr val="EFE9E7"/>
                </a:solidFill>
              </a:rPr>
              <a:t>Takeout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957189-E242-4F90-CEC8-0EF45532016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>
                <a:solidFill>
                  <a:srgbClr val="EFE9E7"/>
                </a:solidFill>
              </a:rPr>
              <a:t>Dine-in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B93739-F3CF-F1AC-5988-DAA79642D8A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>
                <a:solidFill>
                  <a:srgbClr val="EFE9E7"/>
                </a:solidFill>
              </a:rPr>
              <a:t>Delivery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B3B460-7E37-57DB-683F-AA8F3764AA8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solidFill>
                  <a:srgbClr val="EFE9E7"/>
                </a:solidFill>
              </a:rPr>
              <a:t>Drive</a:t>
            </a:r>
            <a:r>
              <a:rPr lang="en-US" dirty="0"/>
              <a:t> </a:t>
            </a:r>
            <a:r>
              <a:rPr lang="en-US" dirty="0">
                <a:solidFill>
                  <a:srgbClr val="EFE9E7"/>
                </a:solidFill>
              </a:rPr>
              <a:t>Thru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93EA4-ADA3-5220-BB00-52821F87DC0F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11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cdonald's sign against a blue sky&#10;&#10;Description automatically generated">
            <a:extLst>
              <a:ext uri="{FF2B5EF4-FFF2-40B4-BE49-F238E27FC236}">
                <a16:creationId xmlns:a16="http://schemas.microsoft.com/office/drawing/2014/main" id="{03392931-9C1E-AD9B-5144-D352281C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</a:blip>
          <a:srcRect l="25714" r="-1741" b="22366"/>
          <a:stretch/>
        </p:blipFill>
        <p:spPr>
          <a:xfrm>
            <a:off x="-1" y="-2"/>
            <a:ext cx="12540343" cy="685800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6188A5F-DDAF-E6EA-05B4-61455D9C7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547512"/>
              </p:ext>
            </p:extLst>
          </p:nvPr>
        </p:nvGraphicFramePr>
        <p:xfrm>
          <a:off x="767443" y="1126671"/>
          <a:ext cx="10793185" cy="5127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6965567-7C66-5710-2C9C-00CE4DA604BA}"/>
              </a:ext>
            </a:extLst>
          </p:cNvPr>
          <p:cNvSpPr txBox="1"/>
          <p:nvPr/>
        </p:nvSpPr>
        <p:spPr>
          <a:xfrm>
            <a:off x="571500" y="359229"/>
            <a:ext cx="11103429" cy="963385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ctr" rtl="0">
              <a:defRPr sz="2200" b="0" i="0" u="none" strike="noStrike" kern="1200" cap="none" spc="0" normalizeH="0" baseline="0">
                <a:solidFill>
                  <a:srgbClr val="000000">
                    <a:lumMod val="95000"/>
                    <a:lumOff val="5000"/>
                  </a:srgbClr>
                </a:solidFill>
                <a:latin typeface="+mj-lt"/>
                <a:ea typeface="+mj-ea"/>
                <a:cs typeface="+mj-cs"/>
              </a:defRPr>
            </a:pPr>
            <a:r>
              <a:rPr lang="en-US" sz="4000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Market Price &amp; Market Cap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14274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ign with a large yellow and white logo&#10;&#10;Description automatically generated with medium confidence">
            <a:extLst>
              <a:ext uri="{FF2B5EF4-FFF2-40B4-BE49-F238E27FC236}">
                <a16:creationId xmlns:a16="http://schemas.microsoft.com/office/drawing/2014/main" id="{A8767682-010A-D851-FBCD-BF663BF340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6181" t="27293" b="4223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725F3B-4018-ADF8-4D41-87192174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2551"/>
            <a:ext cx="12192000" cy="1553680"/>
          </a:xfrm>
        </p:spPr>
        <p:txBody>
          <a:bodyPr/>
          <a:lstStyle/>
          <a:p>
            <a:r>
              <a:rPr lang="en-US" sz="4800" dirty="0"/>
              <a:t>McDonald’s Revenue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EC2F4-EB1F-205C-7B91-FAE6ABB6DA8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D4B15E3-4D75-0E63-BE24-FB078E23E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957770"/>
              </p:ext>
            </p:extLst>
          </p:nvPr>
        </p:nvGraphicFramePr>
        <p:xfrm>
          <a:off x="1271191" y="2922588"/>
          <a:ext cx="953274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9497">
                  <a:extLst>
                    <a:ext uri="{9D8B030D-6E8A-4147-A177-3AD203B41FA5}">
                      <a16:colId xmlns:a16="http://schemas.microsoft.com/office/drawing/2014/main" val="3869819415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941162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SEGMENTS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 % (FY’23)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80969"/>
                  </a:ext>
                </a:extLst>
              </a:tr>
              <a:tr h="364172">
                <a:tc>
                  <a:txBody>
                    <a:bodyPr/>
                    <a:lstStyle/>
                    <a:p>
                      <a:r>
                        <a:rPr lang="en-US" dirty="0"/>
                        <a:t>U.S. Market  </a:t>
                      </a:r>
                      <a:r>
                        <a:rPr lang="en-US" sz="10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International Operated Markets (IOM)  </a:t>
                      </a:r>
                      <a:r>
                        <a:rPr lang="en-US" sz="10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5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International Developmental Licensees &amp; Corporate (IDL)  </a:t>
                      </a:r>
                      <a:r>
                        <a:rPr lang="en-US" sz="105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823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92A892-4BB4-20C4-FA67-5A8B833D36E3}"/>
              </a:ext>
            </a:extLst>
          </p:cNvPr>
          <p:cNvSpPr txBox="1"/>
          <p:nvPr/>
        </p:nvSpPr>
        <p:spPr>
          <a:xfrm>
            <a:off x="1700659" y="5026184"/>
            <a:ext cx="6463109" cy="7048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marL="228600" indent="-2286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McDonald’s largest market in terms of Systemwide sales </a:t>
            </a:r>
          </a:p>
          <a:p>
            <a:pPr marL="228600" indent="-2286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+19 markets or countries including Australia, Canada, France, Germany and the U.K. </a:t>
            </a:r>
          </a:p>
          <a:p>
            <a:pPr marL="228600" indent="-228600" algn="l"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+75 markets or countries including Brazil, China and Japan </a:t>
            </a:r>
            <a:endParaRPr lang="en-US" sz="1400" b="1" spc="500" dirty="0">
              <a:solidFill>
                <a:schemeClr val="bg1">
                  <a:alpha val="5000"/>
                </a:schemeClr>
              </a:solidFill>
              <a:latin typeface="Felix Titling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DDABD53-1BF8-D90F-B535-E687864FA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077411"/>
              </p:ext>
            </p:extLst>
          </p:nvPr>
        </p:nvGraphicFramePr>
        <p:xfrm>
          <a:off x="8448675" y="4661770"/>
          <a:ext cx="2606675" cy="1800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6872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cdonald's sign against a blue sky&#10;&#10;Description automatically generated">
            <a:extLst>
              <a:ext uri="{FF2B5EF4-FFF2-40B4-BE49-F238E27FC236}">
                <a16:creationId xmlns:a16="http://schemas.microsoft.com/office/drawing/2014/main" id="{B64AF8B0-FEED-83C2-13DA-949964BAB1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8000"/>
          </a:blip>
          <a:srcRect l="25714" r="113" b="22366"/>
          <a:stretch/>
        </p:blipFill>
        <p:spPr>
          <a:xfrm>
            <a:off x="-1" y="1"/>
            <a:ext cx="12192001" cy="685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8E613-9A3F-405C-D8F5-1BA9A713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62" y="642551"/>
            <a:ext cx="10915076" cy="951607"/>
          </a:xfrm>
        </p:spPr>
        <p:txBody>
          <a:bodyPr/>
          <a:lstStyle/>
          <a:p>
            <a:r>
              <a:rPr lang="en-US" sz="6000" spc="1000" dirty="0">
                <a:solidFill>
                  <a:schemeClr val="accent6">
                    <a:lumMod val="25000"/>
                  </a:schemeClr>
                </a:solidFill>
              </a:rPr>
              <a:t>Industry</a:t>
            </a:r>
            <a:r>
              <a:rPr lang="en-US" sz="6000" dirty="0"/>
              <a:t> </a:t>
            </a:r>
            <a:r>
              <a:rPr lang="en-US" sz="6000" spc="1000" dirty="0">
                <a:solidFill>
                  <a:schemeClr val="accent6">
                    <a:lumMod val="25000"/>
                  </a:schemeClr>
                </a:solidFill>
              </a:rPr>
              <a:t>overview</a:t>
            </a:r>
          </a:p>
        </p:txBody>
      </p:sp>
      <p:graphicFrame>
        <p:nvGraphicFramePr>
          <p:cNvPr id="14" name="Content Placeholder 13" descr="Line chart">
            <a:extLst>
              <a:ext uri="{FF2B5EF4-FFF2-40B4-BE49-F238E27FC236}">
                <a16:creationId xmlns:a16="http://schemas.microsoft.com/office/drawing/2014/main" id="{0FCAF48E-A023-465C-A99C-CD63E0E67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866325"/>
              </p:ext>
            </p:extLst>
          </p:nvPr>
        </p:nvGraphicFramePr>
        <p:xfrm>
          <a:off x="419100" y="1897739"/>
          <a:ext cx="11353800" cy="3989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D2109-7E70-58F1-F37E-D9D99ABA3D3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5C7AAE-A677-454A-8BDB-62A0650ACE9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0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urgers on a wooden board next to a bowl of fries&#10;&#10;Description automatically generated">
            <a:extLst>
              <a:ext uri="{FF2B5EF4-FFF2-40B4-BE49-F238E27FC236}">
                <a16:creationId xmlns:a16="http://schemas.microsoft.com/office/drawing/2014/main" id="{3EE1D90D-C14E-8872-9542-E2C5DB97B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3000"/>
          </a:blip>
          <a:srcRect t="29123" b="333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810EE3C-B2C8-8259-C6FD-8E6EB78A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8798" y="1970558"/>
            <a:ext cx="2712902" cy="304321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Shivani Saxena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206-555-0146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mirjam@contoso.com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www.contoso.com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B71A9C-F374-B122-4E3F-6FED019092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2503" y="621781"/>
            <a:ext cx="4667994" cy="2420772"/>
          </a:xfrm>
        </p:spPr>
        <p:txBody>
          <a:bodyPr/>
          <a:lstStyle/>
          <a:p>
            <a:r>
              <a:rPr lang="en-US" sz="72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68072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Product-Summary">
      <a:dk1>
        <a:srgbClr val="000000"/>
      </a:dk1>
      <a:lt1>
        <a:srgbClr val="FFFFFF"/>
      </a:lt1>
      <a:dk2>
        <a:srgbClr val="C16548"/>
      </a:dk2>
      <a:lt2>
        <a:srgbClr val="E7E6E6"/>
      </a:lt2>
      <a:accent1>
        <a:srgbClr val="C16548"/>
      </a:accent1>
      <a:accent2>
        <a:srgbClr val="E1C9C1"/>
      </a:accent2>
      <a:accent3>
        <a:srgbClr val="EFE9E7"/>
      </a:accent3>
      <a:accent4>
        <a:srgbClr val="7C8C5F"/>
      </a:accent4>
      <a:accent5>
        <a:srgbClr val="DAE7C3"/>
      </a:accent5>
      <a:accent6>
        <a:srgbClr val="ECF1E3"/>
      </a:accent6>
      <a:hlink>
        <a:srgbClr val="0563C1"/>
      </a:hlink>
      <a:folHlink>
        <a:srgbClr val="954F72"/>
      </a:folHlink>
    </a:clrScheme>
    <a:fontScheme name="Custom 1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lIns="0" tIns="0" rIns="0" bIns="0" rtlCol="0" anchor="t">
        <a:noAutofit/>
      </a:bodyPr>
      <a:lstStyle>
        <a:defPPr algn="l">
          <a:defRPr sz="75000" spc="500" dirty="0">
            <a:solidFill>
              <a:srgbClr val="C16548">
                <a:alpha val="5000"/>
              </a:srgbClr>
            </a:solidFill>
            <a:latin typeface="Felix Titlin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-Summary-Presentation_tm89238778_Win32_SD_v8" id="{533EF844-D82C-49D2-B528-5E94B4E2DB9C}" vid="{7D7EB7DD-FDD7-4FB3-9337-228B3BC8F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F3835D-CDCD-4C16-BA1F-392E818126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AB3982F-6AC2-4C0F-AF3D-F6703F33A1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581C60-AA7C-4CD7-BCE1-72FBFC1409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Product summary presentation</Template>
  <TotalTime>2259</TotalTime>
  <Words>196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Aharoni</vt:lpstr>
      <vt:lpstr>Arial</vt:lpstr>
      <vt:lpstr>Arial Rounded MT Bold</vt:lpstr>
      <vt:lpstr>Avenir Book</vt:lpstr>
      <vt:lpstr>Avenir Next LT Pro</vt:lpstr>
      <vt:lpstr>Calibri</vt:lpstr>
      <vt:lpstr>Felix Titling</vt:lpstr>
      <vt:lpstr>Custom Design</vt:lpstr>
      <vt:lpstr>PowerPoint Presentation</vt:lpstr>
      <vt:lpstr>PowerPoint Presentation</vt:lpstr>
      <vt:lpstr>PowerPoint Presentation</vt:lpstr>
      <vt:lpstr>Services</vt:lpstr>
      <vt:lpstr>Services </vt:lpstr>
      <vt:lpstr>PowerPoint Presentation</vt:lpstr>
      <vt:lpstr>McDonald’s Revenue Breakdown</vt:lpstr>
      <vt:lpstr>Industry overview</vt:lpstr>
      <vt:lpstr>Shivani Saxena 206-555-0146 mirjam@contoso.com www.contoso.com</vt:lpstr>
    </vt:vector>
  </TitlesOfParts>
  <Company>Morningstar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 Donald’s MC Donald’s  Mc Donald’s MC Donald’s MC Donald’s</dc:title>
  <dc:creator>Shivani Saxena</dc:creator>
  <cp:lastModifiedBy>Shivani Saxena</cp:lastModifiedBy>
  <cp:revision>1</cp:revision>
  <dcterms:created xsi:type="dcterms:W3CDTF">2024-04-27T17:54:51Z</dcterms:created>
  <dcterms:modified xsi:type="dcterms:W3CDTF">2024-05-12T07:33:46Z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