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2C174-3D3C-ECF7-0037-2BAD172F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6003073-53DC-207C-472F-C227208A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DAACDB-9125-2DBF-B78D-AB4A24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AC26BA-D4D9-C19F-CFEB-8CF7B8F9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8F1A7-5DBC-6433-C56C-22EEA6D1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4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6FD6BC-94B0-A5DF-5D0E-C399B40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48647E-0565-29B0-CBFD-966B2E75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2CA71-074C-8D31-8389-BC98E24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A21EF8-2211-A341-4E2E-329CE72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83BEB3-6B0C-5BDA-CA96-0E7F8CC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8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EFDA83-415F-AA97-566A-896C1E21A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56634E-4887-A72D-6AEF-5647F671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13EDCE-E829-B638-0796-E0DDA43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D03F04-EAB3-5E0B-F32B-F4450A80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637058-2D18-6B14-FB74-EF6E2100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2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88CD3A-C753-9BD3-61A6-161121D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4CEC51-410C-6B05-C1F9-35B7A7E7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795C20-6A3B-729A-2D5F-9B2C5CE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459468-C976-7963-33A3-374CD24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AC569-9209-ACB7-0781-A2531B20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D07B3-64AD-3F62-B631-7C03804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3908AA-A813-7E5E-4A60-56F15764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3CC407-0B41-4754-3487-76B67F2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BA2D3E-594C-5F17-67A6-0348F85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6FBCAF-750C-8276-89D1-1F3D213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2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78DF2-9108-8CA6-F622-CB877E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748ECD-E6B5-81EF-BF1C-E8C263F1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87650B-4A46-79CD-72F4-E524C205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0A231B-A8A0-6737-03D5-2AE920F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8302FB-C174-ED55-9254-D96828E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4FC75F-D0AD-15C2-B93E-E4EE49F1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10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C98AE-E9AE-1666-311B-2D97A07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35AA4D-AFFE-1CF1-D854-4597806D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024C0D-E427-4D5E-90D8-4482EDC7A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4A927A-936A-5116-E912-2A5B5F4F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67B6DFE-FD1A-D714-AF0E-DFC298757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B7207D3-7AD0-30CA-2551-81E03F4F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B858FB-6CD4-D25D-CE69-A1148A1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CA265F-0100-BFC5-0506-DAC75D0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6BD9B8-6F7B-79F0-59AA-9A58C37C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F17C97-2E42-7CEA-D00A-223731D1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9B27D1-80F6-6FEA-0505-B3BB1A93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9568E7-63B3-DA1D-152D-6E2DF052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97FB435-31E8-1686-7F60-7492C60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560831-6544-D3B3-F3CA-B681E0CA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7078AD-C4DB-D65A-630B-B7429CA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23128-7742-6E0F-D7D8-16DA311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D96341-8E93-B3FD-E599-6606FAF0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BFF987-BDAD-B784-2646-479FA45F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63AE80-ED8F-8358-1274-07DB5FCF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AD09F-06B2-C7F8-0E2A-E15A11CD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1B361F-3F7D-4A3C-679A-3472A655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2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93692-13F4-F4A1-7404-85494B3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01806E3-E576-7132-3347-608259EEC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4D326A-678E-B2D6-9AD0-7BA3B93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1834EE-5EE0-85AF-AFCC-CAA13A4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EF35DB-B7DB-F8BA-3447-674A2BBD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0BA52B-E653-A7AA-37D1-0D6684F9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73753A-EE7E-62E7-54E5-FE2D61B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01995D-A640-3F9C-79BF-6808F88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5C3580-20E3-0FCD-D6B1-823D20CC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F27EFE-A45F-EEA0-E3B8-0516ADE3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357C92-2E6F-8282-DF71-6389D57A4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23DCE-2BD2-BB20-29AD-D4C64542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489DA3-3E65-7741-A432-83D8B85D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תמונה שמכילה טקסט, גופן, גרפיקה, סמל&#10;&#10;התיאור נוצר באופן אוטומטי">
            <a:extLst>
              <a:ext uri="{FF2B5EF4-FFF2-40B4-BE49-F238E27FC236}">
                <a16:creationId xmlns:a16="http://schemas.microsoft.com/office/drawing/2014/main" id="{AEC5E073-5274-B2D6-0271-560CED7A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" y="976745"/>
            <a:ext cx="11047259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8085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10BAD9-A1E5-E96F-CD1D-78D92C66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About me</a:t>
            </a:r>
            <a:endParaRPr lang="he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D623A5-261B-C6DF-8370-899B5006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1"/>
            <a:ext cx="9941319" cy="3559923"/>
          </a:xfrm>
        </p:spPr>
        <p:txBody>
          <a:bodyPr anchor="ctr">
            <a:normAutofit fontScale="92500"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Shibel Alshech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22 years old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Student at The Open University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Student at 5TECH QA Automation program</a:t>
            </a:r>
          </a:p>
          <a:p>
            <a:pPr rtl="0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2668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2B59EA-E437-1732-E4B4-70FD207F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50196"/>
            <a:ext cx="5888380" cy="1624520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60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Asana  website</a:t>
            </a:r>
            <a:endParaRPr lang="he-IL" sz="60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1EDBA-5186-B860-CED6-BDA88DFD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3" y="2324912"/>
            <a:ext cx="6754092" cy="4429179"/>
          </a:xfrm>
        </p:spPr>
        <p:txBody>
          <a:bodyPr anchor="ctr"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/>
              <a:t>Project Management</a:t>
            </a:r>
            <a:r>
              <a:rPr lang="en-US" sz="2000" dirty="0"/>
              <a:t>: Asana is a web-based tool for project and task management.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Collaboration</a:t>
            </a:r>
            <a:r>
              <a:rPr lang="en-US" sz="2000" dirty="0"/>
              <a:t>: Enables team collaboration and communication on projects.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Task Tracking</a:t>
            </a:r>
            <a:r>
              <a:rPr lang="en-US" sz="2000" dirty="0"/>
              <a:t>: Allows users to create, assign, and track tasks and deadlines.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Integrations</a:t>
            </a:r>
            <a:r>
              <a:rPr lang="en-US" sz="2000" dirty="0"/>
              <a:t>: Supports integration with various apps like Slack, Google Drive, and more.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User-Friendly</a:t>
            </a:r>
            <a:r>
              <a:rPr lang="en-US" sz="2000" dirty="0"/>
              <a:t>: Features a user-friendly interface with customizable workflows.</a:t>
            </a:r>
            <a:endParaRPr lang="he-IL" sz="20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6E59603-3901-BF7F-7AA4-31DC8AEF4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1" r="29673"/>
          <a:stretch/>
        </p:blipFill>
        <p:spPr>
          <a:xfrm>
            <a:off x="7304809" y="1"/>
            <a:ext cx="489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4110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STP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02491B2-0519-90FF-9F60-562E3C0A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3" y="2301302"/>
            <a:ext cx="3945558" cy="3965386"/>
          </a:xfrm>
          <a:prstGeom prst="rect">
            <a:avLst/>
          </a:prstGeom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55AA0F0-8212-D053-A02D-92E30343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8060" y="2283014"/>
            <a:ext cx="4077518" cy="3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58025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257E17-D4A8-3A1C-CD67-3F216796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69" y="2168525"/>
            <a:ext cx="7777013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8079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 – Test Case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214843E-7399-EFA9-1718-3C64CA0B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58" y="2125150"/>
            <a:ext cx="7866883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8429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 Format your Python Code with Black. | by Davis David | Analytics  Vidhya | Medium">
            <a:extLst>
              <a:ext uri="{FF2B5EF4-FFF2-40B4-BE49-F238E27FC236}">
                <a16:creationId xmlns:a16="http://schemas.microsoft.com/office/drawing/2014/main" id="{EBF45155-53D5-AF49-58C2-933C12EA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r="4853" b="-1"/>
          <a:stretch/>
        </p:blipFill>
        <p:spPr bwMode="auto">
          <a:xfrm>
            <a:off x="4092702" y="10"/>
            <a:ext cx="809930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60" name="Freeform: Shape 105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Freeform: Shape 106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FBA19B0-EDD1-5388-036F-0853D66B7147}"/>
              </a:ext>
            </a:extLst>
          </p:cNvPr>
          <p:cNvSpPr txBox="1"/>
          <p:nvPr/>
        </p:nvSpPr>
        <p:spPr>
          <a:xfrm>
            <a:off x="9145" y="2011471"/>
            <a:ext cx="4446528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Now let’s see the code!</a:t>
            </a:r>
          </a:p>
        </p:txBody>
      </p:sp>
    </p:spTree>
    <p:extLst>
      <p:ext uri="{BB962C8B-B14F-4D97-AF65-F5344CB8AC3E}">
        <p14:creationId xmlns:p14="http://schemas.microsoft.com/office/powerpoint/2010/main" val="1983764951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277C02-5B61-C1F1-EA67-4B0019AC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kern="1200" dirty="0">
                <a:solidFill>
                  <a:srgbClr val="FFFFFF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91520012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106</Words>
  <Application>Microsoft Office PowerPoint</Application>
  <PresentationFormat>מסך רחב</PresentationFormat>
  <Paragraphs>16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Hadassah Friedlaender</vt:lpstr>
      <vt:lpstr>ערכת נושא Office</vt:lpstr>
      <vt:lpstr>מצגת של PowerPoint‏</vt:lpstr>
      <vt:lpstr>About me</vt:lpstr>
      <vt:lpstr>Asana  website</vt:lpstr>
      <vt:lpstr>STP Document</vt:lpstr>
      <vt:lpstr>STD Document</vt:lpstr>
      <vt:lpstr>STD Document – Test Case</vt:lpstr>
      <vt:lpstr>מצגת של PowerPoint‏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shibel alshech</dc:creator>
  <cp:lastModifiedBy>shibel alshech</cp:lastModifiedBy>
  <cp:revision>1</cp:revision>
  <dcterms:created xsi:type="dcterms:W3CDTF">2024-07-14T09:53:09Z</dcterms:created>
  <dcterms:modified xsi:type="dcterms:W3CDTF">2024-07-14T11:22:10Z</dcterms:modified>
</cp:coreProperties>
</file>