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76" d="100"/>
          <a:sy n="76" d="100"/>
        </p:scale>
        <p:origin x="94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8C4A0-F517-4570-87DF-539FDC5AA5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1510C-FF13-4B16-9C95-D3ABB457B4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Definition</a:t>
          </a:r>
          <a:r>
            <a:rPr lang="en-US" sz="1600" dirty="0"/>
            <a:t>: STP is Software Test Planning.</a:t>
          </a:r>
        </a:p>
      </dgm:t>
    </dgm:pt>
    <dgm:pt modelId="{74CE61C4-645C-433A-B34F-2E951F31407B}" type="parTrans" cxnId="{45CD9E84-2908-459E-BBC0-BC27D98D0F6D}">
      <dgm:prSet/>
      <dgm:spPr/>
      <dgm:t>
        <a:bodyPr/>
        <a:lstStyle/>
        <a:p>
          <a:endParaRPr lang="en-US"/>
        </a:p>
      </dgm:t>
    </dgm:pt>
    <dgm:pt modelId="{46954FB7-1B1E-44D0-AEAC-1B1BA4C0B84C}" type="sibTrans" cxnId="{45CD9E84-2908-459E-BBC0-BC27D98D0F6D}">
      <dgm:prSet/>
      <dgm:spPr/>
      <dgm:t>
        <a:bodyPr/>
        <a:lstStyle/>
        <a:p>
          <a:endParaRPr lang="en-US"/>
        </a:p>
      </dgm:t>
    </dgm:pt>
    <dgm:pt modelId="{1D525A83-F1C2-4E83-A035-23A88A287D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Objectives</a:t>
          </a:r>
          <a:r>
            <a:rPr lang="en-US" sz="1600" dirty="0"/>
            <a:t>: Defines testing goals and ensures software reliability.</a:t>
          </a:r>
        </a:p>
      </dgm:t>
    </dgm:pt>
    <dgm:pt modelId="{CF5332B1-21DC-454A-B96F-A6CC1EA30CA7}" type="parTrans" cxnId="{FE9FF4D0-5834-46F9-B30B-533375A2FD16}">
      <dgm:prSet/>
      <dgm:spPr/>
      <dgm:t>
        <a:bodyPr/>
        <a:lstStyle/>
        <a:p>
          <a:endParaRPr lang="en-US"/>
        </a:p>
      </dgm:t>
    </dgm:pt>
    <dgm:pt modelId="{94598A88-546E-4193-BD59-92A9C3E92E18}" type="sibTrans" cxnId="{FE9FF4D0-5834-46F9-B30B-533375A2FD16}">
      <dgm:prSet/>
      <dgm:spPr/>
      <dgm:t>
        <a:bodyPr/>
        <a:lstStyle/>
        <a:p>
          <a:endParaRPr lang="en-US"/>
        </a:p>
      </dgm:t>
    </dgm:pt>
    <dgm:pt modelId="{6BFBBF0C-85ED-47A4-8E55-AB279EFD1D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Scope</a:t>
          </a:r>
          <a:r>
            <a:rPr lang="en-US" sz="1600" dirty="0"/>
            <a:t>: Details what features to test and success criteria.</a:t>
          </a:r>
        </a:p>
      </dgm:t>
    </dgm:pt>
    <dgm:pt modelId="{36205BA0-97E5-48F4-A235-7B97FF0CC14A}" type="parTrans" cxnId="{846B7610-137A-4D13-9D7F-7C5AB57359F6}">
      <dgm:prSet/>
      <dgm:spPr/>
      <dgm:t>
        <a:bodyPr/>
        <a:lstStyle/>
        <a:p>
          <a:endParaRPr lang="en-US"/>
        </a:p>
      </dgm:t>
    </dgm:pt>
    <dgm:pt modelId="{E830E16E-EBD7-4156-8669-1B94FF747171}" type="sibTrans" cxnId="{846B7610-137A-4D13-9D7F-7C5AB57359F6}">
      <dgm:prSet/>
      <dgm:spPr/>
      <dgm:t>
        <a:bodyPr/>
        <a:lstStyle/>
        <a:p>
          <a:endParaRPr lang="en-US"/>
        </a:p>
      </dgm:t>
    </dgm:pt>
    <dgm:pt modelId="{7631A97F-D1CE-493E-B828-4188DEA00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Resources</a:t>
          </a:r>
          <a:r>
            <a:rPr lang="en-US" sz="1600" dirty="0"/>
            <a:t>: Lists required resources and assigns responsibilities.</a:t>
          </a:r>
        </a:p>
      </dgm:t>
    </dgm:pt>
    <dgm:pt modelId="{D40320C9-F905-40E8-97E8-907E5075E66D}" type="parTrans" cxnId="{F5F24709-9A54-4E04-B1DE-BB7D0C28A319}">
      <dgm:prSet/>
      <dgm:spPr/>
      <dgm:t>
        <a:bodyPr/>
        <a:lstStyle/>
        <a:p>
          <a:endParaRPr lang="en-US"/>
        </a:p>
      </dgm:t>
    </dgm:pt>
    <dgm:pt modelId="{6A1191F4-DEEB-45E6-8C41-AF004C6011F0}" type="sibTrans" cxnId="{F5F24709-9A54-4E04-B1DE-BB7D0C28A319}">
      <dgm:prSet/>
      <dgm:spPr/>
      <dgm:t>
        <a:bodyPr/>
        <a:lstStyle/>
        <a:p>
          <a:endParaRPr lang="en-US"/>
        </a:p>
      </dgm:t>
    </dgm:pt>
    <dgm:pt modelId="{0E22CB97-E56D-452E-A115-164ACCAF96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Schedule</a:t>
          </a:r>
          <a:r>
            <a:rPr lang="en-US" sz="1600" dirty="0"/>
            <a:t>: Provides a timeline with milestones and deadlines.</a:t>
          </a:r>
        </a:p>
      </dgm:t>
    </dgm:pt>
    <dgm:pt modelId="{FE138867-350B-48EA-83EF-3A6B7F811DDE}" type="parTrans" cxnId="{6E9CF394-9734-4932-AF04-E93FE6DEB137}">
      <dgm:prSet/>
      <dgm:spPr/>
      <dgm:t>
        <a:bodyPr/>
        <a:lstStyle/>
        <a:p>
          <a:endParaRPr lang="en-US"/>
        </a:p>
      </dgm:t>
    </dgm:pt>
    <dgm:pt modelId="{97575447-3160-43AF-B69E-3B2D0EECCEA0}" type="sibTrans" cxnId="{6E9CF394-9734-4932-AF04-E93FE6DEB137}">
      <dgm:prSet/>
      <dgm:spPr/>
      <dgm:t>
        <a:bodyPr/>
        <a:lstStyle/>
        <a:p>
          <a:endParaRPr lang="en-US"/>
        </a:p>
      </dgm:t>
    </dgm:pt>
    <dgm:pt modelId="{EAB6B8F6-890C-494A-9809-219DB3B2ADDA}" type="pres">
      <dgm:prSet presAssocID="{58F8C4A0-F517-4570-87DF-539FDC5AA511}" presName="root" presStyleCnt="0">
        <dgm:presLayoutVars>
          <dgm:dir/>
          <dgm:resizeHandles val="exact"/>
        </dgm:presLayoutVars>
      </dgm:prSet>
      <dgm:spPr/>
    </dgm:pt>
    <dgm:pt modelId="{8FB4EF9F-0718-4D48-B094-929EC8125B59}" type="pres">
      <dgm:prSet presAssocID="{C761510C-FF13-4B16-9C95-D3ABB457B426}" presName="compNode" presStyleCnt="0"/>
      <dgm:spPr/>
    </dgm:pt>
    <dgm:pt modelId="{F7B4BC3E-BF55-48AC-BFC6-209174F6F4A5}" type="pres">
      <dgm:prSet presAssocID="{C761510C-FF13-4B16-9C95-D3ABB457B4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908FFBA1-CD57-4E28-B321-2EE0AB75E4F5}" type="pres">
      <dgm:prSet presAssocID="{C761510C-FF13-4B16-9C95-D3ABB457B426}" presName="spaceRect" presStyleCnt="0"/>
      <dgm:spPr/>
    </dgm:pt>
    <dgm:pt modelId="{4FA1D817-7284-4AB6-A4BB-31EC7F4F284E}" type="pres">
      <dgm:prSet presAssocID="{C761510C-FF13-4B16-9C95-D3ABB457B426}" presName="textRect" presStyleLbl="revTx" presStyleIdx="0" presStyleCnt="5">
        <dgm:presLayoutVars>
          <dgm:chMax val="1"/>
          <dgm:chPref val="1"/>
        </dgm:presLayoutVars>
      </dgm:prSet>
      <dgm:spPr/>
    </dgm:pt>
    <dgm:pt modelId="{E782E5D9-40E9-46A0-ADC0-C94686030891}" type="pres">
      <dgm:prSet presAssocID="{46954FB7-1B1E-44D0-AEAC-1B1BA4C0B84C}" presName="sibTrans" presStyleCnt="0"/>
      <dgm:spPr/>
    </dgm:pt>
    <dgm:pt modelId="{60C8113E-D2BF-4C4F-ACDA-72E3EDEA7349}" type="pres">
      <dgm:prSet presAssocID="{1D525A83-F1C2-4E83-A035-23A88A287D83}" presName="compNode" presStyleCnt="0"/>
      <dgm:spPr/>
    </dgm:pt>
    <dgm:pt modelId="{DE425EBA-4614-4D1F-81B7-05C4504332AF}" type="pres">
      <dgm:prSet presAssocID="{1D525A83-F1C2-4E83-A035-23A88A287D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9521DFA3-8BC6-447D-962B-39FB4FABEF8F}" type="pres">
      <dgm:prSet presAssocID="{1D525A83-F1C2-4E83-A035-23A88A287D83}" presName="spaceRect" presStyleCnt="0"/>
      <dgm:spPr/>
    </dgm:pt>
    <dgm:pt modelId="{73B211A9-961D-4ECC-8299-0F242D91F07D}" type="pres">
      <dgm:prSet presAssocID="{1D525A83-F1C2-4E83-A035-23A88A287D83}" presName="textRect" presStyleLbl="revTx" presStyleIdx="1" presStyleCnt="5">
        <dgm:presLayoutVars>
          <dgm:chMax val="1"/>
          <dgm:chPref val="1"/>
        </dgm:presLayoutVars>
      </dgm:prSet>
      <dgm:spPr/>
    </dgm:pt>
    <dgm:pt modelId="{0809D9BD-C99E-4DFE-9997-C24C941D398B}" type="pres">
      <dgm:prSet presAssocID="{94598A88-546E-4193-BD59-92A9C3E92E18}" presName="sibTrans" presStyleCnt="0"/>
      <dgm:spPr/>
    </dgm:pt>
    <dgm:pt modelId="{18C49926-0B2B-4874-BA30-E20C24DB0802}" type="pres">
      <dgm:prSet presAssocID="{6BFBBF0C-85ED-47A4-8E55-AB279EFD1DF8}" presName="compNode" presStyleCnt="0"/>
      <dgm:spPr/>
    </dgm:pt>
    <dgm:pt modelId="{7A76AD9D-6145-4D05-A8ED-31CFCF9A0CE3}" type="pres">
      <dgm:prSet presAssocID="{6BFBBF0C-85ED-47A4-8E55-AB279EFD1D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B174DA77-905F-47B4-8B11-4B0C6A353889}" type="pres">
      <dgm:prSet presAssocID="{6BFBBF0C-85ED-47A4-8E55-AB279EFD1DF8}" presName="spaceRect" presStyleCnt="0"/>
      <dgm:spPr/>
    </dgm:pt>
    <dgm:pt modelId="{3872B5C0-C915-47F2-AA8C-BAC9364AD8FB}" type="pres">
      <dgm:prSet presAssocID="{6BFBBF0C-85ED-47A4-8E55-AB279EFD1DF8}" presName="textRect" presStyleLbl="revTx" presStyleIdx="2" presStyleCnt="5">
        <dgm:presLayoutVars>
          <dgm:chMax val="1"/>
          <dgm:chPref val="1"/>
        </dgm:presLayoutVars>
      </dgm:prSet>
      <dgm:spPr/>
    </dgm:pt>
    <dgm:pt modelId="{3A188E67-13CC-4B11-B6F7-66EC6F2EAF2A}" type="pres">
      <dgm:prSet presAssocID="{E830E16E-EBD7-4156-8669-1B94FF747171}" presName="sibTrans" presStyleCnt="0"/>
      <dgm:spPr/>
    </dgm:pt>
    <dgm:pt modelId="{C72473DF-7146-4402-BAFE-44564AE62AF2}" type="pres">
      <dgm:prSet presAssocID="{7631A97F-D1CE-493E-B828-4188DEA004E9}" presName="compNode" presStyleCnt="0"/>
      <dgm:spPr/>
    </dgm:pt>
    <dgm:pt modelId="{67156D3B-0271-4222-95D2-165EC8DAEFDB}" type="pres">
      <dgm:prSet presAssocID="{7631A97F-D1CE-493E-B828-4188DEA00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37EEB60-00E2-47D1-804B-0126A484CEE4}" type="pres">
      <dgm:prSet presAssocID="{7631A97F-D1CE-493E-B828-4188DEA004E9}" presName="spaceRect" presStyleCnt="0"/>
      <dgm:spPr/>
    </dgm:pt>
    <dgm:pt modelId="{5F41AAFA-64E4-4681-AE9D-8616145C3B77}" type="pres">
      <dgm:prSet presAssocID="{7631A97F-D1CE-493E-B828-4188DEA004E9}" presName="textRect" presStyleLbl="revTx" presStyleIdx="3" presStyleCnt="5">
        <dgm:presLayoutVars>
          <dgm:chMax val="1"/>
          <dgm:chPref val="1"/>
        </dgm:presLayoutVars>
      </dgm:prSet>
      <dgm:spPr/>
    </dgm:pt>
    <dgm:pt modelId="{C4F97398-7968-4F62-AD90-68857C58542E}" type="pres">
      <dgm:prSet presAssocID="{6A1191F4-DEEB-45E6-8C41-AF004C6011F0}" presName="sibTrans" presStyleCnt="0"/>
      <dgm:spPr/>
    </dgm:pt>
    <dgm:pt modelId="{141586B8-CED2-4408-BE76-762F5338010C}" type="pres">
      <dgm:prSet presAssocID="{0E22CB97-E56D-452E-A115-164ACCAF96EF}" presName="compNode" presStyleCnt="0"/>
      <dgm:spPr/>
    </dgm:pt>
    <dgm:pt modelId="{7B468DE1-9AF0-4FAA-AE42-3825E251B027}" type="pres">
      <dgm:prSet presAssocID="{0E22CB97-E56D-452E-A115-164ACCAF96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998B8E6-FB3B-4C8F-A7CC-3242EC3F9B6E}" type="pres">
      <dgm:prSet presAssocID="{0E22CB97-E56D-452E-A115-164ACCAF96EF}" presName="spaceRect" presStyleCnt="0"/>
      <dgm:spPr/>
    </dgm:pt>
    <dgm:pt modelId="{766D13D4-83BC-4041-832D-6530F83A7EEA}" type="pres">
      <dgm:prSet presAssocID="{0E22CB97-E56D-452E-A115-164ACCAF96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F24709-9A54-4E04-B1DE-BB7D0C28A319}" srcId="{58F8C4A0-F517-4570-87DF-539FDC5AA511}" destId="{7631A97F-D1CE-493E-B828-4188DEA004E9}" srcOrd="3" destOrd="0" parTransId="{D40320C9-F905-40E8-97E8-907E5075E66D}" sibTransId="{6A1191F4-DEEB-45E6-8C41-AF004C6011F0}"/>
    <dgm:cxn modelId="{846B7610-137A-4D13-9D7F-7C5AB57359F6}" srcId="{58F8C4A0-F517-4570-87DF-539FDC5AA511}" destId="{6BFBBF0C-85ED-47A4-8E55-AB279EFD1DF8}" srcOrd="2" destOrd="0" parTransId="{36205BA0-97E5-48F4-A235-7B97FF0CC14A}" sibTransId="{E830E16E-EBD7-4156-8669-1B94FF747171}"/>
    <dgm:cxn modelId="{EC9A3E19-7D95-42CC-AA50-5F065BD383E0}" type="presOf" srcId="{1D525A83-F1C2-4E83-A035-23A88A287D83}" destId="{73B211A9-961D-4ECC-8299-0F242D91F07D}" srcOrd="0" destOrd="0" presId="urn:microsoft.com/office/officeart/2018/2/layout/IconLabelList"/>
    <dgm:cxn modelId="{E59CEF27-1187-49F9-90E9-02424FDCCD5E}" type="presOf" srcId="{0E22CB97-E56D-452E-A115-164ACCAF96EF}" destId="{766D13D4-83BC-4041-832D-6530F83A7EEA}" srcOrd="0" destOrd="0" presId="urn:microsoft.com/office/officeart/2018/2/layout/IconLabelList"/>
    <dgm:cxn modelId="{802A3D63-6102-413D-8B72-93FA5CA777F4}" type="presOf" srcId="{7631A97F-D1CE-493E-B828-4188DEA004E9}" destId="{5F41AAFA-64E4-4681-AE9D-8616145C3B77}" srcOrd="0" destOrd="0" presId="urn:microsoft.com/office/officeart/2018/2/layout/IconLabelList"/>
    <dgm:cxn modelId="{831E0C80-4DE0-47B5-813C-B2F3B29E63CD}" type="presOf" srcId="{C761510C-FF13-4B16-9C95-D3ABB457B426}" destId="{4FA1D817-7284-4AB6-A4BB-31EC7F4F284E}" srcOrd="0" destOrd="0" presId="urn:microsoft.com/office/officeart/2018/2/layout/IconLabelList"/>
    <dgm:cxn modelId="{45CD9E84-2908-459E-BBC0-BC27D98D0F6D}" srcId="{58F8C4A0-F517-4570-87DF-539FDC5AA511}" destId="{C761510C-FF13-4B16-9C95-D3ABB457B426}" srcOrd="0" destOrd="0" parTransId="{74CE61C4-645C-433A-B34F-2E951F31407B}" sibTransId="{46954FB7-1B1E-44D0-AEAC-1B1BA4C0B84C}"/>
    <dgm:cxn modelId="{6E9CF394-9734-4932-AF04-E93FE6DEB137}" srcId="{58F8C4A0-F517-4570-87DF-539FDC5AA511}" destId="{0E22CB97-E56D-452E-A115-164ACCAF96EF}" srcOrd="4" destOrd="0" parTransId="{FE138867-350B-48EA-83EF-3A6B7F811DDE}" sibTransId="{97575447-3160-43AF-B69E-3B2D0EECCEA0}"/>
    <dgm:cxn modelId="{BFC599AA-4B09-4A9E-BE38-C3841CBD13B4}" type="presOf" srcId="{6BFBBF0C-85ED-47A4-8E55-AB279EFD1DF8}" destId="{3872B5C0-C915-47F2-AA8C-BAC9364AD8FB}" srcOrd="0" destOrd="0" presId="urn:microsoft.com/office/officeart/2018/2/layout/IconLabelList"/>
    <dgm:cxn modelId="{522177B1-78FA-436D-9E4D-05D9E6596535}" type="presOf" srcId="{58F8C4A0-F517-4570-87DF-539FDC5AA511}" destId="{EAB6B8F6-890C-494A-9809-219DB3B2ADDA}" srcOrd="0" destOrd="0" presId="urn:microsoft.com/office/officeart/2018/2/layout/IconLabelList"/>
    <dgm:cxn modelId="{FE9FF4D0-5834-46F9-B30B-533375A2FD16}" srcId="{58F8C4A0-F517-4570-87DF-539FDC5AA511}" destId="{1D525A83-F1C2-4E83-A035-23A88A287D83}" srcOrd="1" destOrd="0" parTransId="{CF5332B1-21DC-454A-B96F-A6CC1EA30CA7}" sibTransId="{94598A88-546E-4193-BD59-92A9C3E92E18}"/>
    <dgm:cxn modelId="{0D8D743E-A52C-4ED1-99B9-1B8099098ED2}" type="presParOf" srcId="{EAB6B8F6-890C-494A-9809-219DB3B2ADDA}" destId="{8FB4EF9F-0718-4D48-B094-929EC8125B59}" srcOrd="0" destOrd="0" presId="urn:microsoft.com/office/officeart/2018/2/layout/IconLabelList"/>
    <dgm:cxn modelId="{F7B16CE9-5FDC-46CE-A5E1-3BE3C5EA2AA5}" type="presParOf" srcId="{8FB4EF9F-0718-4D48-B094-929EC8125B59}" destId="{F7B4BC3E-BF55-48AC-BFC6-209174F6F4A5}" srcOrd="0" destOrd="0" presId="urn:microsoft.com/office/officeart/2018/2/layout/IconLabelList"/>
    <dgm:cxn modelId="{F5E6E73A-C30A-459C-83D9-74F8FFE98220}" type="presParOf" srcId="{8FB4EF9F-0718-4D48-B094-929EC8125B59}" destId="{908FFBA1-CD57-4E28-B321-2EE0AB75E4F5}" srcOrd="1" destOrd="0" presId="urn:microsoft.com/office/officeart/2018/2/layout/IconLabelList"/>
    <dgm:cxn modelId="{1D7AD701-62BF-4292-851F-E48F462C2BD4}" type="presParOf" srcId="{8FB4EF9F-0718-4D48-B094-929EC8125B59}" destId="{4FA1D817-7284-4AB6-A4BB-31EC7F4F284E}" srcOrd="2" destOrd="0" presId="urn:microsoft.com/office/officeart/2018/2/layout/IconLabelList"/>
    <dgm:cxn modelId="{04B1C526-791A-44D6-A52B-CC36A4B67499}" type="presParOf" srcId="{EAB6B8F6-890C-494A-9809-219DB3B2ADDA}" destId="{E782E5D9-40E9-46A0-ADC0-C94686030891}" srcOrd="1" destOrd="0" presId="urn:microsoft.com/office/officeart/2018/2/layout/IconLabelList"/>
    <dgm:cxn modelId="{1BA8D693-0F3A-4626-B993-8793F20D3C8E}" type="presParOf" srcId="{EAB6B8F6-890C-494A-9809-219DB3B2ADDA}" destId="{60C8113E-D2BF-4C4F-ACDA-72E3EDEA7349}" srcOrd="2" destOrd="0" presId="urn:microsoft.com/office/officeart/2018/2/layout/IconLabelList"/>
    <dgm:cxn modelId="{7F92E40F-00F2-422C-8309-92DDD781037F}" type="presParOf" srcId="{60C8113E-D2BF-4C4F-ACDA-72E3EDEA7349}" destId="{DE425EBA-4614-4D1F-81B7-05C4504332AF}" srcOrd="0" destOrd="0" presId="urn:microsoft.com/office/officeart/2018/2/layout/IconLabelList"/>
    <dgm:cxn modelId="{C2E8ACF4-CF92-42C5-B0D2-7A27CD9EBF33}" type="presParOf" srcId="{60C8113E-D2BF-4C4F-ACDA-72E3EDEA7349}" destId="{9521DFA3-8BC6-447D-962B-39FB4FABEF8F}" srcOrd="1" destOrd="0" presId="urn:microsoft.com/office/officeart/2018/2/layout/IconLabelList"/>
    <dgm:cxn modelId="{BC5FC6F0-1230-41F8-ACD2-6C5DB08C2A0D}" type="presParOf" srcId="{60C8113E-D2BF-4C4F-ACDA-72E3EDEA7349}" destId="{73B211A9-961D-4ECC-8299-0F242D91F07D}" srcOrd="2" destOrd="0" presId="urn:microsoft.com/office/officeart/2018/2/layout/IconLabelList"/>
    <dgm:cxn modelId="{632FB0E5-D765-4B1D-8C23-FF84B6FBEF5A}" type="presParOf" srcId="{EAB6B8F6-890C-494A-9809-219DB3B2ADDA}" destId="{0809D9BD-C99E-4DFE-9997-C24C941D398B}" srcOrd="3" destOrd="0" presId="urn:microsoft.com/office/officeart/2018/2/layout/IconLabelList"/>
    <dgm:cxn modelId="{E9758C95-F59E-4953-8070-0E2E77F95762}" type="presParOf" srcId="{EAB6B8F6-890C-494A-9809-219DB3B2ADDA}" destId="{18C49926-0B2B-4874-BA30-E20C24DB0802}" srcOrd="4" destOrd="0" presId="urn:microsoft.com/office/officeart/2018/2/layout/IconLabelList"/>
    <dgm:cxn modelId="{543B72EF-8A27-45BF-B659-A7D1ACB4DDD3}" type="presParOf" srcId="{18C49926-0B2B-4874-BA30-E20C24DB0802}" destId="{7A76AD9D-6145-4D05-A8ED-31CFCF9A0CE3}" srcOrd="0" destOrd="0" presId="urn:microsoft.com/office/officeart/2018/2/layout/IconLabelList"/>
    <dgm:cxn modelId="{C54AECB9-33A4-4E9D-BC64-40FC8517A0B6}" type="presParOf" srcId="{18C49926-0B2B-4874-BA30-E20C24DB0802}" destId="{B174DA77-905F-47B4-8B11-4B0C6A353889}" srcOrd="1" destOrd="0" presId="urn:microsoft.com/office/officeart/2018/2/layout/IconLabelList"/>
    <dgm:cxn modelId="{498AD5CA-15CF-4C2D-A656-E0930510A3AD}" type="presParOf" srcId="{18C49926-0B2B-4874-BA30-E20C24DB0802}" destId="{3872B5C0-C915-47F2-AA8C-BAC9364AD8FB}" srcOrd="2" destOrd="0" presId="urn:microsoft.com/office/officeart/2018/2/layout/IconLabelList"/>
    <dgm:cxn modelId="{41596399-8DB7-45F1-A1C7-3F29A9CA3193}" type="presParOf" srcId="{EAB6B8F6-890C-494A-9809-219DB3B2ADDA}" destId="{3A188E67-13CC-4B11-B6F7-66EC6F2EAF2A}" srcOrd="5" destOrd="0" presId="urn:microsoft.com/office/officeart/2018/2/layout/IconLabelList"/>
    <dgm:cxn modelId="{48A6A6D9-8F98-4BB5-953A-2F9C3FBF2BE9}" type="presParOf" srcId="{EAB6B8F6-890C-494A-9809-219DB3B2ADDA}" destId="{C72473DF-7146-4402-BAFE-44564AE62AF2}" srcOrd="6" destOrd="0" presId="urn:microsoft.com/office/officeart/2018/2/layout/IconLabelList"/>
    <dgm:cxn modelId="{A9F80309-9EC0-4389-8DF0-478361BDF5BA}" type="presParOf" srcId="{C72473DF-7146-4402-BAFE-44564AE62AF2}" destId="{67156D3B-0271-4222-95D2-165EC8DAEFDB}" srcOrd="0" destOrd="0" presId="urn:microsoft.com/office/officeart/2018/2/layout/IconLabelList"/>
    <dgm:cxn modelId="{FF4A28C0-1D88-41BE-9172-32C40DD57E4B}" type="presParOf" srcId="{C72473DF-7146-4402-BAFE-44564AE62AF2}" destId="{837EEB60-00E2-47D1-804B-0126A484CEE4}" srcOrd="1" destOrd="0" presId="urn:microsoft.com/office/officeart/2018/2/layout/IconLabelList"/>
    <dgm:cxn modelId="{69B5483D-8A7E-4582-8819-E1487E441969}" type="presParOf" srcId="{C72473DF-7146-4402-BAFE-44564AE62AF2}" destId="{5F41AAFA-64E4-4681-AE9D-8616145C3B77}" srcOrd="2" destOrd="0" presId="urn:microsoft.com/office/officeart/2018/2/layout/IconLabelList"/>
    <dgm:cxn modelId="{C559062E-3B86-401D-9BC0-4E32CCCDC842}" type="presParOf" srcId="{EAB6B8F6-890C-494A-9809-219DB3B2ADDA}" destId="{C4F97398-7968-4F62-AD90-68857C58542E}" srcOrd="7" destOrd="0" presId="urn:microsoft.com/office/officeart/2018/2/layout/IconLabelList"/>
    <dgm:cxn modelId="{7C89857B-3779-4641-8F01-8769E10B5DEE}" type="presParOf" srcId="{EAB6B8F6-890C-494A-9809-219DB3B2ADDA}" destId="{141586B8-CED2-4408-BE76-762F5338010C}" srcOrd="8" destOrd="0" presId="urn:microsoft.com/office/officeart/2018/2/layout/IconLabelList"/>
    <dgm:cxn modelId="{1BC820BE-669C-434B-A41E-17E0FC30D332}" type="presParOf" srcId="{141586B8-CED2-4408-BE76-762F5338010C}" destId="{7B468DE1-9AF0-4FAA-AE42-3825E251B027}" srcOrd="0" destOrd="0" presId="urn:microsoft.com/office/officeart/2018/2/layout/IconLabelList"/>
    <dgm:cxn modelId="{07079193-CFD5-4639-BE84-308A6FEDFB3E}" type="presParOf" srcId="{141586B8-CED2-4408-BE76-762F5338010C}" destId="{6998B8E6-FB3B-4C8F-A7CC-3242EC3F9B6E}" srcOrd="1" destOrd="0" presId="urn:microsoft.com/office/officeart/2018/2/layout/IconLabelList"/>
    <dgm:cxn modelId="{8E17B76E-DC5A-4235-9724-3F91400944E0}" type="presParOf" srcId="{141586B8-CED2-4408-BE76-762F5338010C}" destId="{766D13D4-83BC-4041-832D-6530F83A7E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BC3E-BF55-48AC-BFC6-209174F6F4A5}">
      <dsp:nvSpPr>
        <dsp:cNvPr id="0" name=""/>
        <dsp:cNvSpPr/>
      </dsp:nvSpPr>
      <dsp:spPr>
        <a:xfrm>
          <a:off x="705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1D817-7284-4AB6-A4BB-31EC7F4F284E}">
      <dsp:nvSpPr>
        <dsp:cNvPr id="0" name=""/>
        <dsp:cNvSpPr/>
      </dsp:nvSpPr>
      <dsp:spPr>
        <a:xfrm>
          <a:off x="210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Definition</a:t>
          </a:r>
          <a:r>
            <a:rPr lang="en-US" sz="1600" kern="1200" dirty="0"/>
            <a:t>: STP is Software Test Planning.</a:t>
          </a:r>
        </a:p>
      </dsp:txBody>
      <dsp:txXfrm>
        <a:off x="210698" y="2206760"/>
        <a:ext cx="1800000" cy="996591"/>
      </dsp:txXfrm>
    </dsp:sp>
    <dsp:sp modelId="{DE425EBA-4614-4D1F-81B7-05C4504332AF}">
      <dsp:nvSpPr>
        <dsp:cNvPr id="0" name=""/>
        <dsp:cNvSpPr/>
      </dsp:nvSpPr>
      <dsp:spPr>
        <a:xfrm>
          <a:off x="2820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211A9-961D-4ECC-8299-0F242D91F07D}">
      <dsp:nvSpPr>
        <dsp:cNvPr id="0" name=""/>
        <dsp:cNvSpPr/>
      </dsp:nvSpPr>
      <dsp:spPr>
        <a:xfrm>
          <a:off x="2325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Objectives</a:t>
          </a:r>
          <a:r>
            <a:rPr lang="en-US" sz="1600" kern="1200" dirty="0"/>
            <a:t>: Defines testing goals and ensures software reliability.</a:t>
          </a:r>
        </a:p>
      </dsp:txBody>
      <dsp:txXfrm>
        <a:off x="2325698" y="2206760"/>
        <a:ext cx="1800000" cy="996591"/>
      </dsp:txXfrm>
    </dsp:sp>
    <dsp:sp modelId="{7A76AD9D-6145-4D05-A8ED-31CFCF9A0CE3}">
      <dsp:nvSpPr>
        <dsp:cNvPr id="0" name=""/>
        <dsp:cNvSpPr/>
      </dsp:nvSpPr>
      <dsp:spPr>
        <a:xfrm>
          <a:off x="4935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2B5C0-C915-47F2-AA8C-BAC9364AD8FB}">
      <dsp:nvSpPr>
        <dsp:cNvPr id="0" name=""/>
        <dsp:cNvSpPr/>
      </dsp:nvSpPr>
      <dsp:spPr>
        <a:xfrm>
          <a:off x="4440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Scope</a:t>
          </a:r>
          <a:r>
            <a:rPr lang="en-US" sz="1600" kern="1200" dirty="0"/>
            <a:t>: Details what features to test and success criteria.</a:t>
          </a:r>
        </a:p>
      </dsp:txBody>
      <dsp:txXfrm>
        <a:off x="4440698" y="2206760"/>
        <a:ext cx="1800000" cy="996591"/>
      </dsp:txXfrm>
    </dsp:sp>
    <dsp:sp modelId="{67156D3B-0271-4222-95D2-165EC8DAEFDB}">
      <dsp:nvSpPr>
        <dsp:cNvPr id="0" name=""/>
        <dsp:cNvSpPr/>
      </dsp:nvSpPr>
      <dsp:spPr>
        <a:xfrm>
          <a:off x="7050699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AAFA-64E4-4681-AE9D-8616145C3B77}">
      <dsp:nvSpPr>
        <dsp:cNvPr id="0" name=""/>
        <dsp:cNvSpPr/>
      </dsp:nvSpPr>
      <dsp:spPr>
        <a:xfrm>
          <a:off x="6555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Resources</a:t>
          </a:r>
          <a:r>
            <a:rPr lang="en-US" sz="1600" kern="1200" dirty="0"/>
            <a:t>: Lists required resources and assigns responsibilities.</a:t>
          </a:r>
        </a:p>
      </dsp:txBody>
      <dsp:txXfrm>
        <a:off x="6555698" y="2206760"/>
        <a:ext cx="1800000" cy="996591"/>
      </dsp:txXfrm>
    </dsp:sp>
    <dsp:sp modelId="{7B468DE1-9AF0-4FAA-AE42-3825E251B027}">
      <dsp:nvSpPr>
        <dsp:cNvPr id="0" name=""/>
        <dsp:cNvSpPr/>
      </dsp:nvSpPr>
      <dsp:spPr>
        <a:xfrm>
          <a:off x="9165699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13D4-83BC-4041-832D-6530F83A7EEA}">
      <dsp:nvSpPr>
        <dsp:cNvPr id="0" name=""/>
        <dsp:cNvSpPr/>
      </dsp:nvSpPr>
      <dsp:spPr>
        <a:xfrm>
          <a:off x="8670699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Schedule</a:t>
          </a:r>
          <a:r>
            <a:rPr lang="en-US" sz="1600" kern="1200" dirty="0"/>
            <a:t>: Provides a timeline with milestones and deadlines.</a:t>
          </a:r>
        </a:p>
      </dsp:txBody>
      <dsp:txXfrm>
        <a:off x="8670699" y="2206760"/>
        <a:ext cx="1800000" cy="996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2C174-3D3C-ECF7-0037-2BAD172F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003073-53DC-207C-472F-C227208A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DAACDB-9125-2DBF-B78D-AB4A24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AC26BA-D4D9-C19F-CFEB-8CF7B8F9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8F1A7-5DBC-6433-C56C-22EEA6D1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4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6FD6BC-94B0-A5DF-5D0E-C399B40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8647E-0565-29B0-CBFD-966B2E75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2CA71-074C-8D31-8389-BC98E24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A21EF8-2211-A341-4E2E-329CE72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3BEB3-6B0C-5BDA-CA96-0E7F8CC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8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EFDA83-415F-AA97-566A-896C1E21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6634E-4887-A72D-6AEF-5647F671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13EDCE-E829-B638-0796-E0DDA43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D03F04-EAB3-5E0B-F32B-F4450A8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37058-2D18-6B14-FB74-EF6E210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2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88CD3A-C753-9BD3-61A6-161121D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4CEC51-410C-6B05-C1F9-35B7A7E7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95C20-6A3B-729A-2D5F-9B2C5CE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459468-C976-7963-33A3-374CD24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AC569-9209-ACB7-0781-A2531B20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D07B3-64AD-3F62-B631-7C03804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3908AA-A813-7E5E-4A60-56F15764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3CC407-0B41-4754-3487-76B67F2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BA2D3E-594C-5F17-67A6-0348F85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6FBCAF-750C-8276-89D1-1F3D213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2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78DF2-9108-8CA6-F622-CB877E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48ECD-E6B5-81EF-BF1C-E8C263F1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87650B-4A46-79CD-72F4-E524C205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0A231B-A8A0-6737-03D5-2AE920F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8302FB-C174-ED55-9254-D96828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4FC75F-D0AD-15C2-B93E-E4EE49F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0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C98AE-E9AE-1666-311B-2D97A07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35AA4D-AFFE-1CF1-D854-4597806D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024C0D-E427-4D5E-90D8-4482EDC7A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4A927A-936A-5116-E912-2A5B5F4F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7B6DFE-FD1A-D714-AF0E-DFC298757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B7207D3-7AD0-30CA-2551-81E03F4F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B858FB-6CD4-D25D-CE69-A1148A1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CA265F-0100-BFC5-0506-DAC75D0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6BD9B8-6F7B-79F0-59AA-9A58C37C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F17C97-2E42-7CEA-D00A-223731D1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9B27D1-80F6-6FEA-0505-B3BB1A9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9568E7-63B3-DA1D-152D-6E2DF052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97FB435-31E8-1686-7F60-7492C60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560831-6544-D3B3-F3CA-B681E0CA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7078AD-C4DB-D65A-630B-B7429CA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3128-7742-6E0F-D7D8-16DA311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D96341-8E93-B3FD-E599-6606FAF0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BFF987-BDAD-B784-2646-479FA45F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63AE80-ED8F-8358-1274-07DB5FCF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AD09F-06B2-C7F8-0E2A-E15A11C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1B361F-3F7D-4A3C-679A-3472A655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2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93692-13F4-F4A1-7404-85494B3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1806E3-E576-7132-3347-608259EE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4D326A-678E-B2D6-9AD0-7BA3B93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1834EE-5EE0-85AF-AFCC-CAA13A4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EF35DB-B7DB-F8BA-3447-674A2BBD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0BA52B-E653-A7AA-37D1-0D6684F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73753A-EE7E-62E7-54E5-FE2D61B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01995D-A640-3F9C-79BF-6808F88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5C3580-20E3-0FCD-D6B1-823D20CC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B2465-284A-49DF-85DD-813E0F1EDDC9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27EFE-A45F-EEA0-E3B8-0516ADE3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357C92-2E6F-8282-DF71-6389D57A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23DCE-2BD2-BB20-29AD-D4C64542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489DA3-3E65-7741-A432-83D8B85D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טקסט, גופן, גרפיקה, סמל&#10;&#10;התיאור נוצר באופן אוטומטי">
            <a:extLst>
              <a:ext uri="{FF2B5EF4-FFF2-40B4-BE49-F238E27FC236}">
                <a16:creationId xmlns:a16="http://schemas.microsoft.com/office/drawing/2014/main" id="{AEC5E073-5274-B2D6-0271-560CED7A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" y="976745"/>
            <a:ext cx="11047259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08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10BAD9-A1E5-E96F-CD1D-78D92C66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About me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D623A5-261B-C6DF-8370-899B5006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9941319" cy="3559923"/>
          </a:xfrm>
        </p:spPr>
        <p:txBody>
          <a:bodyPr anchor="ctr">
            <a:normAutofit fontScale="70000" lnSpcReduction="2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Shibel Alshech</a:t>
            </a:r>
          </a:p>
          <a:p>
            <a:pPr algn="l" rtl="0">
              <a:lnSpc>
                <a:spcPct val="200000"/>
              </a:lnSpc>
            </a:pPr>
            <a:r>
              <a:rPr lang="en-US" dirty="0" err="1"/>
              <a:t>Isfiya</a:t>
            </a:r>
            <a:endParaRPr lang="en-US" dirty="0"/>
          </a:p>
          <a:p>
            <a:pPr algn="l" rtl="0">
              <a:lnSpc>
                <a:spcPct val="200000"/>
              </a:lnSpc>
            </a:pPr>
            <a:r>
              <a:rPr lang="en-US" dirty="0"/>
              <a:t>22 years old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Computer Science student at The Open University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5TECH QA Automation program</a:t>
            </a:r>
          </a:p>
          <a:p>
            <a:pPr rtl="0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2668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2B59EA-E437-1732-E4B4-70FD207F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5888380" cy="1624520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6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Asana  website</a:t>
            </a:r>
            <a:endParaRPr lang="he-IL" sz="60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1EDBA-5186-B860-CED6-BDA88DFD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" y="2324912"/>
            <a:ext cx="6754092" cy="4429179"/>
          </a:xfrm>
        </p:spPr>
        <p:txBody>
          <a:bodyPr anchor="ctr"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Project Management</a:t>
            </a:r>
            <a:r>
              <a:rPr lang="en-US" sz="2000" dirty="0"/>
              <a:t>: Asana is a web-based tool for project and task management.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Collaboration</a:t>
            </a:r>
            <a:r>
              <a:rPr lang="en-US" sz="2000" dirty="0"/>
              <a:t>: Enables team collaboration and communication on projects.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Task Tracking</a:t>
            </a:r>
            <a:r>
              <a:rPr lang="en-US" sz="2000" dirty="0"/>
              <a:t>: Allows users to create, assign, and track tasks and deadlines.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Integrations</a:t>
            </a:r>
            <a:r>
              <a:rPr lang="en-US" sz="2000" dirty="0"/>
              <a:t>: Supports integration with various apps like Slack, Google Drive, and more.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User-Friendly</a:t>
            </a:r>
            <a:r>
              <a:rPr lang="en-US" sz="2000" dirty="0"/>
              <a:t>: Features a user-friendly interface with customizable workflows.</a:t>
            </a:r>
            <a:endParaRPr lang="he-IL" sz="20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6E59603-3901-BF7F-7AA4-31DC8AEF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1" r="29673"/>
          <a:stretch/>
        </p:blipFill>
        <p:spPr>
          <a:xfrm>
            <a:off x="7304809" y="1"/>
            <a:ext cx="489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411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STP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תיבת טקסט 8">
            <a:extLst>
              <a:ext uri="{FF2B5EF4-FFF2-40B4-BE49-F238E27FC236}">
                <a16:creationId xmlns:a16="http://schemas.microsoft.com/office/drawing/2014/main" id="{B36A04DE-CFF9-6A82-1C95-A318E3E08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68290"/>
              </p:ext>
            </p:extLst>
          </p:nvPr>
        </p:nvGraphicFramePr>
        <p:xfrm>
          <a:off x="639656" y="2283014"/>
          <a:ext cx="10681398" cy="428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55802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F72D053-F0F4-2C45-B9A9-636B5D8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5" y="2050350"/>
            <a:ext cx="8604162" cy="46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8079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 – Test Case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3440CF6-512C-27FB-9863-B61F585E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50" y="2074579"/>
            <a:ext cx="6971099" cy="46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842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 Format your Python Code with Black. | by Davis David | Analytics  Vidhya | Medium">
            <a:extLst>
              <a:ext uri="{FF2B5EF4-FFF2-40B4-BE49-F238E27FC236}">
                <a16:creationId xmlns:a16="http://schemas.microsoft.com/office/drawing/2014/main" id="{EBF45155-53D5-AF49-58C2-933C12EA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4853" b="-1"/>
          <a:stretch/>
        </p:blipFill>
        <p:spPr bwMode="auto">
          <a:xfrm>
            <a:off x="4092702" y="10"/>
            <a:ext cx="809930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60" name="Freeform: Shape 105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FBA19B0-EDD1-5388-036F-0853D66B7147}"/>
              </a:ext>
            </a:extLst>
          </p:cNvPr>
          <p:cNvSpPr txBox="1"/>
          <p:nvPr/>
        </p:nvSpPr>
        <p:spPr>
          <a:xfrm>
            <a:off x="9145" y="2011471"/>
            <a:ext cx="444652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Now 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983764951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277C02-5B61-C1F1-EA67-4B0019AC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kern="1200" dirty="0">
                <a:solidFill>
                  <a:srgbClr val="FFFFFF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91520012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157</Words>
  <Application>Microsoft Office PowerPoint</Application>
  <PresentationFormat>מסך רחב</PresentationFormat>
  <Paragraphs>22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Hadassah Friedlaender</vt:lpstr>
      <vt:lpstr>ערכת נושא Office</vt:lpstr>
      <vt:lpstr>מצגת של PowerPoint‏</vt:lpstr>
      <vt:lpstr>About me</vt:lpstr>
      <vt:lpstr>Asana  website</vt:lpstr>
      <vt:lpstr>STP Document</vt:lpstr>
      <vt:lpstr>STD Document</vt:lpstr>
      <vt:lpstr>STD Document – Test Case</vt:lpstr>
      <vt:lpstr>מצגת של PowerPoint‏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shibel alshech</dc:creator>
  <cp:lastModifiedBy>shibel alshech</cp:lastModifiedBy>
  <cp:revision>4</cp:revision>
  <dcterms:created xsi:type="dcterms:W3CDTF">2024-07-14T09:53:09Z</dcterms:created>
  <dcterms:modified xsi:type="dcterms:W3CDTF">2024-07-15T17:25:51Z</dcterms:modified>
</cp:coreProperties>
</file>