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076137536" r:id="rId2"/>
    <p:sldId id="2076137529" r:id="rId3"/>
    <p:sldId id="2076137530" r:id="rId4"/>
    <p:sldId id="2076137531" r:id="rId5"/>
    <p:sldId id="2076137533" r:id="rId6"/>
    <p:sldId id="2076137532" r:id="rId7"/>
    <p:sldId id="2076137535" r:id="rId8"/>
    <p:sldId id="2076137537" r:id="rId9"/>
  </p:sldIdLst>
  <p:sldSz cx="9144000" cy="5143500" type="screen16x9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rokkam" initials="kr" lastIdx="2" clrIdx="0">
    <p:extLst>
      <p:ext uri="{19B8F6BF-5375-455C-9EA6-DF929625EA0E}">
        <p15:presenceInfo xmlns:p15="http://schemas.microsoft.com/office/powerpoint/2012/main" userId="S-1-5-21-4039815841-157481989-1546568806-1466" providerId="AD"/>
      </p:ext>
    </p:extLst>
  </p:cmAuthor>
  <p:cmAuthor id="2" name="Dheeraj Tiwari" initials="DT" lastIdx="3" clrIdx="1">
    <p:extLst>
      <p:ext uri="{19B8F6BF-5375-455C-9EA6-DF929625EA0E}">
        <p15:presenceInfo xmlns:p15="http://schemas.microsoft.com/office/powerpoint/2012/main" userId="S-1-5-21-4039815841-157481989-1546568806-2221" providerId="AD"/>
      </p:ext>
    </p:extLst>
  </p:cmAuthor>
  <p:cmAuthor id="3" name="Soumya Sethuraman" initials="SS" lastIdx="15" clrIdx="2">
    <p:extLst>
      <p:ext uri="{19B8F6BF-5375-455C-9EA6-DF929625EA0E}">
        <p15:presenceInfo xmlns:p15="http://schemas.microsoft.com/office/powerpoint/2012/main" userId="Soumya Sethuraman" providerId="None"/>
      </p:ext>
    </p:extLst>
  </p:cmAuthor>
  <p:cmAuthor id="4" name="arnab mukherjee" initials="am" lastIdx="1" clrIdx="3">
    <p:extLst>
      <p:ext uri="{19B8F6BF-5375-455C-9EA6-DF929625EA0E}">
        <p15:presenceInfo xmlns:p15="http://schemas.microsoft.com/office/powerpoint/2012/main" userId="S-1-5-21-4039815841-157481989-1546568806-13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EADA"/>
    <a:srgbClr val="8064A2"/>
    <a:srgbClr val="4F81BD"/>
    <a:srgbClr val="DFBDBC"/>
    <a:srgbClr val="ADBB8E"/>
    <a:srgbClr val="BBD9E1"/>
    <a:srgbClr val="F3D26F"/>
    <a:srgbClr val="708F31"/>
    <a:srgbClr val="2C9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3842" autoAdjust="0"/>
  </p:normalViewPr>
  <p:slideViewPr>
    <p:cSldViewPr snapToGrid="0">
      <p:cViewPr varScale="1">
        <p:scale>
          <a:sx n="109" d="100"/>
          <a:sy n="109" d="100"/>
        </p:scale>
        <p:origin x="92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6" d="100"/>
          <a:sy n="66" d="100"/>
        </p:scale>
        <p:origin x="-3270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EE9D-5164-408D-B542-36640E74943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CD4FD-5830-421E-8A7F-742E58F94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7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r">
              <a:defRPr sz="1200"/>
            </a:lvl1pPr>
          </a:lstStyle>
          <a:p>
            <a:fld id="{8637A9F3-1AF9-476B-992E-3F6FB2B3882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93738"/>
            <a:ext cx="61531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24" tIns="46412" rIns="92824" bIns="464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24" tIns="46412" rIns="92824" bIns="464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r">
              <a:defRPr sz="1200"/>
            </a:lvl1pPr>
          </a:lstStyle>
          <a:p>
            <a:fld id="{A20BF102-B77F-4CEA-A4DC-ABF40854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9F81327-65FC-4C7B-A73F-F21163F37ED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643B0C7-87F7-4BB7-AAE7-DB57A6952D3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DFEF840-23E5-435E-975B-C08E4938B61D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" y="0"/>
            <a:ext cx="8229600" cy="438149"/>
          </a:xfrm>
        </p:spPr>
        <p:txBody>
          <a:bodyPr/>
          <a:lstStyle>
            <a:lvl1pPr>
              <a:defRPr b="1">
                <a:ea typeface="Adobe Gothic Std B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229600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FEE8FCF-1AB1-4796-AF49-640D58F30F73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CE9FB22-4CEE-4EF0-B6B0-06DDE741A817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39DC4EA-5041-4B39-893E-AC8692A5DC52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2AE6E1F-3819-4A16-AE20-941C36691F66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484E63A-9A9D-40A3-967A-1F35EBEFE2BF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7911CE9-1B6B-4B22-B66C-60F06F52F604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DB1DA3C-20F2-448A-B767-D968F3D7FBAC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29C637-B86E-4821-861B-466345E03249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"/>
            <a:ext cx="9144000" cy="438149"/>
          </a:xfrm>
          <a:prstGeom prst="rect">
            <a:avLst/>
          </a:prstGeom>
          <a:solidFill>
            <a:srgbClr val="FF8817">
              <a:alpha val="8392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3" y="0"/>
            <a:ext cx="8229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6914" y="47802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3"/>
          <p:cNvSpPr txBox="1"/>
          <p:nvPr userDrawn="1"/>
        </p:nvSpPr>
        <p:spPr>
          <a:xfrm>
            <a:off x="0" y="4866888"/>
            <a:ext cx="324394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600" b="1" kern="300" spc="50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600" b="1" kern="300" spc="5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Copyright © 2021, Tiger Analytics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4668580"/>
            <a:ext cx="1188720" cy="470723"/>
          </a:xfrm>
          <a:prstGeom prst="rect">
            <a:avLst/>
          </a:prstGeom>
        </p:spPr>
      </p:pic>
      <p:sp>
        <p:nvSpPr>
          <p:cNvPr id="8" name="TextBox 13"/>
          <p:cNvSpPr txBox="1"/>
          <p:nvPr userDrawn="1"/>
        </p:nvSpPr>
        <p:spPr>
          <a:xfrm>
            <a:off x="4223657" y="4862304"/>
            <a:ext cx="324394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600" b="1" kern="300" spc="50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600" b="1" kern="300" spc="5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701C-64F0-DD24-E9E9-2247FF99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2863-2BBD-C717-9346-90073DFC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49"/>
            <a:ext cx="7935963" cy="34433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Lake:</a:t>
            </a:r>
          </a:p>
          <a:p>
            <a:pPr lvl="1"/>
            <a:r>
              <a:rPr lang="en-IN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multinational company wants to create a central storage repository that will hold big data in raw as well as processed format</a:t>
            </a:r>
          </a:p>
          <a:p>
            <a:pPr marL="457200" lvl="1" indent="0">
              <a:buNone/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>
                <a:ea typeface="Roboto" panose="02000000000000000000" pitchFamily="2" charset="0"/>
                <a:cs typeface="Times New Roman" panose="02020603050405020304" pitchFamily="18" charset="0"/>
              </a:rPr>
              <a:t>Transformations:</a:t>
            </a:r>
          </a:p>
          <a:p>
            <a:pPr lvl="1"/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Masking and casting to certain columns</a:t>
            </a:r>
          </a:p>
          <a:p>
            <a:pPr marL="457200" lvl="1" indent="0">
              <a:buNone/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IN" sz="3200" dirty="0">
                <a:ea typeface="Roboto" panose="02000000000000000000" pitchFamily="2" charset="0"/>
                <a:cs typeface="Times New Roman" panose="02020603050405020304" pitchFamily="18" charset="0"/>
              </a:rPr>
              <a:t>Partitions:</a:t>
            </a:r>
          </a:p>
          <a:p>
            <a:pPr lvl="1"/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Year, Month and Date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CCBC8-39AD-FB79-85EF-96055CE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DBBC-B7E6-AF7A-2EE2-3F22B90F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1 – Architectural Design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576514F-BD21-7516-F360-4552CEEE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2" y="530763"/>
            <a:ext cx="5591907" cy="44439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D85C7-6CAB-F2DE-3595-E465B533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DB79-2EF2-B410-C386-07E4E0FC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2 –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17B8-7928-F7D1-8B9F-0203E012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Sample Data Preparation using Faker package.</a:t>
            </a:r>
            <a:endParaRPr lang="en-IN" sz="2200" dirty="0"/>
          </a:p>
          <a:p>
            <a:pPr>
              <a:lnSpc>
                <a:spcPct val="150000"/>
              </a:lnSpc>
            </a:pPr>
            <a:r>
              <a:rPr lang="en-IN" sz="2200" dirty="0"/>
              <a:t>Create S3 buckets for Landing, Raw and Staging zones.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Enable Read/Write policy for the Raw zone.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Enable versioning for all the buckets.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Set Life-cycle rules.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6FE14-1104-73A1-F348-47F91BB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CD14-655D-5A31-62D9-B9F03D60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3 - EMR Spark Job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EF94-F34D-751D-FDCC-FECA7FDC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E292768-B721-3781-8B0C-5C78FAD31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43" y="912161"/>
            <a:ext cx="6152240" cy="3394075"/>
          </a:xfrm>
        </p:spPr>
      </p:pic>
    </p:spTree>
    <p:extLst>
      <p:ext uri="{BB962C8B-B14F-4D97-AF65-F5344CB8AC3E}">
        <p14:creationId xmlns:p14="http://schemas.microsoft.com/office/powerpoint/2010/main" val="797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620B-B883-87AB-562E-37EBE9D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3 – EMR Spark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E9F2-D8B2-4278-7361-11DBD151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9150"/>
            <a:ext cx="7221415" cy="3752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Step1  : Read constant file.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Step2  : Initialize source and destination bucket </a:t>
            </a:r>
            <a:r>
              <a:rPr lang="en-IN" sz="22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url</a:t>
            </a:r>
            <a:r>
              <a:rPr lang="en-IN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22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Step3  : Copy files from landing zone to raw zone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 4 : Apply transformation.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 5 : Apply masking.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 6 : Apply partition and write into staging zone.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3F6F-3FB3-3F20-C36B-2F11A42C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113-6118-DBAB-A74C-70CE8236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4 – Implement with Livy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E9CB-FDF7-1225-07BA-98F0CF62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Interact with Livy and Submit the spark job for easy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Interaction with a spark cluster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Installed the Livy in the EMR cluster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Default port for Livy in EMR cluster is 8998. There we can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     check Livy sessions.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Create a python file to run the Livy.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54F6-8D11-9925-F46E-C16C3B5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113-6118-DBAB-A74C-70CE8236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5 -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E9CB-FDF7-1225-07BA-98F0CF62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38149"/>
            <a:ext cx="8229600" cy="4508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Create EC2 instance to install Airflow.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Connect the EC2 instance with Putty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When connecting with Putty, have to create tunneling ports to connect Airflow webserver.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Create a python virtual environment in the EC2 machine.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Install airflow inside of virtual environment.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Create the sample Python file for Hello World DAG.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Run the airflow webserver and scheduler.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54F6-8D11-9925-F46E-C16C3B5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113-6118-DBAB-A74C-70CE8236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Incubation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E9CB-FDF7-1225-07BA-98F0CF62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298" y="1074871"/>
            <a:ext cx="5125329" cy="2885184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5400" dirty="0"/>
              <a:t>Thank You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dirty="0"/>
              <a:t>Shibikannan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dirty="0"/>
              <a:t>Rakesh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dirty="0"/>
              <a:t>Nitesh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54F6-8D11-9925-F46E-C16C3B5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39472</TotalTime>
  <Words>287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 arial</vt:lpstr>
      <vt:lpstr>Adobe Gothic Std B</vt:lpstr>
      <vt:lpstr>Arial</vt:lpstr>
      <vt:lpstr>Calibri</vt:lpstr>
      <vt:lpstr>Roboto</vt:lpstr>
      <vt:lpstr>Wingdings</vt:lpstr>
      <vt:lpstr>Office Theme</vt:lpstr>
      <vt:lpstr>Business Requirement</vt:lpstr>
      <vt:lpstr>Milestone 1 – Architectural Design</vt:lpstr>
      <vt:lpstr>Milestone 2 – Data Lake</vt:lpstr>
      <vt:lpstr>Milestone 3 - EMR Spark Job </vt:lpstr>
      <vt:lpstr>Milestone 3 – EMR Spark Job</vt:lpstr>
      <vt:lpstr>Milestone 4 – Implement with Livy</vt:lpstr>
      <vt:lpstr>Milestone 5 - Airflow</vt:lpstr>
      <vt:lpstr>Incubation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Jagadeesan</dc:creator>
  <cp:lastModifiedBy>Shibikannan Thangavel</cp:lastModifiedBy>
  <cp:revision>2836</cp:revision>
  <cp:lastPrinted>2017-01-24T17:22:00Z</cp:lastPrinted>
  <dcterms:created xsi:type="dcterms:W3CDTF">2006-08-16T00:00:00Z</dcterms:created>
  <dcterms:modified xsi:type="dcterms:W3CDTF">2022-11-29T08:16:31Z</dcterms:modified>
</cp:coreProperties>
</file>