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076137531" r:id="rId2"/>
    <p:sldId id="2076137533" r:id="rId3"/>
    <p:sldId id="2076137536" r:id="rId4"/>
    <p:sldId id="2076137532" r:id="rId5"/>
    <p:sldId id="2076137535" r:id="rId6"/>
  </p:sldIdLst>
  <p:sldSz cx="9144000" cy="5143500" type="screen16x9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an rokkam" initials="kr" lastIdx="2" clrIdx="0">
    <p:extLst>
      <p:ext uri="{19B8F6BF-5375-455C-9EA6-DF929625EA0E}">
        <p15:presenceInfo xmlns:p15="http://schemas.microsoft.com/office/powerpoint/2012/main" userId="S-1-5-21-4039815841-157481989-1546568806-1466" providerId="AD"/>
      </p:ext>
    </p:extLst>
  </p:cmAuthor>
  <p:cmAuthor id="2" name="Dheeraj Tiwari" initials="DT" lastIdx="3" clrIdx="1">
    <p:extLst>
      <p:ext uri="{19B8F6BF-5375-455C-9EA6-DF929625EA0E}">
        <p15:presenceInfo xmlns:p15="http://schemas.microsoft.com/office/powerpoint/2012/main" userId="S-1-5-21-4039815841-157481989-1546568806-2221" providerId="AD"/>
      </p:ext>
    </p:extLst>
  </p:cmAuthor>
  <p:cmAuthor id="3" name="Soumya Sethuraman" initials="SS" lastIdx="15" clrIdx="2">
    <p:extLst>
      <p:ext uri="{19B8F6BF-5375-455C-9EA6-DF929625EA0E}">
        <p15:presenceInfo xmlns:p15="http://schemas.microsoft.com/office/powerpoint/2012/main" userId="Soumya Sethuraman" providerId="None"/>
      </p:ext>
    </p:extLst>
  </p:cmAuthor>
  <p:cmAuthor id="4" name="arnab mukherjee" initials="am" lastIdx="1" clrIdx="3">
    <p:extLst>
      <p:ext uri="{19B8F6BF-5375-455C-9EA6-DF929625EA0E}">
        <p15:presenceInfo xmlns:p15="http://schemas.microsoft.com/office/powerpoint/2012/main" userId="S-1-5-21-4039815841-157481989-1546568806-13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DEADA"/>
    <a:srgbClr val="8064A2"/>
    <a:srgbClr val="4F81BD"/>
    <a:srgbClr val="DFBDBC"/>
    <a:srgbClr val="ADBB8E"/>
    <a:srgbClr val="BBD9E1"/>
    <a:srgbClr val="F3D26F"/>
    <a:srgbClr val="708F31"/>
    <a:srgbClr val="2C9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3842" autoAdjust="0"/>
  </p:normalViewPr>
  <p:slideViewPr>
    <p:cSldViewPr snapToGrid="0">
      <p:cViewPr varScale="1">
        <p:scale>
          <a:sx n="109" d="100"/>
          <a:sy n="109" d="100"/>
        </p:scale>
        <p:origin x="168" y="1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6" d="100"/>
          <a:sy n="66" d="100"/>
        </p:scale>
        <p:origin x="-3270" y="-10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EE9D-5164-408D-B542-36640E749439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CD4FD-5830-421E-8A7F-742E58F94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076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24" tIns="46412" rIns="92824" bIns="464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24" tIns="46412" rIns="92824" bIns="46412" rtlCol="0"/>
          <a:lstStyle>
            <a:lvl1pPr algn="r">
              <a:defRPr sz="1200"/>
            </a:lvl1pPr>
          </a:lstStyle>
          <a:p>
            <a:fld id="{8637A9F3-1AF9-476B-992E-3F6FB2B38822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93738"/>
            <a:ext cx="61531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24" tIns="46412" rIns="92824" bIns="4641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24" tIns="46412" rIns="92824" bIns="4641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24" tIns="46412" rIns="92824" bIns="464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24" tIns="46412" rIns="92824" bIns="46412" rtlCol="0" anchor="b"/>
          <a:lstStyle>
            <a:lvl1pPr algn="r">
              <a:defRPr sz="1200"/>
            </a:lvl1pPr>
          </a:lstStyle>
          <a:p>
            <a:fld id="{A20BF102-B77F-4CEA-A4DC-ABF40854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5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9F81327-65FC-4C7B-A73F-F21163F37ED2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643B0C7-87F7-4BB7-AAE7-DB57A6952D36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DFEF840-23E5-435E-975B-C08E4938B61D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" y="0"/>
            <a:ext cx="8229600" cy="438149"/>
          </a:xfrm>
        </p:spPr>
        <p:txBody>
          <a:bodyPr/>
          <a:lstStyle>
            <a:lvl1pPr>
              <a:defRPr b="1">
                <a:ea typeface="Adobe Gothic Std B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19150"/>
            <a:ext cx="8229600" cy="33944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FEE8FCF-1AB1-4796-AF49-640D58F30F73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CE9FB22-4CEE-4EF0-B6B0-06DDE741A817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139DC4EA-5041-4B39-893E-AC8692A5DC52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2AE6E1F-3819-4A16-AE20-941C36691F66}" type="datetime1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D484E63A-9A9D-40A3-967A-1F35EBEFE2BF}" type="datetime1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87911CE9-1B6B-4B22-B66C-60F06F52F604}" type="datetime1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DB1DA3C-20F2-448A-B767-D968F3D7FBAC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7729C637-B86E-4821-861B-466345E03249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"/>
            <a:ext cx="9144000" cy="438149"/>
          </a:xfrm>
          <a:prstGeom prst="rect">
            <a:avLst/>
          </a:prstGeom>
          <a:solidFill>
            <a:srgbClr val="FF8817">
              <a:alpha val="83922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spcAft>
                <a:spcPct val="1700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63" y="0"/>
            <a:ext cx="8229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6914" y="478024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3"/>
          <p:cNvSpPr txBox="1"/>
          <p:nvPr userDrawn="1"/>
        </p:nvSpPr>
        <p:spPr>
          <a:xfrm>
            <a:off x="0" y="4866888"/>
            <a:ext cx="3243943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br>
              <a:rPr lang="en-US" sz="600" b="1" kern="300" spc="50" dirty="0">
                <a:solidFill>
                  <a:srgbClr val="62B1FF"/>
                </a:solidFill>
                <a:latin typeface=" arial"/>
                <a:cs typeface=" arial"/>
              </a:rPr>
            </a:br>
            <a:r>
              <a:rPr lang="en-US" sz="600" b="1" kern="300" spc="50" dirty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  <a:cs typeface=" arial"/>
              </a:rPr>
              <a:t>Copyright © 2021, Tiger Analytics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80" y="4668580"/>
            <a:ext cx="1188720" cy="470723"/>
          </a:xfrm>
          <a:prstGeom prst="rect">
            <a:avLst/>
          </a:prstGeom>
        </p:spPr>
      </p:pic>
      <p:sp>
        <p:nvSpPr>
          <p:cNvPr id="8" name="TextBox 13"/>
          <p:cNvSpPr txBox="1"/>
          <p:nvPr userDrawn="1"/>
        </p:nvSpPr>
        <p:spPr>
          <a:xfrm>
            <a:off x="4223657" y="4862304"/>
            <a:ext cx="3243943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eaLnBrk="0" hangingPunct="0">
              <a:defRPr/>
            </a:pPr>
            <a:br>
              <a:rPr lang="en-US" sz="600" b="1" kern="300" spc="50" dirty="0">
                <a:solidFill>
                  <a:srgbClr val="62B1FF"/>
                </a:solidFill>
                <a:latin typeface=" arial"/>
                <a:cs typeface=" arial"/>
              </a:rPr>
            </a:br>
            <a:r>
              <a:rPr lang="en-US" sz="600" b="1" kern="300" spc="50" dirty="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  <a:cs typeface=" arial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CD14-655D-5A31-62D9-B9F03D60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3" y="0"/>
            <a:ext cx="8229600" cy="43814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400"/>
              <a:t>Milestone 3 - Spark Config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4C398B-1145-254E-2102-E1F557275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148" y="819150"/>
            <a:ext cx="7260904" cy="3394472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9EF94-F34D-751D-FDCC-FECA7FDC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96914" y="4780249"/>
            <a:ext cx="2133600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3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620B-B883-87AB-562E-37EBE9DD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Milestone 3 – App Config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63F6F-3FB3-3F20-C36B-2F11A42C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656811-FED0-F782-E4C4-C53D8C9FD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734" y="819150"/>
            <a:ext cx="4323732" cy="3394075"/>
          </a:xfrm>
        </p:spPr>
      </p:pic>
    </p:spTree>
    <p:extLst>
      <p:ext uri="{BB962C8B-B14F-4D97-AF65-F5344CB8AC3E}">
        <p14:creationId xmlns:p14="http://schemas.microsoft.com/office/powerpoint/2010/main" val="351304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620B-B883-87AB-562E-37EBE9DD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Milestone 3 – Spark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63F6F-3FB3-3F20-C36B-2F11A42C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96B498-E460-504A-B6E4-842B9B4D9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893450"/>
            <a:ext cx="8229600" cy="3245475"/>
          </a:xfrm>
        </p:spPr>
      </p:pic>
    </p:spTree>
    <p:extLst>
      <p:ext uri="{BB962C8B-B14F-4D97-AF65-F5344CB8AC3E}">
        <p14:creationId xmlns:p14="http://schemas.microsoft.com/office/powerpoint/2010/main" val="409688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1113-6118-DBAB-A74C-70CE8236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Milestone 4 –Livy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254F6-8D11-9925-F46E-C16C3B54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E28632-E9A9-6DD0-80F4-FC0A54501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35" y="1213054"/>
            <a:ext cx="7498730" cy="2606266"/>
          </a:xfrm>
        </p:spPr>
      </p:pic>
    </p:spTree>
    <p:extLst>
      <p:ext uri="{BB962C8B-B14F-4D97-AF65-F5344CB8AC3E}">
        <p14:creationId xmlns:p14="http://schemas.microsoft.com/office/powerpoint/2010/main" val="207971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1113-6118-DBAB-A74C-70CE8236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Milestone 5 –DAG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254F6-8D11-9925-F46E-C16C3B54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DA0F1D-9E1F-23F6-EC82-9B1E93261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631" y="819150"/>
            <a:ext cx="5217937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5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39405</TotalTime>
  <Words>29</Words>
  <Application>Microsoft Office PowerPoint</Application>
  <PresentationFormat>On-screen Show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 arial</vt:lpstr>
      <vt:lpstr>Adobe Gothic Std B</vt:lpstr>
      <vt:lpstr>Arial</vt:lpstr>
      <vt:lpstr>Calibri</vt:lpstr>
      <vt:lpstr>Wingdings</vt:lpstr>
      <vt:lpstr>Office Theme</vt:lpstr>
      <vt:lpstr>Milestone 3 - Spark Config </vt:lpstr>
      <vt:lpstr>Milestone 3 – App Config</vt:lpstr>
      <vt:lpstr>Milestone 3 – Spark Job</vt:lpstr>
      <vt:lpstr>Milestone 4 –Livy Job</vt:lpstr>
      <vt:lpstr>Milestone 5 –DAG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Jagadeesan</dc:creator>
  <cp:lastModifiedBy>Shibikannan Thangavel</cp:lastModifiedBy>
  <cp:revision>2834</cp:revision>
  <cp:lastPrinted>2017-01-24T17:22:00Z</cp:lastPrinted>
  <dcterms:created xsi:type="dcterms:W3CDTF">2006-08-16T00:00:00Z</dcterms:created>
  <dcterms:modified xsi:type="dcterms:W3CDTF">2022-11-29T09:25:54Z</dcterms:modified>
</cp:coreProperties>
</file>