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59" r:id="rId2"/>
    <p:sldId id="260" r:id="rId3"/>
    <p:sldId id="256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379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63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3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48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16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25447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734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8575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9461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9020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9160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569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0749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7828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7442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3BB6-7F80-4B21-8353-4B02E8D5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939" y="214895"/>
            <a:ext cx="10018713" cy="1752599"/>
          </a:xfrm>
        </p:spPr>
        <p:txBody>
          <a:bodyPr>
            <a:normAutofit/>
          </a:bodyPr>
          <a:lstStyle/>
          <a:p>
            <a:r>
              <a:rPr lang="en-US" sz="3600" dirty="0"/>
              <a:t>SUPERMARKET INVENTORY AND SALES MANAGEMENT SYSTEM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2797437-996D-4A5D-BE2D-F8F0424F5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61" y="2038117"/>
            <a:ext cx="5002263" cy="368245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916FD1-5A04-4E67-B191-54DB95ADB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296" y="2038119"/>
            <a:ext cx="5035314" cy="368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6802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06A9-CD9F-469E-AAE2-13504419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SUPERMARKET INVENTORY AND SALES MANAGEMENT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9223D-E9FF-4B94-8299-434DA4B28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69474"/>
            <a:ext cx="10353762" cy="35217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</a:rPr>
              <a:t>This project aims at automation of various management procedures such as managing sales and purchases, stock details,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effectLst/>
              </a:rPr>
              <a:t>All the details and records in the supermarket are maintained in a file system.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</a:rPr>
              <a:t>Various operations like insertion, modification and deletion operations are done over the files to manage data</a:t>
            </a:r>
          </a:p>
        </p:txBody>
      </p:sp>
    </p:spTree>
    <p:extLst>
      <p:ext uri="{BB962C8B-B14F-4D97-AF65-F5344CB8AC3E}">
        <p14:creationId xmlns:p14="http://schemas.microsoft.com/office/powerpoint/2010/main" val="361282997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81BD-9D61-4AC8-8B2A-A58A0667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INSERTION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C1CFC-CC3F-4DA3-AC35-595DDF7B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Adding new product brand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Adding new product type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Adding new product with details and stock available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8881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81BD-9D61-4AC8-8B2A-A58A0667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MODIFICATION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C1CFC-CC3F-4DA3-AC35-595DDF7B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Updating current stock available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Updating the price of the product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5291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81BD-9D61-4AC8-8B2A-A58A0667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DELETION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C1CFC-CC3F-4DA3-AC35-595DDF7BE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4557"/>
            <a:ext cx="10018713" cy="359069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Deleting a product brand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Deleting a product type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Deleting a product</a:t>
            </a:r>
          </a:p>
        </p:txBody>
      </p:sp>
    </p:spTree>
    <p:extLst>
      <p:ext uri="{BB962C8B-B14F-4D97-AF65-F5344CB8AC3E}">
        <p14:creationId xmlns:p14="http://schemas.microsoft.com/office/powerpoint/2010/main" val="252372751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45C5-BE08-4FAA-91FC-23676C83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33C95-D7C4-4B74-850C-8FC47FB3B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15481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30620100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421</TotalTime>
  <Words>107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</vt:lpstr>
      <vt:lpstr>Parallax</vt:lpstr>
      <vt:lpstr>SUPERMARKET INVENTORY AND SALES MANAGEMENT SYSTEM </vt:lpstr>
      <vt:lpstr>SUPERMARKET INVENTORY AND SALES MANAGEMENT SYSTEM </vt:lpstr>
      <vt:lpstr>INSERTION</vt:lpstr>
      <vt:lpstr>MODIFICATION</vt:lpstr>
      <vt:lpstr>DELETION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INSERTING</dc:title>
  <dc:creator>sarin alexander</dc:creator>
  <cp:lastModifiedBy>sarin alexander</cp:lastModifiedBy>
  <cp:revision>13</cp:revision>
  <dcterms:created xsi:type="dcterms:W3CDTF">2021-05-10T13:20:52Z</dcterms:created>
  <dcterms:modified xsi:type="dcterms:W3CDTF">2021-05-17T07:07:47Z</dcterms:modified>
</cp:coreProperties>
</file>