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9" r:id="rId2"/>
    <p:sldId id="260" r:id="rId3"/>
    <p:sldId id="262" r:id="rId4"/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37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544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34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5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46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2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160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6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7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828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4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990C25-D7B9-40D8-BEBB-4A9D5AC8BFDB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B53957-7F2B-46F6-A943-C6CB3383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BB6-7F80-4B21-8353-4B02E8D5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939" y="214895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797437-996D-4A5D-BE2D-F8F0424F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1" y="2038117"/>
            <a:ext cx="5002263" cy="368245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16FD1-5A04-4E67-B191-54DB95AD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96" y="2038119"/>
            <a:ext cx="5035314" cy="36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68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06A9-CD9F-469E-AAE2-1350441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SUPERMARKET INVENTORY AND SALES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223D-E9FF-4B94-8299-434DA4B2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9474"/>
            <a:ext cx="10353762" cy="3521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This project aims at automation of various management procedures such as managing sales and purchases, stock details,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effectLst/>
              </a:rPr>
              <a:t>All the details and records in the supermarket are maintained in a file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</a:rPr>
              <a:t>Various operations like insertion, modification and deletion operations are done over the files to manage data</a:t>
            </a:r>
          </a:p>
        </p:txBody>
      </p:sp>
    </p:spTree>
    <p:extLst>
      <p:ext uri="{BB962C8B-B14F-4D97-AF65-F5344CB8AC3E}">
        <p14:creationId xmlns:p14="http://schemas.microsoft.com/office/powerpoint/2010/main" val="361282997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4107-6C5E-4C09-BCBC-5BD2CBA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EC3-898D-456D-B7FA-CC5CB2E6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use python programming language for developing the back-end and front-end.</a:t>
            </a:r>
          </a:p>
          <a:p>
            <a:r>
              <a:rPr lang="en-US" dirty="0"/>
              <a:t>Front end is developed using PyQt5 library in python.</a:t>
            </a:r>
          </a:p>
          <a:p>
            <a:r>
              <a:rPr lang="en-US" dirty="0"/>
              <a:t>We use four files for managing the project</a:t>
            </a:r>
          </a:p>
          <a:p>
            <a:r>
              <a:rPr lang="en-US" dirty="0"/>
              <a:t>A category file is maintained to manage all the  product category available in the supermarket</a:t>
            </a:r>
          </a:p>
          <a:p>
            <a:r>
              <a:rPr lang="en-US" dirty="0"/>
              <a:t>A brand file is maintained to manage different product brands.</a:t>
            </a:r>
          </a:p>
          <a:p>
            <a:r>
              <a:rPr lang="en-US" dirty="0"/>
              <a:t>A product file is maintained to manage different products with all it’s details such as brand, category, stock available,  prize etc.</a:t>
            </a:r>
          </a:p>
          <a:p>
            <a:r>
              <a:rPr lang="en-US" dirty="0"/>
              <a:t>A purchase file will be managed for </a:t>
            </a:r>
            <a:r>
              <a:rPr lang="en-US"/>
              <a:t>managing sales </a:t>
            </a:r>
            <a:r>
              <a:rPr lang="en-US" dirty="0"/>
              <a:t>made from </a:t>
            </a:r>
            <a:r>
              <a:rPr lang="en-US"/>
              <a:t>the supermarket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91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INSERTION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Adding new product with details and stock available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88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MODIFICATION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current stock available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Updating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529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BD-9D61-4AC8-8B2A-A58A066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1CFC-CC3F-4DA3-AC35-595DDF7B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4557"/>
            <a:ext cx="10018713" cy="35906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brand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 type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Deleting a product</a:t>
            </a:r>
          </a:p>
        </p:txBody>
      </p:sp>
    </p:spTree>
    <p:extLst>
      <p:ext uri="{BB962C8B-B14F-4D97-AF65-F5344CB8AC3E}">
        <p14:creationId xmlns:p14="http://schemas.microsoft.com/office/powerpoint/2010/main" val="25237275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5C5-BE08-4FAA-91FC-23676C83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3C95-D7C4-4B74-850C-8FC47FB3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548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06201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445</TotalTime>
  <Words>202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SUPERMARKET INVENTORY AND SALES MANAGEMENT SYSTEM </vt:lpstr>
      <vt:lpstr>SUPERMARKET INVENTORY AND SALES MANAGEMENT SYSTEM </vt:lpstr>
      <vt:lpstr>REQUIREMENTS</vt:lpstr>
      <vt:lpstr>INSERTION</vt:lpstr>
      <vt:lpstr>MODIFICATION</vt:lpstr>
      <vt:lpstr>DELETION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INSERTING</dc:title>
  <dc:creator>sarin alexander</dc:creator>
  <cp:lastModifiedBy>sarin alexander</cp:lastModifiedBy>
  <cp:revision>15</cp:revision>
  <dcterms:created xsi:type="dcterms:W3CDTF">2021-05-10T13:20:52Z</dcterms:created>
  <dcterms:modified xsi:type="dcterms:W3CDTF">2021-05-17T09:05:00Z</dcterms:modified>
</cp:coreProperties>
</file>