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35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87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005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67844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878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864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81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907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731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505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85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986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5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508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51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521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505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990C25-D7B9-40D8-BEBB-4A9D5AC8BFD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6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BB6-7F80-4B21-8353-4B02E8D5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SUPERMARKET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3E60-2A0C-4782-86FB-3172B1E7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68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601753"/>
            <a:ext cx="9440034" cy="1249082"/>
          </a:xfrm>
        </p:spPr>
        <p:txBody>
          <a:bodyPr/>
          <a:lstStyle/>
          <a:p>
            <a:pPr algn="l"/>
            <a:r>
              <a:rPr lang="en-US" dirty="0"/>
              <a:t>INSERTING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650889"/>
            <a:ext cx="9440034" cy="36053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manufacturer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and it’s stock available</a:t>
            </a:r>
          </a:p>
        </p:txBody>
      </p:sp>
    </p:spTree>
    <p:extLst>
      <p:ext uri="{BB962C8B-B14F-4D97-AF65-F5344CB8AC3E}">
        <p14:creationId xmlns:p14="http://schemas.microsoft.com/office/powerpoint/2010/main" val="28360888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601753"/>
            <a:ext cx="9440034" cy="1249082"/>
          </a:xfrm>
        </p:spPr>
        <p:txBody>
          <a:bodyPr/>
          <a:lstStyle/>
          <a:p>
            <a:pPr algn="l"/>
            <a:r>
              <a:rPr lang="en-US" dirty="0"/>
              <a:t>MODIFYING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650889"/>
            <a:ext cx="9440034" cy="36053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current stock available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9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601753"/>
            <a:ext cx="9440034" cy="1249082"/>
          </a:xfrm>
        </p:spPr>
        <p:txBody>
          <a:bodyPr/>
          <a:lstStyle/>
          <a:p>
            <a:pPr algn="l"/>
            <a:r>
              <a:rPr lang="en-US" dirty="0"/>
              <a:t>DELETING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650889"/>
            <a:ext cx="9440034" cy="36053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manufacturer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</a:t>
            </a:r>
          </a:p>
        </p:txBody>
      </p:sp>
    </p:spTree>
    <p:extLst>
      <p:ext uri="{BB962C8B-B14F-4D97-AF65-F5344CB8AC3E}">
        <p14:creationId xmlns:p14="http://schemas.microsoft.com/office/powerpoint/2010/main" val="252372751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</TotalTime>
  <Words>32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Wingdings</vt:lpstr>
      <vt:lpstr>Wingdings 2</vt:lpstr>
      <vt:lpstr>Slate</vt:lpstr>
      <vt:lpstr>SUPERMARKET MANAGEMENT SYSTEM </vt:lpstr>
      <vt:lpstr>INSERTING</vt:lpstr>
      <vt:lpstr>MODIFYING</vt:lpstr>
      <vt:lpstr>DELETING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</dc:title>
  <dc:creator>sarin alexander</dc:creator>
  <cp:lastModifiedBy>sarin alexander</cp:lastModifiedBy>
  <cp:revision>2</cp:revision>
  <dcterms:created xsi:type="dcterms:W3CDTF">2021-05-10T13:20:52Z</dcterms:created>
  <dcterms:modified xsi:type="dcterms:W3CDTF">2021-05-10T13:38:09Z</dcterms:modified>
</cp:coreProperties>
</file>