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3" r:id="rId8"/>
    <p:sldId id="264" r:id="rId9"/>
    <p:sldId id="265" r:id="rId10"/>
    <p:sldId id="270" r:id="rId11"/>
    <p:sldId id="266" r:id="rId12"/>
    <p:sldId id="268" r:id="rId13"/>
    <p:sldId id="272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bin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80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Face Based </a:t>
            </a:r>
            <a:br>
              <a:rPr lang="en-IN" sz="8000" b="1" dirty="0">
                <a:solidFill>
                  <a:schemeClr val="bg1"/>
                </a:solidFill>
              </a:rPr>
            </a:br>
            <a:r>
              <a:rPr lang="en-IN" sz="8000" b="1" dirty="0">
                <a:solidFill>
                  <a:schemeClr val="bg1"/>
                </a:solidFill>
              </a:rPr>
              <a:t>Attendance System</a:t>
            </a:r>
            <a:endParaRPr lang="en-US" sz="8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60B2-E01E-0D2A-4114-8A72CBA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E634688-C047-0F84-CBAC-268409CEE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521"/>
            <a:ext cx="12652310" cy="3947367"/>
          </a:xfrm>
        </p:spPr>
      </p:pic>
    </p:spTree>
    <p:extLst>
      <p:ext uri="{BB962C8B-B14F-4D97-AF65-F5344CB8AC3E}">
        <p14:creationId xmlns:p14="http://schemas.microsoft.com/office/powerpoint/2010/main" val="42572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930-2930-93D2-5A14-B9239E7F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FE9EA-1E28-A1DA-A060-F3090955B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4" y="2752679"/>
            <a:ext cx="947803" cy="676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6B6A1-3E2F-9288-62FE-BD351275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2529527"/>
            <a:ext cx="727308" cy="899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71BAA-DEF5-16B4-EDD4-CA6E8E901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65" y="2645905"/>
            <a:ext cx="631294" cy="783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F8C846-366C-0C4C-D5ED-B88EE9BEC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59" y="2416534"/>
            <a:ext cx="1654506" cy="124183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B638EF5-FAC5-31AE-4176-86DFB7BED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1300" y="3531147"/>
            <a:ext cx="1450757" cy="14507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231065D-22C4-D9B2-6FD6-A20AF58B4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0" y="3771362"/>
            <a:ext cx="1001621" cy="10016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07D19B-2497-26D0-EB3B-A82A0B2A50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18" y="3720593"/>
            <a:ext cx="905375" cy="9053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FC60EC-0301-0A5B-0458-3227FDA15F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97" y="3429000"/>
            <a:ext cx="1552245" cy="15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8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8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11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1A62-3259-818C-BB8E-6B380355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7CA5-9913-B466-3500-5AD908AE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Our Team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906A-B2C4-B144-3747-C353CB3B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5911"/>
          </a:xfrm>
        </p:spPr>
        <p:txBody>
          <a:bodyPr/>
          <a:lstStyle/>
          <a:p>
            <a:r>
              <a:rPr lang="en-IN" dirty="0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72AAF-7289-BEC2-01C8-7C37A5463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3600" cap="none" dirty="0" err="1"/>
              <a:t>Ahammed</a:t>
            </a:r>
            <a:r>
              <a:rPr lang="en-IN" sz="2900" cap="none" dirty="0"/>
              <a:t> </a:t>
            </a:r>
            <a:r>
              <a:rPr lang="en-IN" sz="3600" cap="none" dirty="0" err="1"/>
              <a:t>Shibinsha</a:t>
            </a:r>
            <a:r>
              <a:rPr lang="en-IN" sz="3600" cap="none" dirty="0"/>
              <a:t> K </a:t>
            </a:r>
            <a:r>
              <a:rPr lang="en-IN" sz="3600" cap="none" dirty="0" err="1"/>
              <a:t>K</a:t>
            </a:r>
            <a:endParaRPr lang="en-IN" sz="2900" cap="none" dirty="0"/>
          </a:p>
          <a:p>
            <a:r>
              <a:rPr lang="en-IN" sz="2600" dirty="0"/>
              <a:t>Team lead S6 </a:t>
            </a:r>
            <a:r>
              <a:rPr lang="en-IN" sz="2600" dirty="0" err="1"/>
              <a:t>cse</a:t>
            </a:r>
            <a:endParaRPr lang="en-IN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D96FD-FE3A-41FC-F602-2CC0CD6B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5"/>
            <a:ext cx="4639736" cy="98455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Rohan Mistry </a:t>
            </a:r>
          </a:p>
          <a:p>
            <a:r>
              <a:rPr lang="en-IN" sz="1600" dirty="0">
                <a:solidFill>
                  <a:schemeClr val="tx1"/>
                </a:solidFill>
              </a:rPr>
              <a:t>S6 CSE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46097-E78F-7C90-B300-3107CC219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3600" cap="none" dirty="0"/>
              <a:t>Mohamed </a:t>
            </a:r>
            <a:r>
              <a:rPr lang="en-IN" sz="3600" cap="none" dirty="0" err="1"/>
              <a:t>Mashood</a:t>
            </a:r>
            <a:r>
              <a:rPr lang="en-IN" sz="3600" cap="none" dirty="0"/>
              <a:t> </a:t>
            </a:r>
          </a:p>
          <a:p>
            <a:r>
              <a:rPr lang="en-IN" sz="2600" dirty="0"/>
              <a:t>S6 </a:t>
            </a:r>
            <a:r>
              <a:rPr lang="en-IN" sz="2600" dirty="0" err="1"/>
              <a:t>cse</a:t>
            </a:r>
            <a:endParaRPr lang="en-IN" sz="2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7D591-6EA1-BADE-CBFC-F2D14BA9B3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Bassam Elachola</a:t>
            </a:r>
          </a:p>
          <a:p>
            <a:r>
              <a:rPr lang="en-IN" sz="1600" dirty="0">
                <a:solidFill>
                  <a:schemeClr val="tx1"/>
                </a:solidFill>
              </a:rPr>
              <a:t>S6 CSE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73CFD6-DC75-DD71-8AAA-1D2E6E136228}"/>
              </a:ext>
            </a:extLst>
          </p:cNvPr>
          <p:cNvSpPr txBox="1">
            <a:spLocks/>
          </p:cNvSpPr>
          <p:nvPr/>
        </p:nvSpPr>
        <p:spPr>
          <a:xfrm>
            <a:off x="1097280" y="4110606"/>
            <a:ext cx="4639736" cy="115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348A0B-BF25-0720-A9D7-3468FD71D88D}"/>
              </a:ext>
            </a:extLst>
          </p:cNvPr>
          <p:cNvSpPr txBox="1">
            <a:spLocks/>
          </p:cNvSpPr>
          <p:nvPr/>
        </p:nvSpPr>
        <p:spPr>
          <a:xfrm>
            <a:off x="1036320" y="4572001"/>
            <a:ext cx="4639736" cy="1539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</a:rPr>
              <a:t>Our Guide</a:t>
            </a:r>
          </a:p>
          <a:p>
            <a:r>
              <a:rPr lang="en-IN" sz="2000" dirty="0">
                <a:solidFill>
                  <a:schemeClr val="tx1"/>
                </a:solidFill>
              </a:rPr>
              <a:t>Panchami  V U</a:t>
            </a:r>
          </a:p>
          <a:p>
            <a:r>
              <a:rPr lang="en-IN" sz="1400" dirty="0">
                <a:solidFill>
                  <a:schemeClr val="tx1"/>
                </a:solidFill>
              </a:rPr>
              <a:t>Assistant Professor CSE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462F4B-9B38-E441-6ABC-1A63F405A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34" y="3429000"/>
            <a:ext cx="4714572" cy="29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C185-995B-BE82-14BF-C7F1AB4B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DC67-0810-B28E-5F92-3AEE39AF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Welcome to the presentation on our project face based attendance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project, we developed a system that utilizes facial recognition technology to automate the attendance tracking process in educational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methods of attendance tracking, such as manual roll calls or  </a:t>
            </a:r>
            <a:r>
              <a:rPr lang="en-IN" dirty="0"/>
              <a:t>signing</a:t>
            </a:r>
            <a:r>
              <a:rPr lang="en-US" dirty="0"/>
              <a:t>, are time-consuming and prone to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implementing real-time face recognition, we aim to streamline the attendance management process, saving time for both teachers and students and improving overall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2D34-A479-0155-80FB-6189D7C0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F684-2C47-B344-4A2E-11A2C57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is that the current manual method of taking attendance is time-consuming and prone to inaccuracies due to human error. Additionally, it allows for the possibility of proxy attendance, further compromising the integrity of the attendance records. There is a need for a more efficient, accurate, and secure system for recording attendance.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16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B7C3-7084-3D67-4B77-8ADAA84F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8D48-3B36-8DBE-2241-A565753F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teacher initiates the attendance process by selecting the relevant class within the mobile application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device's camera, the teacher captures a photo of the class, ensuring all students are clearly visible.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Upon capturing the photo, the mobile application securely transmits it to the designated server for further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2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41DF-370E-089E-6F5D-8D7D7585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9796-0E5C-E93E-0875-73CCEAD1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server, equipped with a sophisticated facial recognition model, analyzes the uploaded image to detect and identify faces present in the classroom.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faces are recognized, the attendance system automatically marks the attendance of identified students, streamlining the entire process with efficiency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can be integrated with existing software's of educational institution (</a:t>
            </a:r>
            <a:r>
              <a:rPr lang="en-US" dirty="0" err="1"/>
              <a:t>eg:ETLAB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60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ED2-4944-E042-EB91-0E46A8B7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6C7C8-1FB1-E220-A794-8CB06D18D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108200"/>
            <a:ext cx="8128155" cy="3760788"/>
          </a:xfrm>
        </p:spPr>
      </p:pic>
    </p:spTree>
    <p:extLst>
      <p:ext uri="{BB962C8B-B14F-4D97-AF65-F5344CB8AC3E}">
        <p14:creationId xmlns:p14="http://schemas.microsoft.com/office/powerpoint/2010/main" val="42477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67DC9-7D3F-C8D9-4D9B-36BD7471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89" y="998009"/>
            <a:ext cx="5098222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86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{824172B6-FB7E-4999-A691-F16B98FB73F3}tf56160789_win32</Template>
  <TotalTime>1716</TotalTime>
  <Words>328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Custom</vt:lpstr>
      <vt:lpstr>Face Based  Attendance System</vt:lpstr>
      <vt:lpstr>Contents</vt:lpstr>
      <vt:lpstr>Our Team</vt:lpstr>
      <vt:lpstr>Introduction </vt:lpstr>
      <vt:lpstr>Problem Statement</vt:lpstr>
      <vt:lpstr>Proposed solution</vt:lpstr>
      <vt:lpstr>Cont…</vt:lpstr>
      <vt:lpstr>Work Flow Diagram</vt:lpstr>
      <vt:lpstr>PowerPoint Presentation</vt:lpstr>
      <vt:lpstr>ER Diagram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Based  Attendance System</dc:title>
  <dc:creator>Bassam Elachola</dc:creator>
  <cp:lastModifiedBy>AHAMMED SHIBINSHA K K</cp:lastModifiedBy>
  <cp:revision>5</cp:revision>
  <dcterms:created xsi:type="dcterms:W3CDTF">2024-02-27T16:37:13Z</dcterms:created>
  <dcterms:modified xsi:type="dcterms:W3CDTF">2024-04-03T10:51:58Z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