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" Type="http://schemas.openxmlformats.org/officeDocument/2006/relationships/customXml" Target="../customXml/item2.xml"/><Relationship Id="rId20" Type="http://schemas.openxmlformats.org/officeDocument/2006/relationships/tableStyles" Target="tableStyles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Problem Statement</a:t>
            </a:r>
          </a:p>
          <a:p>
            <a:r>
              <a:t>  </a:t>
            </a:r>
          </a:p>
          <a:p>
            <a:r>
              <a:t>Traditional image steganography methods (e.g., LSB) are vulnerable to detection.  </a:t>
            </a:r>
          </a:p>
          <a:p>
            <a:r>
              <a:t>This project improves security by using Discrete Cosine Transform (DCT) steganography.  </a:t>
            </a:r>
          </a:p>
          <a:p>
            <a:r>
              <a:t>It also integrates AES encryption for message security and Reed-Solomon ECC for error correction.  </a:t>
            </a:r>
          </a:p>
          <a:p>
            <a:r>
              <a:t>A Flask-based web app allows users to hide/extract encrypted messages from images securely.  </a:t>
            </a:r>
          </a:p>
          <a:p/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In 4 to 5 lines( write in precise words)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/>
              <a:t>Mention libraries, platforms,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</a:rPr>
              <a:t>What makes this project stand out from other project(Unique features)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Who are the end users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Screenshots of the outcome (min 3)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  <a:p>
            <a:r>
              <a:t>  </a:t>
            </a:r>
          </a:p>
          <a:p>
            <a:r>
              <a:t>The project successfully implements a **secure** steganography system using DCT, AES encryption,  </a:t>
            </a:r>
          </a:p>
          <a:p>
            <a:r>
              <a:t>and ECC. It enhances security over traditional methods while providing an easy-to-use web interface.  </a:t>
            </a:r>
          </a:p>
          <a:p/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Conclude your project concerning your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26</TotalTime>
  <Words>88</Words>
  <Application>Microsoft Office PowerPoint</Application>
  <PresentationFormat>Custom</PresentationFormat>
  <Paragraphs>32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25</cp:revision>
  <dcterms:created xsi:type="dcterms:W3CDTF">2021-05-26T16:50:10Z</dcterms:created>
  <dcterms:modified xsi:type="dcterms:W3CDTF">2025-01-17T11:44:14Z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