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7" r:id="rId6"/>
    <p:sldId id="323" r:id="rId7"/>
    <p:sldId id="324" r:id="rId8"/>
    <p:sldId id="314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629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4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3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524" y="534443"/>
            <a:ext cx="6561451" cy="2738003"/>
          </a:xfrm>
        </p:spPr>
        <p:txBody>
          <a:bodyPr anchor="ctr"/>
          <a:lstStyle/>
          <a:p>
            <a:br>
              <a:rPr lang="en-US" sz="2800" dirty="0"/>
            </a:br>
            <a:r>
              <a:rPr lang="en-GB" sz="2800" dirty="0"/>
              <a:t>L1 Regularization Technique: Introduce regularization methods Lasso regression for logistic regression models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27FE-32CD-4270-F8F4-86940D2D6969}"/>
              </a:ext>
            </a:extLst>
          </p:cNvPr>
          <p:cNvSpPr txBox="1"/>
          <p:nvPr/>
        </p:nvSpPr>
        <p:spPr>
          <a:xfrm>
            <a:off x="4355063" y="3572364"/>
            <a:ext cx="3855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Khan Md Shibli Nomani</a:t>
            </a:r>
          </a:p>
          <a:p>
            <a:r>
              <a:rPr lang="en-US" dirty="0"/>
              <a:t>Email: kmshiblinomanii@gmail.com</a:t>
            </a:r>
          </a:p>
          <a:p>
            <a:r>
              <a:rPr lang="en-US" dirty="0"/>
              <a:t>WhatsApp: +8801672403057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457" y="1061623"/>
            <a:ext cx="5992586" cy="4739104"/>
          </a:xfrm>
        </p:spPr>
        <p:txBody>
          <a:bodyPr/>
          <a:lstStyle/>
          <a:p>
            <a:r>
              <a:rPr lang="en-GB" sz="2400" b="0" i="0" dirty="0">
                <a:solidFill>
                  <a:srgbClr val="202C8F"/>
                </a:solidFill>
                <a:effectLst/>
                <a:latin typeface="Söhne"/>
              </a:rPr>
              <a:t>Regularization in machine learning is a technique used to prevent overfitting by adding a penalty term to the model's loss function, discouraging overly complex models. It helps in improving generalization by balancing model complexity and performance 🎯, reducing the risk of memorizing noise in the training data 🧹, and enhancing the model's ability to make accurate predictions on unseen data 🚀.</a:t>
            </a:r>
            <a:endParaRPr lang="en-US" sz="2400" dirty="0">
              <a:solidFill>
                <a:srgbClr val="202C8F"/>
              </a:solidFill>
            </a:endParaRPr>
          </a:p>
        </p:txBody>
      </p:sp>
      <p:pic>
        <p:nvPicPr>
          <p:cNvPr id="1028" name="Picture 4" descr="Regularization in Machine Learning | by Göktuğ Güvercin | Towards Data  Science">
            <a:extLst>
              <a:ext uri="{FF2B5EF4-FFF2-40B4-BE49-F238E27FC236}">
                <a16:creationId xmlns:a16="http://schemas.microsoft.com/office/drawing/2014/main" id="{01DC1091-F099-28C2-C203-9B480407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5" y="1126672"/>
            <a:ext cx="434764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763AA16-3302-4EB0-5A64-47F061A9EB0D}"/>
              </a:ext>
            </a:extLst>
          </p:cNvPr>
          <p:cNvSpPr txBox="1">
            <a:spLocks/>
          </p:cNvSpPr>
          <p:nvPr/>
        </p:nvSpPr>
        <p:spPr>
          <a:xfrm>
            <a:off x="5119007" y="602213"/>
            <a:ext cx="5259554" cy="36933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706" y="1165695"/>
            <a:ext cx="6565253" cy="4739104"/>
          </a:xfrm>
        </p:spPr>
        <p:txBody>
          <a:bodyPr/>
          <a:lstStyle/>
          <a:p>
            <a:br>
              <a:rPr lang="en-GB" sz="2400" b="0" dirty="0">
                <a:solidFill>
                  <a:srgbClr val="202C8F"/>
                </a:solidFill>
                <a:latin typeface="Söhne"/>
              </a:rPr>
            </a:br>
            <a:r>
              <a:rPr lang="en-GB" sz="2400" b="0" dirty="0">
                <a:solidFill>
                  <a:srgbClr val="202C8F"/>
                </a:solidFill>
                <a:latin typeface="Söhne"/>
              </a:rPr>
              <a:t>L1 regularization, like Lasso regression 🏋️‍♂️ for logistic regression models(Binary Classification), penalizes large coefficients by adding a term proportional to their absolute values to the loss function. This encourages sparsity 🕸️ in the model, effectively selecting only the most relevant features and reducing overfitting 🎯. By striking a balance between model complexity and predictive performance 🧩, L1 regularization ensures that the model generalizes well to unseen data while remaining interpretable 📊.</a:t>
            </a:r>
            <a:endParaRPr lang="en-US" sz="2400" b="0" dirty="0">
              <a:solidFill>
                <a:srgbClr val="202C8F"/>
              </a:solidFill>
              <a:latin typeface="Söhne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63AA16-3302-4EB0-5A64-47F061A9EB0D}"/>
              </a:ext>
            </a:extLst>
          </p:cNvPr>
          <p:cNvSpPr txBox="1">
            <a:spLocks/>
          </p:cNvSpPr>
          <p:nvPr/>
        </p:nvSpPr>
        <p:spPr>
          <a:xfrm>
            <a:off x="5119007" y="602213"/>
            <a:ext cx="5259554" cy="36933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L1-REGULARIZATION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57198-B9D9-61FA-6969-C773B199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852681"/>
            <a:ext cx="4782787" cy="1890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ED1A4C-6D34-97AC-2913-9C31D66A9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298372"/>
            <a:ext cx="4452646" cy="2606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F7908-A94F-7BF9-943D-C52D14645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12" y="171935"/>
            <a:ext cx="4686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3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706" y="1355537"/>
            <a:ext cx="6376307" cy="4739104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2400" b="0" dirty="0">
                <a:solidFill>
                  <a:srgbClr val="202C8F"/>
                </a:solidFill>
                <a:latin typeface="Söhne"/>
              </a:rPr>
              <a:t>Utilizing L1 regularization, like Lasso logistic regression 🎯, on a model predicting customer churn 🔄, encourages feature selection 🧮 by zeroing out less impactful coefficients, such as infrequently purchased products 🛒. This results in a streamlined and interpretable model 📊, improving predictive accuracy while avoiding overfitting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400" b="0" dirty="0">
              <a:solidFill>
                <a:srgbClr val="202C8F"/>
              </a:solidFill>
              <a:latin typeface="Söhne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63AA16-3302-4EB0-5A64-47F061A9EB0D}"/>
              </a:ext>
            </a:extLst>
          </p:cNvPr>
          <p:cNvSpPr txBox="1">
            <a:spLocks/>
          </p:cNvSpPr>
          <p:nvPr/>
        </p:nvSpPr>
        <p:spPr>
          <a:xfrm>
            <a:off x="5119007" y="602213"/>
            <a:ext cx="5259554" cy="36933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L1-REGULARIZATION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E33B0A0-757C-668D-6EF4-664040D4A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8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2036B1-A762-1A96-6542-2B56366A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" y="1703907"/>
            <a:ext cx="41814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Thanks For You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Khan Md Shibli Nomani</a:t>
            </a:r>
          </a:p>
          <a:p>
            <a:r>
              <a:rPr lang="en-US" dirty="0"/>
              <a:t>WhatsApp: +8801672403057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{9510B16B-5CC1-47F7-9AE7-D264F0FA3491}tf78438558_win32</Template>
  <TotalTime>171</TotalTime>
  <Words>248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Söhne</vt:lpstr>
      <vt:lpstr>Custom</vt:lpstr>
      <vt:lpstr> L1 Regularization Technique: Introduce regularization methods Lasso regression for logistic regression models</vt:lpstr>
      <vt:lpstr>Regularization in machine learning is a technique used to prevent overfitting by adding a penalty term to the model's loss function, discouraging overly complex models. It helps in improving generalization by balancing model complexity and performance 🎯, reducing the risk of memorizing noise in the training data 🧹, and enhancing the model's ability to make accurate predictions on unseen data 🚀.</vt:lpstr>
      <vt:lpstr> L1 regularization, like Lasso regression 🏋️‍♂️ for logistic regression models(Binary Classification), penalizes large coefficients by adding a term proportional to their absolute values to the loss function. This encourages sparsity 🕸️ in the model, effectively selecting only the most relevant features and reducing overfitting 🎯. By striking a balance between model complexity and predictive performance 🧩, L1 regularization ensures that the model generalizes well to unseen data while remaining interpretable 📊.</vt:lpstr>
      <vt:lpstr>Utilizing L1 regularization, like Lasso logistic regression 🎯, on a model predicting customer churn 🔄, encourages feature selection 🧮 by zeroing out less impactful coefficients, such as infrequently purchased products 🛒. This results in a streamlined and interpretable model 📊, improving predictive accuracy while avoiding overfitting.  </vt:lpstr>
      <vt:lpstr>Thanks For You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Regularizations</dc:title>
  <dc:subject/>
  <dc:creator>Shibli Nomani</dc:creator>
  <cp:lastModifiedBy>Shibli Nomani</cp:lastModifiedBy>
  <cp:revision>2</cp:revision>
  <dcterms:created xsi:type="dcterms:W3CDTF">2024-05-10T11:54:02Z</dcterms:created>
  <dcterms:modified xsi:type="dcterms:W3CDTF">2024-05-10T16:54:35Z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