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1" roundtripDataSignature="AMtx7migVgM6fo0aCNdIzE1H13+tXjo1j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customschemas.google.com/relationships/presentationmetadata" Target="metadata"/><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 name="Google Shape;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Calibri"/>
              <a:buNone/>
            </a:pPr>
            <a:r>
              <a:t/>
            </a:r>
            <a:endParaRPr/>
          </a:p>
        </p:txBody>
      </p:sp>
      <p:sp>
        <p:nvSpPr>
          <p:cNvPr id="88" name="Google Shape;8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 name="Google Shape;9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US"/>
              <a:t>Caste is a fundamental social identity which is grounded in the caste system; as you see can in the picture, the caste system is a social hierarchical order or structure of social stratification characterized by hereditary status (by birth), strict endogamy and social barriers sanctioned by customs, traditions and numerous beliefs. </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Here I am presenting simplistic views of the caste system and caste identities. Caste is not like class, caste identity is a fixed position in the system. </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In the picture, you can see the first three castes are known as the dominant castes or so-called upper castes, the fourth in blue color is intermediary castes and known as so called lower castes and last, Dalits are out caste from the Hindu social order; Dalits are stigmatized groups and formerly they were known as untouchables, means touching is polluting. Caste-based discrimination and untouchability mainly affects Dalits. </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Caste-based hierarchies exist throughout South Asia, but are most rampant in India. So, for this presentation, I have used references from India only. </a:t>
            </a:r>
            <a:endParaRPr/>
          </a:p>
        </p:txBody>
      </p:sp>
      <p:sp>
        <p:nvSpPr>
          <p:cNvPr id="95" name="Google Shape;9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US"/>
              <a:t>In the picture, we can see how caste discrimination is  pervasive in India. In rural areas, caste-based discrimination is overt and normalized, but in cities, it is covert and subtle. Casteism is institutionalized, similar to racism in US, and it is a systemic problem in India. </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chemeClr val="dk1"/>
              </a:buClr>
              <a:buSzPts val="1200"/>
              <a:buFont typeface="Calibri"/>
              <a:buChar char="-"/>
            </a:pPr>
            <a:r>
              <a:rPr lang="en-US"/>
              <a:t>In India, a large number of Dalits are working in menial or low-status jobs; </a:t>
            </a:r>
            <a:r>
              <a:rPr lang="en-US" sz="1200">
                <a:solidFill>
                  <a:srgbClr val="002060"/>
                </a:solidFill>
                <a:latin typeface="Times New Roman"/>
                <a:ea typeface="Times New Roman"/>
                <a:cs typeface="Times New Roman"/>
                <a:sym typeface="Times New Roman"/>
              </a:rPr>
              <a:t>around 5 million manual scavengers, </a:t>
            </a:r>
            <a:r>
              <a:rPr b="0" i="0" lang="en-US" sz="1200" u="none" strike="noStrike">
                <a:solidFill>
                  <a:schemeClr val="dk1"/>
                </a:solidFill>
                <a:latin typeface="Calibri"/>
                <a:ea typeface="Calibri"/>
                <a:cs typeface="Calibri"/>
                <a:sym typeface="Calibri"/>
              </a:rPr>
              <a:t>most work in dangerous conditions without protective gear</a:t>
            </a:r>
            <a:r>
              <a:rPr lang="en-US" sz="1200">
                <a:solidFill>
                  <a:srgbClr val="002060"/>
                </a:solidFill>
                <a:latin typeface="Times New Roman"/>
                <a:ea typeface="Times New Roman"/>
                <a:cs typeface="Times New Roman"/>
                <a:sym typeface="Times New Roman"/>
              </a:rPr>
              <a:t>, they are employed by public authorities and one person dies every 5 days. </a:t>
            </a:r>
            <a:endParaRPr/>
          </a:p>
          <a:p>
            <a:pPr indent="-95250" lvl="0" marL="171450" rtl="0" algn="l">
              <a:spcBef>
                <a:spcPts val="0"/>
              </a:spcBef>
              <a:spcAft>
                <a:spcPts val="0"/>
              </a:spcAft>
              <a:buClr>
                <a:schemeClr val="dk1"/>
              </a:buClr>
              <a:buSzPts val="1200"/>
              <a:buFont typeface="Calibri"/>
              <a:buNone/>
            </a:pPr>
            <a:r>
              <a:t/>
            </a:r>
            <a:endParaRPr sz="1200">
              <a:solidFill>
                <a:srgbClr val="002060"/>
              </a:solidFill>
              <a:latin typeface="Times New Roman"/>
              <a:ea typeface="Times New Roman"/>
              <a:cs typeface="Times New Roman"/>
              <a:sym typeface="Times New Roman"/>
            </a:endParaRPr>
          </a:p>
          <a:p>
            <a:pPr indent="-171450" lvl="0" marL="171450" rtl="0" algn="l">
              <a:spcBef>
                <a:spcPts val="0"/>
              </a:spcBef>
              <a:spcAft>
                <a:spcPts val="0"/>
              </a:spcAft>
              <a:buClr>
                <a:srgbClr val="002060"/>
              </a:buClr>
              <a:buSzPts val="1200"/>
              <a:buFont typeface="Times New Roman"/>
              <a:buChar char="-"/>
            </a:pPr>
            <a:r>
              <a:rPr lang="en-US" sz="1200">
                <a:solidFill>
                  <a:srgbClr val="002060"/>
                </a:solidFill>
                <a:latin typeface="Times New Roman"/>
                <a:ea typeface="Times New Roman"/>
                <a:cs typeface="Times New Roman"/>
                <a:sym typeface="Times New Roman"/>
              </a:rPr>
              <a:t>Despite the fact, caste-based discrimination is a criminal offence by laws, caste atrocities are being used as a tool to maintain hegemony of the dominant castes, similar like lynching in US in the past. For example, every 15 minutes a crime is committed against a Dalit and every day, 6 Dalit women are raped. </a:t>
            </a:r>
            <a:endParaRPr/>
          </a:p>
          <a:p>
            <a:pPr indent="-95250" lvl="0" marL="171450" rtl="0" algn="l">
              <a:spcBef>
                <a:spcPts val="0"/>
              </a:spcBef>
              <a:spcAft>
                <a:spcPts val="0"/>
              </a:spcAft>
              <a:buClr>
                <a:schemeClr val="dk1"/>
              </a:buClr>
              <a:buSzPts val="1200"/>
              <a:buFont typeface="Calibri"/>
              <a:buNone/>
            </a:pPr>
            <a:r>
              <a:t/>
            </a:r>
            <a:endParaRPr sz="1200">
              <a:solidFill>
                <a:srgbClr val="002060"/>
              </a:solidFill>
              <a:latin typeface="Times New Roman"/>
              <a:ea typeface="Times New Roman"/>
              <a:cs typeface="Times New Roman"/>
              <a:sym typeface="Times New Roman"/>
            </a:endParaRPr>
          </a:p>
          <a:p>
            <a:pPr indent="-171450" lvl="0" marL="171450" rtl="0" algn="l">
              <a:spcBef>
                <a:spcPts val="0"/>
              </a:spcBef>
              <a:spcAft>
                <a:spcPts val="0"/>
              </a:spcAft>
              <a:buClr>
                <a:schemeClr val="dk1"/>
              </a:buClr>
              <a:buSzPts val="1200"/>
              <a:buFont typeface="Calibri"/>
              <a:buChar char="-"/>
            </a:pPr>
            <a:r>
              <a:rPr lang="en-US"/>
              <a:t>Let me give you an example of caste culture, in 2019, </a:t>
            </a:r>
            <a:r>
              <a:rPr lang="en-US" sz="1200">
                <a:solidFill>
                  <a:srgbClr val="002060"/>
                </a:solidFill>
                <a:latin typeface="Times New Roman"/>
                <a:ea typeface="Times New Roman"/>
                <a:cs typeface="Times New Roman"/>
                <a:sym typeface="Times New Roman"/>
              </a:rPr>
              <a:t>a Dalit police officer asked for police protection to ride on horse in his marriage procession because the dominant castes of his village warned him, “not to ride on horse”. As per a caste norm, Dalits shouldn't ride on horse, if they do, will face consequences, like caste atrocity and social ostracism. </a:t>
            </a:r>
            <a:endParaRPr/>
          </a:p>
        </p:txBody>
      </p:sp>
      <p:sp>
        <p:nvSpPr>
          <p:cNvPr id="109" name="Google Shape;10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US"/>
              <a:t>It is a well-known fact that South Asians and especially, Indians are one of the biggest immigrant groups in </a:t>
            </a:r>
            <a:r>
              <a:rPr b="0" i="0" lang="en-US" sz="1200" u="none" strike="noStrike">
                <a:solidFill>
                  <a:schemeClr val="dk1"/>
                </a:solidFill>
                <a:latin typeface="Calibri"/>
                <a:ea typeface="Calibri"/>
                <a:cs typeface="Calibri"/>
                <a:sym typeface="Calibri"/>
              </a:rPr>
              <a:t>US, and they </a:t>
            </a:r>
            <a:r>
              <a:rPr lang="en-US"/>
              <a:t>bring their culture, socioreligious values and caste prejudices. As Isabel Wilkerson says, caste is the bones and race the skin. Now let’s see how caste manifest in the US.  </a:t>
            </a:r>
            <a:endParaRPr/>
          </a:p>
          <a:p>
            <a:pPr indent="-95250" lvl="0" marL="171450" rtl="0" algn="l">
              <a:spcBef>
                <a:spcPts val="0"/>
              </a:spcBef>
              <a:spcAft>
                <a:spcPts val="0"/>
              </a:spcAft>
              <a:buClr>
                <a:schemeClr val="dk1"/>
              </a:buClr>
              <a:buSzPts val="1200"/>
              <a:buFont typeface="Calibri"/>
              <a:buNone/>
            </a:pPr>
            <a:r>
              <a:t/>
            </a:r>
            <a:endParaRPr/>
          </a:p>
          <a:p>
            <a:pPr indent="-171450" lvl="0" marL="171450" rtl="0" algn="l">
              <a:spcBef>
                <a:spcPts val="0"/>
              </a:spcBef>
              <a:spcAft>
                <a:spcPts val="0"/>
              </a:spcAft>
              <a:buClr>
                <a:srgbClr val="002060"/>
              </a:buClr>
              <a:buSzPts val="1200"/>
              <a:buFont typeface="Times New Roman"/>
              <a:buChar char="-"/>
            </a:pPr>
            <a:r>
              <a:rPr lang="en-US" sz="1200">
                <a:solidFill>
                  <a:srgbClr val="002060"/>
                </a:solidFill>
                <a:latin typeface="Times New Roman"/>
                <a:ea typeface="Times New Roman"/>
                <a:cs typeface="Times New Roman"/>
                <a:sym typeface="Times New Roman"/>
              </a:rPr>
              <a:t>According to the center for the Advanced Study on India, at UPenn, more than 90 percent of Indian immigrants belong to the dominant castes and only 1.5 percent belong to Dalits. </a:t>
            </a:r>
            <a:endParaRPr/>
          </a:p>
          <a:p>
            <a:pPr indent="-95250" lvl="0" marL="171450" rtl="0" algn="l">
              <a:spcBef>
                <a:spcPts val="0"/>
              </a:spcBef>
              <a:spcAft>
                <a:spcPts val="0"/>
              </a:spcAft>
              <a:buClr>
                <a:schemeClr val="dk1"/>
              </a:buClr>
              <a:buSzPts val="1200"/>
              <a:buFont typeface="Calibri"/>
              <a:buNone/>
            </a:pPr>
            <a:r>
              <a:t/>
            </a:r>
            <a:endParaRPr sz="1200">
              <a:solidFill>
                <a:srgbClr val="002060"/>
              </a:solidFill>
              <a:latin typeface="Times New Roman"/>
              <a:ea typeface="Times New Roman"/>
              <a:cs typeface="Times New Roman"/>
              <a:sym typeface="Times New Roman"/>
            </a:endParaRPr>
          </a:p>
          <a:p>
            <a:pPr indent="-171450" lvl="0" marL="171450" rtl="0" algn="l">
              <a:spcBef>
                <a:spcPts val="0"/>
              </a:spcBef>
              <a:spcAft>
                <a:spcPts val="0"/>
              </a:spcAft>
              <a:buClr>
                <a:srgbClr val="002060"/>
              </a:buClr>
              <a:buSzPts val="1200"/>
              <a:buFont typeface="Times New Roman"/>
              <a:buChar char="-"/>
            </a:pPr>
            <a:r>
              <a:rPr lang="en-US" sz="1200">
                <a:solidFill>
                  <a:srgbClr val="002060"/>
                </a:solidFill>
                <a:latin typeface="Times New Roman"/>
                <a:ea typeface="Times New Roman"/>
                <a:cs typeface="Times New Roman"/>
                <a:sym typeface="Times New Roman"/>
              </a:rPr>
              <a:t>In 2020, the first caste-based discrimination lawsuit in the US was registered by CA Department of FHE against Cisco Systems, which is pending in the Supreme Court of CA. </a:t>
            </a:r>
            <a:endParaRPr/>
          </a:p>
          <a:p>
            <a:pPr indent="-95250" lvl="0" marL="171450" rtl="0" algn="l">
              <a:spcBef>
                <a:spcPts val="0"/>
              </a:spcBef>
              <a:spcAft>
                <a:spcPts val="0"/>
              </a:spcAft>
              <a:buClr>
                <a:schemeClr val="dk1"/>
              </a:buClr>
              <a:buSzPts val="1200"/>
              <a:buFont typeface="Calibri"/>
              <a:buNone/>
            </a:pPr>
            <a:r>
              <a:t/>
            </a:r>
            <a:endParaRPr sz="1200">
              <a:solidFill>
                <a:srgbClr val="002060"/>
              </a:solidFill>
              <a:latin typeface="Times New Roman"/>
              <a:ea typeface="Times New Roman"/>
              <a:cs typeface="Times New Roman"/>
              <a:sym typeface="Times New Roman"/>
            </a:endParaRPr>
          </a:p>
          <a:p>
            <a:pPr indent="-171450" lvl="0" marL="171450" rtl="0" algn="l">
              <a:spcBef>
                <a:spcPts val="0"/>
              </a:spcBef>
              <a:spcAft>
                <a:spcPts val="0"/>
              </a:spcAft>
              <a:buClr>
                <a:srgbClr val="002060"/>
              </a:buClr>
              <a:buSzPts val="1200"/>
              <a:buFont typeface="Times New Roman"/>
              <a:buChar char="-"/>
            </a:pPr>
            <a:r>
              <a:rPr lang="en-US" sz="1200">
                <a:solidFill>
                  <a:srgbClr val="002060"/>
                </a:solidFill>
                <a:latin typeface="Times New Roman"/>
                <a:ea typeface="Times New Roman"/>
                <a:cs typeface="Times New Roman"/>
                <a:sym typeface="Times New Roman"/>
              </a:rPr>
              <a:t>In 2021, a local authority in New Jersey filed a legal complaint for violations of labour laws at a temple construction site where many Dalit labors from India were kept as slaves, they were paid less than a dollar per hour. </a:t>
            </a:r>
            <a:endParaRPr/>
          </a:p>
          <a:p>
            <a:pPr indent="-95250" lvl="0" marL="171450" rtl="0" algn="l">
              <a:spcBef>
                <a:spcPts val="0"/>
              </a:spcBef>
              <a:spcAft>
                <a:spcPts val="0"/>
              </a:spcAft>
              <a:buClr>
                <a:schemeClr val="dk1"/>
              </a:buClr>
              <a:buSzPts val="1200"/>
              <a:buFont typeface="Calibri"/>
              <a:buNone/>
            </a:pPr>
            <a:r>
              <a:t/>
            </a:r>
            <a:endParaRPr sz="1200">
              <a:solidFill>
                <a:srgbClr val="002060"/>
              </a:solidFill>
              <a:latin typeface="Times New Roman"/>
              <a:ea typeface="Times New Roman"/>
              <a:cs typeface="Times New Roman"/>
              <a:sym typeface="Times New Roman"/>
            </a:endParaRPr>
          </a:p>
          <a:p>
            <a:pPr indent="-171450" lvl="0" marL="171450" rtl="0" algn="l">
              <a:spcBef>
                <a:spcPts val="0"/>
              </a:spcBef>
              <a:spcAft>
                <a:spcPts val="0"/>
              </a:spcAft>
              <a:buClr>
                <a:srgbClr val="002060"/>
              </a:buClr>
              <a:buSzPts val="1200"/>
              <a:buFont typeface="Times New Roman"/>
              <a:buChar char="-"/>
            </a:pPr>
            <a:r>
              <a:rPr lang="en-US" sz="1200">
                <a:solidFill>
                  <a:srgbClr val="002060"/>
                </a:solidFill>
                <a:latin typeface="Times New Roman"/>
                <a:ea typeface="Times New Roman"/>
                <a:cs typeface="Times New Roman"/>
                <a:sym typeface="Times New Roman"/>
              </a:rPr>
              <a:t>According to the first large-scale study on caste-based discrimination in US by Equality Labs, a non-profit, 67 percent of so-called lower-caste participants said they had suffered caste discrimination in the workplace and 41 percent of lower-caste participants reported that they faced caste discrimination in schools and universities. It indicates that caste-based discrimination happens in higher education institutions, but we don’t recognize it. </a:t>
            </a:r>
            <a:endParaRPr/>
          </a:p>
        </p:txBody>
      </p:sp>
      <p:sp>
        <p:nvSpPr>
          <p:cNvPr id="118" name="Google Shape;11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171450" lvl="0" marL="171450" rtl="0" algn="l">
              <a:spcBef>
                <a:spcPts val="0"/>
              </a:spcBef>
              <a:spcAft>
                <a:spcPts val="0"/>
              </a:spcAft>
              <a:buClr>
                <a:schemeClr val="dk1"/>
              </a:buClr>
              <a:buSzPts val="1200"/>
              <a:buFont typeface="Calibri"/>
              <a:buChar char="-"/>
            </a:pPr>
            <a:r>
              <a:rPr lang="en-US"/>
              <a:t>We should support the proposal to making caste a protected category in the non-discrimination policy because</a:t>
            </a:r>
            <a:endParaRPr/>
          </a:p>
          <a:p>
            <a:pPr indent="-95250" lvl="0" marL="171450" rtl="0" algn="l">
              <a:spcBef>
                <a:spcPts val="0"/>
              </a:spcBef>
              <a:spcAft>
                <a:spcPts val="0"/>
              </a:spcAft>
              <a:buClr>
                <a:schemeClr val="dk1"/>
              </a:buClr>
              <a:buSzPts val="1200"/>
              <a:buFont typeface="Calibri"/>
              <a:buNone/>
            </a:pPr>
            <a:r>
              <a:t/>
            </a:r>
            <a:endParaRPr/>
          </a:p>
          <a:p>
            <a:pPr indent="-171450" lvl="0" marL="171450" marR="0" rtl="0" algn="l">
              <a:lnSpc>
                <a:spcPct val="100000"/>
              </a:lnSpc>
              <a:spcBef>
                <a:spcPts val="0"/>
              </a:spcBef>
              <a:spcAft>
                <a:spcPts val="0"/>
              </a:spcAft>
              <a:buClr>
                <a:srgbClr val="002060"/>
              </a:buClr>
              <a:buSzPts val="1200"/>
              <a:buFont typeface="Times New Roman"/>
              <a:buChar char="-"/>
            </a:pPr>
            <a:r>
              <a:rPr lang="en-US">
                <a:solidFill>
                  <a:srgbClr val="002060"/>
                </a:solidFill>
                <a:latin typeface="Times New Roman"/>
                <a:ea typeface="Times New Roman"/>
                <a:cs typeface="Times New Roman"/>
                <a:sym typeface="Times New Roman"/>
              </a:rPr>
              <a:t>To show solidarity with the MSP to safeguarding the rights of caste-oppressed people at the campus which is mentioned in the support letter. </a:t>
            </a:r>
            <a:endParaRPr/>
          </a:p>
          <a:p>
            <a:pPr indent="-95250" lvl="0" marL="171450" marR="0" rtl="0" algn="l">
              <a:lnSpc>
                <a:spcPct val="100000"/>
              </a:lnSpc>
              <a:spcBef>
                <a:spcPts val="0"/>
              </a:spcBef>
              <a:spcAft>
                <a:spcPts val="0"/>
              </a:spcAft>
              <a:buClr>
                <a:schemeClr val="dk1"/>
              </a:buClr>
              <a:buSzPts val="1200"/>
              <a:buFont typeface="Calibri"/>
              <a:buNone/>
            </a:pPr>
            <a:r>
              <a:t/>
            </a:r>
            <a:endParaRPr>
              <a:solidFill>
                <a:srgbClr val="002060"/>
              </a:solidFill>
              <a:latin typeface="Times New Roman"/>
              <a:ea typeface="Times New Roman"/>
              <a:cs typeface="Times New Roman"/>
              <a:sym typeface="Times New Roman"/>
            </a:endParaRPr>
          </a:p>
          <a:p>
            <a:pPr indent="-171450" lvl="0" marL="171450" marR="0" rtl="0" algn="l">
              <a:lnSpc>
                <a:spcPct val="100000"/>
              </a:lnSpc>
              <a:spcBef>
                <a:spcPts val="0"/>
              </a:spcBef>
              <a:spcAft>
                <a:spcPts val="0"/>
              </a:spcAft>
              <a:buClr>
                <a:srgbClr val="002060"/>
              </a:buClr>
              <a:buSzPts val="1200"/>
              <a:buFont typeface="Times New Roman"/>
              <a:buChar char="-"/>
            </a:pPr>
            <a:r>
              <a:rPr lang="en-US">
                <a:solidFill>
                  <a:srgbClr val="002060"/>
                </a:solidFill>
                <a:latin typeface="Times New Roman"/>
                <a:ea typeface="Times New Roman"/>
                <a:cs typeface="Times New Roman"/>
                <a:sym typeface="Times New Roman"/>
              </a:rPr>
              <a:t>To stop caste-based discrimination and to protect caste oppressed people at the campus. </a:t>
            </a:r>
            <a:endParaRPr/>
          </a:p>
          <a:p>
            <a:pPr indent="-95250" lvl="0" marL="171450" marR="0" rtl="0" algn="l">
              <a:lnSpc>
                <a:spcPct val="100000"/>
              </a:lnSpc>
              <a:spcBef>
                <a:spcPts val="0"/>
              </a:spcBef>
              <a:spcAft>
                <a:spcPts val="0"/>
              </a:spcAft>
              <a:buClr>
                <a:schemeClr val="dk1"/>
              </a:buClr>
              <a:buSzPts val="1200"/>
              <a:buFont typeface="Calibri"/>
              <a:buNone/>
            </a:pPr>
            <a:r>
              <a:t/>
            </a:r>
            <a:endParaRPr>
              <a:solidFill>
                <a:srgbClr val="002060"/>
              </a:solidFill>
              <a:latin typeface="Times New Roman"/>
              <a:ea typeface="Times New Roman"/>
              <a:cs typeface="Times New Roman"/>
              <a:sym typeface="Times New Roman"/>
            </a:endParaRPr>
          </a:p>
          <a:p>
            <a:pPr indent="-171450" lvl="0" marL="171450" marR="0" rtl="0" algn="l">
              <a:lnSpc>
                <a:spcPct val="100000"/>
              </a:lnSpc>
              <a:spcBef>
                <a:spcPts val="0"/>
              </a:spcBef>
              <a:spcAft>
                <a:spcPts val="0"/>
              </a:spcAft>
              <a:buClr>
                <a:srgbClr val="002060"/>
              </a:buClr>
              <a:buSzPts val="1200"/>
              <a:buFont typeface="Times New Roman"/>
              <a:buChar char="-"/>
            </a:pPr>
            <a:r>
              <a:rPr lang="en-US">
                <a:solidFill>
                  <a:srgbClr val="002060"/>
                </a:solidFill>
                <a:latin typeface="Times New Roman"/>
                <a:ea typeface="Times New Roman"/>
                <a:cs typeface="Times New Roman"/>
                <a:sym typeface="Times New Roman"/>
              </a:rPr>
              <a:t>Caste as a protected category will empower caste oppressed people to raise their voice against caste bigotry. </a:t>
            </a:r>
            <a:endParaRPr/>
          </a:p>
          <a:p>
            <a:pPr indent="-95250" lvl="0" marL="171450" marR="0" rtl="0" algn="l">
              <a:lnSpc>
                <a:spcPct val="100000"/>
              </a:lnSpc>
              <a:spcBef>
                <a:spcPts val="0"/>
              </a:spcBef>
              <a:spcAft>
                <a:spcPts val="0"/>
              </a:spcAft>
              <a:buClr>
                <a:schemeClr val="dk1"/>
              </a:buClr>
              <a:buSzPts val="1200"/>
              <a:buFont typeface="Calibri"/>
              <a:buNone/>
            </a:pPr>
            <a:r>
              <a:t/>
            </a:r>
            <a:endParaRPr>
              <a:solidFill>
                <a:srgbClr val="002060"/>
              </a:solidFill>
              <a:latin typeface="Times New Roman"/>
              <a:ea typeface="Times New Roman"/>
              <a:cs typeface="Times New Roman"/>
              <a:sym typeface="Times New Roman"/>
            </a:endParaRPr>
          </a:p>
          <a:p>
            <a:pPr indent="-171450" lvl="0" marL="171450" marR="0" rtl="0" algn="l">
              <a:lnSpc>
                <a:spcPct val="100000"/>
              </a:lnSpc>
              <a:spcBef>
                <a:spcPts val="0"/>
              </a:spcBef>
              <a:spcAft>
                <a:spcPts val="0"/>
              </a:spcAft>
              <a:buClr>
                <a:srgbClr val="002060"/>
              </a:buClr>
              <a:buSzPts val="1200"/>
              <a:buFont typeface="Times New Roman"/>
              <a:buChar char="-"/>
            </a:pPr>
            <a:r>
              <a:rPr lang="en-US">
                <a:solidFill>
                  <a:srgbClr val="002060"/>
                </a:solidFill>
                <a:latin typeface="Times New Roman"/>
                <a:ea typeface="Times New Roman"/>
                <a:cs typeface="Times New Roman"/>
                <a:sym typeface="Times New Roman"/>
              </a:rPr>
              <a:t>To set a precedent as the first public university on the east coast to add caste to their non-discrimination policy. So far California State University, UC Davis, Brandies, Colby college, Harvard </a:t>
            </a:r>
            <a:r>
              <a:rPr b="0" i="0" lang="en-US" sz="1200" u="none" strike="noStrike">
                <a:solidFill>
                  <a:schemeClr val="dk1"/>
                </a:solidFill>
                <a:latin typeface="Calibri"/>
                <a:ea typeface="Calibri"/>
                <a:cs typeface="Calibri"/>
                <a:sym typeface="Calibri"/>
              </a:rPr>
              <a:t>have added caste as a protected category in other forms, such as student contracts, collective bargaining agreements, DEI policies, etc</a:t>
            </a:r>
            <a:r>
              <a:rPr lang="en-US">
                <a:solidFill>
                  <a:srgbClr val="002060"/>
                </a:solidFill>
                <a:latin typeface="Times New Roman"/>
                <a:ea typeface="Times New Roman"/>
                <a:cs typeface="Times New Roman"/>
                <a:sym typeface="Times New Roman"/>
              </a:rPr>
              <a:t>.. </a:t>
            </a:r>
            <a:endParaRPr/>
          </a:p>
          <a:p>
            <a:pPr indent="-95250" lvl="0" marL="171450" marR="0" rtl="0" algn="l">
              <a:lnSpc>
                <a:spcPct val="100000"/>
              </a:lnSpc>
              <a:spcBef>
                <a:spcPts val="0"/>
              </a:spcBef>
              <a:spcAft>
                <a:spcPts val="0"/>
              </a:spcAft>
              <a:buClr>
                <a:schemeClr val="dk1"/>
              </a:buClr>
              <a:buSzPts val="1200"/>
              <a:buFont typeface="Calibri"/>
              <a:buNone/>
            </a:pPr>
            <a:r>
              <a:t/>
            </a:r>
            <a:endParaRPr>
              <a:solidFill>
                <a:srgbClr val="002060"/>
              </a:solidFill>
              <a:latin typeface="Times New Roman"/>
              <a:ea typeface="Times New Roman"/>
              <a:cs typeface="Times New Roman"/>
              <a:sym typeface="Times New Roman"/>
            </a:endParaRPr>
          </a:p>
          <a:p>
            <a:pPr indent="-171450" lvl="0" marL="171450" marR="0" rtl="0" algn="l">
              <a:lnSpc>
                <a:spcPct val="100000"/>
              </a:lnSpc>
              <a:spcBef>
                <a:spcPts val="0"/>
              </a:spcBef>
              <a:spcAft>
                <a:spcPts val="0"/>
              </a:spcAft>
              <a:buClr>
                <a:srgbClr val="002060"/>
              </a:buClr>
              <a:buSzPts val="1200"/>
              <a:buFont typeface="Times New Roman"/>
              <a:buChar char="-"/>
            </a:pPr>
            <a:r>
              <a:rPr lang="en-US">
                <a:solidFill>
                  <a:srgbClr val="002060"/>
                </a:solidFill>
                <a:latin typeface="Times New Roman"/>
                <a:ea typeface="Times New Roman"/>
                <a:cs typeface="Times New Roman"/>
                <a:sym typeface="Times New Roman"/>
              </a:rPr>
              <a:t>As a student community, we should set an example for the UMass administration to follow. Caste as a protected category will not harm or marginalize any group, similar like race and gender categories, it will protect caste oppressed people from caste-based discrimination. </a:t>
            </a:r>
            <a:endParaRPr/>
          </a:p>
        </p:txBody>
      </p:sp>
      <p:sp>
        <p:nvSpPr>
          <p:cNvPr id="125" name="Google Shape;12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95250" lvl="0" marL="171450" rtl="0" algn="l">
              <a:spcBef>
                <a:spcPts val="0"/>
              </a:spcBef>
              <a:spcAft>
                <a:spcPts val="0"/>
              </a:spcAft>
              <a:buClr>
                <a:schemeClr val="dk1"/>
              </a:buClr>
              <a:buSzPts val="1200"/>
              <a:buFont typeface="Calibri"/>
              <a:buNone/>
            </a:pPr>
            <a:r>
              <a:t/>
            </a:r>
            <a:endParaRPr/>
          </a:p>
        </p:txBody>
      </p:sp>
      <p:sp>
        <p:nvSpPr>
          <p:cNvPr id="132" name="Google Shape;132;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8"/>
          <p:cNvSpPr txBox="1"/>
          <p:nvPr>
            <p:ph type="ctrTitle"/>
          </p:nvPr>
        </p:nvSpPr>
        <p:spPr>
          <a:xfrm>
            <a:off x="1517904" y="1517904"/>
            <a:ext cx="9144000" cy="2798064"/>
          </a:xfrm>
          <a:prstGeom prst="rect">
            <a:avLst/>
          </a:prstGeom>
          <a:noFill/>
          <a:ln>
            <a:noFill/>
          </a:ln>
        </p:spPr>
        <p:txBody>
          <a:bodyPr anchorCtr="0" anchor="b" bIns="45700" lIns="91425" spcFirstLastPara="1" rIns="91425" wrap="square" tIns="45700">
            <a:normAutofit/>
          </a:bodyPr>
          <a:lstStyle>
            <a:lvl1pPr lvl="0" algn="ctr">
              <a:lnSpc>
                <a:spcPct val="95000"/>
              </a:lnSpc>
              <a:spcBef>
                <a:spcPts val="0"/>
              </a:spcBef>
              <a:spcAft>
                <a:spcPts val="0"/>
              </a:spcAft>
              <a:buClr>
                <a:schemeClr val="dk1"/>
              </a:buClr>
              <a:buSzPts val="6000"/>
              <a:buFont typeface="Aharon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8"/>
          <p:cNvSpPr txBox="1"/>
          <p:nvPr>
            <p:ph idx="1" type="subTitle"/>
          </p:nvPr>
        </p:nvSpPr>
        <p:spPr>
          <a:xfrm>
            <a:off x="1517904" y="4572000"/>
            <a:ext cx="9144000" cy="1527048"/>
          </a:xfrm>
          <a:prstGeom prst="rect">
            <a:avLst/>
          </a:prstGeom>
          <a:noFill/>
          <a:ln>
            <a:noFill/>
          </a:ln>
        </p:spPr>
        <p:txBody>
          <a:bodyPr anchorCtr="0" anchor="t" bIns="45700" lIns="91425" spcFirstLastPara="1" rIns="91425" wrap="square" tIns="45700">
            <a:normAutofit/>
          </a:bodyPr>
          <a:lstStyle>
            <a:lvl1pPr lvl="0" algn="ctr">
              <a:lnSpc>
                <a:spcPct val="105000"/>
              </a:lnSpc>
              <a:spcBef>
                <a:spcPts val="900"/>
              </a:spcBef>
              <a:spcAft>
                <a:spcPts val="0"/>
              </a:spcAft>
              <a:buSzPts val="2400"/>
              <a:buNone/>
              <a:defRPr sz="2400">
                <a:solidFill>
                  <a:schemeClr val="dk1"/>
                </a:solidFill>
              </a:defRPr>
            </a:lvl1pPr>
            <a:lvl2pPr lvl="1" algn="ctr">
              <a:lnSpc>
                <a:spcPct val="105000"/>
              </a:lnSpc>
              <a:spcBef>
                <a:spcPts val="900"/>
              </a:spcBef>
              <a:spcAft>
                <a:spcPts val="0"/>
              </a:spcAft>
              <a:buClr>
                <a:srgbClr val="3F3F3F"/>
              </a:buClr>
              <a:buSzPts val="2000"/>
              <a:buNone/>
              <a:defRPr sz="2000"/>
            </a:lvl2pPr>
            <a:lvl3pPr lvl="2" algn="ctr">
              <a:lnSpc>
                <a:spcPct val="105000"/>
              </a:lnSpc>
              <a:spcBef>
                <a:spcPts val="600"/>
              </a:spcBef>
              <a:spcAft>
                <a:spcPts val="0"/>
              </a:spcAft>
              <a:buSzPts val="1800"/>
              <a:buNone/>
              <a:defRPr sz="1800"/>
            </a:lvl3pPr>
            <a:lvl4pPr lvl="3" algn="ctr">
              <a:lnSpc>
                <a:spcPct val="105000"/>
              </a:lnSpc>
              <a:spcBef>
                <a:spcPts val="600"/>
              </a:spcBef>
              <a:spcAft>
                <a:spcPts val="0"/>
              </a:spcAft>
              <a:buClr>
                <a:srgbClr val="3F3F3F"/>
              </a:buClr>
              <a:buSzPts val="1600"/>
              <a:buFont typeface="Avenir"/>
              <a:buNone/>
              <a:defRPr sz="1600"/>
            </a:lvl4pPr>
            <a:lvl5pPr lvl="4" algn="ctr">
              <a:lnSpc>
                <a:spcPct val="105000"/>
              </a:lnSpc>
              <a:spcBef>
                <a:spcPts val="6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8"/>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sz="1000"/>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3" name="Shape 73"/>
        <p:cNvGrpSpPr/>
        <p:nvPr/>
      </p:nvGrpSpPr>
      <p:grpSpPr>
        <a:xfrm>
          <a:off x="0" y="0"/>
          <a:ext cx="0" cy="0"/>
          <a:chOff x="0" y="0"/>
          <a:chExt cx="0" cy="0"/>
        </a:xfrm>
      </p:grpSpPr>
      <p:sp>
        <p:nvSpPr>
          <p:cNvPr id="74" name="Google Shape;74;p17"/>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lvl1pPr lvl="0" algn="l">
              <a:lnSpc>
                <a:spcPct val="9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7"/>
          <p:cNvSpPr txBox="1"/>
          <p:nvPr>
            <p:ph idx="1" type="body"/>
          </p:nvPr>
        </p:nvSpPr>
        <p:spPr>
          <a:xfrm rot="5400000">
            <a:off x="4526280" y="-36576"/>
            <a:ext cx="3127248" cy="9144000"/>
          </a:xfrm>
          <a:prstGeom prst="rect">
            <a:avLst/>
          </a:prstGeom>
          <a:noFill/>
          <a:ln>
            <a:noFill/>
          </a:ln>
        </p:spPr>
        <p:txBody>
          <a:bodyPr anchorCtr="0" anchor="t" bIns="45700" lIns="91425" spcFirstLastPara="1" rIns="91425" wrap="square" tIns="45700">
            <a:normAutofit/>
          </a:bodyPr>
          <a:lstStyle>
            <a:lvl1pPr indent="-342900" lvl="0" marL="457200" algn="l">
              <a:lnSpc>
                <a:spcPct val="105000"/>
              </a:lnSpc>
              <a:spcBef>
                <a:spcPts val="900"/>
              </a:spcBef>
              <a:spcAft>
                <a:spcPts val="0"/>
              </a:spcAft>
              <a:buSzPts val="1800"/>
              <a:buChar char="+"/>
              <a:defRPr/>
            </a:lvl1pPr>
            <a:lvl2pPr indent="-228600" lvl="1" marL="914400" algn="l">
              <a:lnSpc>
                <a:spcPct val="105000"/>
              </a:lnSpc>
              <a:spcBef>
                <a:spcPts val="900"/>
              </a:spcBef>
              <a:spcAft>
                <a:spcPts val="0"/>
              </a:spcAft>
              <a:buClr>
                <a:srgbClr val="3F3F3F"/>
              </a:buClr>
              <a:buSzPts val="1800"/>
              <a:buNone/>
              <a:defRPr/>
            </a:lvl2pPr>
            <a:lvl3pPr indent="-342900" lvl="2" marL="1371600" algn="l">
              <a:lnSpc>
                <a:spcPct val="105000"/>
              </a:lnSpc>
              <a:spcBef>
                <a:spcPts val="600"/>
              </a:spcBef>
              <a:spcAft>
                <a:spcPts val="0"/>
              </a:spcAft>
              <a:buSzPts val="1800"/>
              <a:buChar char="+"/>
              <a:defRPr/>
            </a:lvl3pPr>
            <a:lvl4pPr indent="-228600" lvl="3" marL="1828800" algn="l">
              <a:lnSpc>
                <a:spcPct val="105000"/>
              </a:lnSpc>
              <a:spcBef>
                <a:spcPts val="600"/>
              </a:spcBef>
              <a:spcAft>
                <a:spcPts val="0"/>
              </a:spcAft>
              <a:buClr>
                <a:srgbClr val="3F3F3F"/>
              </a:buClr>
              <a:buSzPts val="1800"/>
              <a:buNone/>
              <a:defRPr/>
            </a:lvl4pPr>
            <a:lvl5pPr indent="-342900" lvl="4" marL="2286000" algn="l">
              <a:lnSpc>
                <a:spcPct val="10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6" name="Google Shape;76;p17"/>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9" name="Shape 79"/>
        <p:cNvGrpSpPr/>
        <p:nvPr/>
      </p:nvGrpSpPr>
      <p:grpSpPr>
        <a:xfrm>
          <a:off x="0" y="0"/>
          <a:ext cx="0" cy="0"/>
          <a:chOff x="0" y="0"/>
          <a:chExt cx="0" cy="0"/>
        </a:xfrm>
      </p:grpSpPr>
      <p:sp>
        <p:nvSpPr>
          <p:cNvPr id="80" name="Google Shape;80;p18"/>
          <p:cNvSpPr txBox="1"/>
          <p:nvPr>
            <p:ph type="title"/>
          </p:nvPr>
        </p:nvSpPr>
        <p:spPr>
          <a:xfrm rot="5400000">
            <a:off x="7287289" y="2680932"/>
            <a:ext cx="4546786" cy="2220731"/>
          </a:xfrm>
          <a:prstGeom prst="rect">
            <a:avLst/>
          </a:prstGeom>
          <a:noFill/>
          <a:ln>
            <a:noFill/>
          </a:ln>
        </p:spPr>
        <p:txBody>
          <a:bodyPr anchorCtr="0" anchor="t" bIns="45700" lIns="91425" spcFirstLastPara="1" rIns="91425" wrap="square" tIns="45700">
            <a:normAutofit/>
          </a:bodyPr>
          <a:lstStyle>
            <a:lvl1pPr lvl="0" algn="l">
              <a:lnSpc>
                <a:spcPct val="9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8"/>
          <p:cNvSpPr txBox="1"/>
          <p:nvPr>
            <p:ph idx="1" type="body"/>
          </p:nvPr>
        </p:nvSpPr>
        <p:spPr>
          <a:xfrm rot="5400000">
            <a:off x="2525788" y="510021"/>
            <a:ext cx="4546786" cy="6562553"/>
          </a:xfrm>
          <a:prstGeom prst="rect">
            <a:avLst/>
          </a:prstGeom>
          <a:noFill/>
          <a:ln>
            <a:noFill/>
          </a:ln>
        </p:spPr>
        <p:txBody>
          <a:bodyPr anchorCtr="0" anchor="t" bIns="45700" lIns="91425" spcFirstLastPara="1" rIns="91425" wrap="square" tIns="45700">
            <a:normAutofit/>
          </a:bodyPr>
          <a:lstStyle>
            <a:lvl1pPr indent="-342900" lvl="0" marL="457200" algn="l">
              <a:lnSpc>
                <a:spcPct val="105000"/>
              </a:lnSpc>
              <a:spcBef>
                <a:spcPts val="900"/>
              </a:spcBef>
              <a:spcAft>
                <a:spcPts val="0"/>
              </a:spcAft>
              <a:buSzPts val="1800"/>
              <a:buChar char="+"/>
              <a:defRPr/>
            </a:lvl1pPr>
            <a:lvl2pPr indent="-228600" lvl="1" marL="914400" algn="l">
              <a:lnSpc>
                <a:spcPct val="105000"/>
              </a:lnSpc>
              <a:spcBef>
                <a:spcPts val="900"/>
              </a:spcBef>
              <a:spcAft>
                <a:spcPts val="0"/>
              </a:spcAft>
              <a:buClr>
                <a:srgbClr val="3F3F3F"/>
              </a:buClr>
              <a:buSzPts val="1800"/>
              <a:buNone/>
              <a:defRPr/>
            </a:lvl2pPr>
            <a:lvl3pPr indent="-342900" lvl="2" marL="1371600" algn="l">
              <a:lnSpc>
                <a:spcPct val="105000"/>
              </a:lnSpc>
              <a:spcBef>
                <a:spcPts val="600"/>
              </a:spcBef>
              <a:spcAft>
                <a:spcPts val="0"/>
              </a:spcAft>
              <a:buSzPts val="1800"/>
              <a:buChar char="+"/>
              <a:defRPr/>
            </a:lvl3pPr>
            <a:lvl4pPr indent="-228600" lvl="3" marL="1828800" algn="l">
              <a:lnSpc>
                <a:spcPct val="105000"/>
              </a:lnSpc>
              <a:spcBef>
                <a:spcPts val="600"/>
              </a:spcBef>
              <a:spcAft>
                <a:spcPts val="0"/>
              </a:spcAft>
              <a:buClr>
                <a:srgbClr val="3F3F3F"/>
              </a:buClr>
              <a:buSzPts val="1800"/>
              <a:buNone/>
              <a:defRPr/>
            </a:lvl4pPr>
            <a:lvl5pPr indent="-342900" lvl="4" marL="2286000" algn="l">
              <a:lnSpc>
                <a:spcPct val="10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8"/>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 name="Shape 22"/>
        <p:cNvGrpSpPr/>
        <p:nvPr/>
      </p:nvGrpSpPr>
      <p:grpSpPr>
        <a:xfrm>
          <a:off x="0" y="0"/>
          <a:ext cx="0" cy="0"/>
          <a:chOff x="0" y="0"/>
          <a:chExt cx="0" cy="0"/>
        </a:xfrm>
      </p:grpSpPr>
      <p:sp>
        <p:nvSpPr>
          <p:cNvPr id="23" name="Google Shape;23;p9"/>
          <p:cNvSpPr txBox="1"/>
          <p:nvPr>
            <p:ph type="title"/>
          </p:nvPr>
        </p:nvSpPr>
        <p:spPr>
          <a:xfrm>
            <a:off x="1517904" y="1517904"/>
            <a:ext cx="3145536" cy="179222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600"/>
              <a:buFont typeface="Ahar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9"/>
          <p:cNvSpPr txBox="1"/>
          <p:nvPr>
            <p:ph idx="1" type="body"/>
          </p:nvPr>
        </p:nvSpPr>
        <p:spPr>
          <a:xfrm>
            <a:off x="5330952" y="1517904"/>
            <a:ext cx="5330952" cy="4581144"/>
          </a:xfrm>
          <a:prstGeom prst="rect">
            <a:avLst/>
          </a:prstGeom>
          <a:noFill/>
          <a:ln>
            <a:noFill/>
          </a:ln>
        </p:spPr>
        <p:txBody>
          <a:bodyPr anchorCtr="0" anchor="t" bIns="45700" lIns="91425" spcFirstLastPara="1" rIns="91425" wrap="square" tIns="45700">
            <a:normAutofit/>
          </a:bodyPr>
          <a:lstStyle>
            <a:lvl1pPr indent="-431800" lvl="0" marL="457200" algn="l">
              <a:lnSpc>
                <a:spcPct val="105000"/>
              </a:lnSpc>
              <a:spcBef>
                <a:spcPts val="900"/>
              </a:spcBef>
              <a:spcAft>
                <a:spcPts val="0"/>
              </a:spcAft>
              <a:buSzPts val="3200"/>
              <a:buChar char="+"/>
              <a:defRPr sz="3200"/>
            </a:lvl1pPr>
            <a:lvl2pPr indent="-228600" lvl="1" marL="914400" algn="l">
              <a:lnSpc>
                <a:spcPct val="105000"/>
              </a:lnSpc>
              <a:spcBef>
                <a:spcPts val="900"/>
              </a:spcBef>
              <a:spcAft>
                <a:spcPts val="0"/>
              </a:spcAft>
              <a:buClr>
                <a:srgbClr val="3F3F3F"/>
              </a:buClr>
              <a:buSzPts val="2800"/>
              <a:buNone/>
              <a:defRPr sz="2800"/>
            </a:lvl2pPr>
            <a:lvl3pPr indent="-381000" lvl="2" marL="1371600" algn="l">
              <a:lnSpc>
                <a:spcPct val="105000"/>
              </a:lnSpc>
              <a:spcBef>
                <a:spcPts val="600"/>
              </a:spcBef>
              <a:spcAft>
                <a:spcPts val="0"/>
              </a:spcAft>
              <a:buSzPts val="2400"/>
              <a:buChar char="+"/>
              <a:defRPr sz="2400"/>
            </a:lvl3pPr>
            <a:lvl4pPr indent="-228600" lvl="3" marL="1828800" algn="l">
              <a:lnSpc>
                <a:spcPct val="105000"/>
              </a:lnSpc>
              <a:spcBef>
                <a:spcPts val="600"/>
              </a:spcBef>
              <a:spcAft>
                <a:spcPts val="0"/>
              </a:spcAft>
              <a:buClr>
                <a:srgbClr val="3F3F3F"/>
              </a:buClr>
              <a:buSzPts val="2000"/>
              <a:buFont typeface="Avenir"/>
              <a:buNone/>
              <a:defRPr sz="2000"/>
            </a:lvl4pPr>
            <a:lvl5pPr indent="-355600" lvl="4" marL="2286000" algn="l">
              <a:lnSpc>
                <a:spcPct val="105000"/>
              </a:lnSpc>
              <a:spcBef>
                <a:spcPts val="6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25" name="Google Shape;25;p9"/>
          <p:cNvSpPr txBox="1"/>
          <p:nvPr>
            <p:ph idx="2" type="body"/>
          </p:nvPr>
        </p:nvSpPr>
        <p:spPr>
          <a:xfrm>
            <a:off x="1517904" y="3483864"/>
            <a:ext cx="3145536" cy="2615184"/>
          </a:xfrm>
          <a:prstGeom prst="rect">
            <a:avLst/>
          </a:prstGeom>
          <a:noFill/>
          <a:ln>
            <a:noFill/>
          </a:ln>
        </p:spPr>
        <p:txBody>
          <a:bodyPr anchorCtr="0" anchor="t" bIns="45700" lIns="91425" spcFirstLastPara="1" rIns="91425" wrap="square" tIns="45700">
            <a:normAutofit/>
          </a:bodyPr>
          <a:lstStyle>
            <a:lvl1pPr indent="-228600" lvl="0" marL="457200" algn="l">
              <a:lnSpc>
                <a:spcPct val="105000"/>
              </a:lnSpc>
              <a:spcBef>
                <a:spcPts val="900"/>
              </a:spcBef>
              <a:spcAft>
                <a:spcPts val="0"/>
              </a:spcAft>
              <a:buSzPts val="2000"/>
              <a:buNone/>
              <a:defRPr sz="2000"/>
            </a:lvl1pPr>
            <a:lvl2pPr indent="-228600" lvl="1" marL="914400" algn="l">
              <a:lnSpc>
                <a:spcPct val="105000"/>
              </a:lnSpc>
              <a:spcBef>
                <a:spcPts val="900"/>
              </a:spcBef>
              <a:spcAft>
                <a:spcPts val="0"/>
              </a:spcAft>
              <a:buClr>
                <a:srgbClr val="3F3F3F"/>
              </a:buClr>
              <a:buSzPts val="1400"/>
              <a:buNone/>
              <a:defRPr sz="1400"/>
            </a:lvl2pPr>
            <a:lvl3pPr indent="-228600" lvl="2" marL="1371600" algn="l">
              <a:lnSpc>
                <a:spcPct val="105000"/>
              </a:lnSpc>
              <a:spcBef>
                <a:spcPts val="600"/>
              </a:spcBef>
              <a:spcAft>
                <a:spcPts val="0"/>
              </a:spcAft>
              <a:buSzPts val="1200"/>
              <a:buNone/>
              <a:defRPr sz="1200"/>
            </a:lvl3pPr>
            <a:lvl4pPr indent="-228600" lvl="3" marL="1828800" algn="l">
              <a:lnSpc>
                <a:spcPct val="105000"/>
              </a:lnSpc>
              <a:spcBef>
                <a:spcPts val="600"/>
              </a:spcBef>
              <a:spcAft>
                <a:spcPts val="0"/>
              </a:spcAft>
              <a:buClr>
                <a:srgbClr val="3F3F3F"/>
              </a:buClr>
              <a:buSzPts val="1000"/>
              <a:buFont typeface="Avenir"/>
              <a:buNone/>
              <a:defRPr sz="1000"/>
            </a:lvl4pPr>
            <a:lvl5pPr indent="-228600" lvl="4" marL="2286000" algn="l">
              <a:lnSpc>
                <a:spcPct val="105000"/>
              </a:lnSpc>
              <a:spcBef>
                <a:spcPts val="6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6" name="Google Shape;26;p9"/>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9" name="Shape 29"/>
        <p:cNvGrpSpPr/>
        <p:nvPr/>
      </p:nvGrpSpPr>
      <p:grpSpPr>
        <a:xfrm>
          <a:off x="0" y="0"/>
          <a:ext cx="0" cy="0"/>
          <a:chOff x="0" y="0"/>
          <a:chExt cx="0" cy="0"/>
        </a:xfrm>
      </p:grpSpPr>
      <p:sp>
        <p:nvSpPr>
          <p:cNvPr id="30" name="Google Shape;30;p10"/>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lvl1pPr lvl="0" algn="l">
              <a:lnSpc>
                <a:spcPct val="9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p:nvPr>
            <p:ph idx="1" type="body"/>
          </p:nvPr>
        </p:nvSpPr>
        <p:spPr>
          <a:xfrm>
            <a:off x="1517904" y="2971800"/>
            <a:ext cx="9144000" cy="3127248"/>
          </a:xfrm>
          <a:prstGeom prst="rect">
            <a:avLst/>
          </a:prstGeom>
          <a:noFill/>
          <a:ln>
            <a:noFill/>
          </a:ln>
        </p:spPr>
        <p:txBody>
          <a:bodyPr anchorCtr="0" anchor="t" bIns="45700" lIns="91425" spcFirstLastPara="1" rIns="91425" wrap="square" tIns="45700">
            <a:normAutofit/>
          </a:bodyPr>
          <a:lstStyle>
            <a:lvl1pPr indent="-342900" lvl="0" marL="457200" algn="l">
              <a:lnSpc>
                <a:spcPct val="105000"/>
              </a:lnSpc>
              <a:spcBef>
                <a:spcPts val="900"/>
              </a:spcBef>
              <a:spcAft>
                <a:spcPts val="0"/>
              </a:spcAft>
              <a:buSzPts val="1800"/>
              <a:buChar char="+"/>
              <a:defRPr/>
            </a:lvl1pPr>
            <a:lvl2pPr indent="-228600" lvl="1" marL="914400" algn="l">
              <a:lnSpc>
                <a:spcPct val="105000"/>
              </a:lnSpc>
              <a:spcBef>
                <a:spcPts val="900"/>
              </a:spcBef>
              <a:spcAft>
                <a:spcPts val="0"/>
              </a:spcAft>
              <a:buClr>
                <a:srgbClr val="3F3F3F"/>
              </a:buClr>
              <a:buSzPts val="1800"/>
              <a:buNone/>
              <a:defRPr/>
            </a:lvl2pPr>
            <a:lvl3pPr indent="-342900" lvl="2" marL="1371600" algn="l">
              <a:lnSpc>
                <a:spcPct val="105000"/>
              </a:lnSpc>
              <a:spcBef>
                <a:spcPts val="600"/>
              </a:spcBef>
              <a:spcAft>
                <a:spcPts val="0"/>
              </a:spcAft>
              <a:buSzPts val="1800"/>
              <a:buChar char="+"/>
              <a:defRPr/>
            </a:lvl3pPr>
            <a:lvl4pPr indent="-228600" lvl="3" marL="1828800" algn="l">
              <a:lnSpc>
                <a:spcPct val="105000"/>
              </a:lnSpc>
              <a:spcBef>
                <a:spcPts val="600"/>
              </a:spcBef>
              <a:spcAft>
                <a:spcPts val="0"/>
              </a:spcAft>
              <a:buClr>
                <a:srgbClr val="3F3F3F"/>
              </a:buClr>
              <a:buSzPts val="1800"/>
              <a:buNone/>
              <a:defRPr/>
            </a:lvl4pPr>
            <a:lvl5pPr indent="-342900" lvl="4" marL="2286000" algn="l">
              <a:lnSpc>
                <a:spcPct val="10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0"/>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5" name="Shape 35"/>
        <p:cNvGrpSpPr/>
        <p:nvPr/>
      </p:nvGrpSpPr>
      <p:grpSpPr>
        <a:xfrm>
          <a:off x="0" y="0"/>
          <a:ext cx="0" cy="0"/>
          <a:chOff x="0" y="0"/>
          <a:chExt cx="0" cy="0"/>
        </a:xfrm>
      </p:grpSpPr>
      <p:sp>
        <p:nvSpPr>
          <p:cNvPr id="36" name="Google Shape;36;p11"/>
          <p:cNvSpPr txBox="1"/>
          <p:nvPr>
            <p:ph type="title"/>
          </p:nvPr>
        </p:nvSpPr>
        <p:spPr>
          <a:xfrm>
            <a:off x="1517904" y="1517904"/>
            <a:ext cx="9144000" cy="2852737"/>
          </a:xfrm>
          <a:prstGeom prst="rect">
            <a:avLst/>
          </a:prstGeom>
          <a:noFill/>
          <a:ln>
            <a:noFill/>
          </a:ln>
        </p:spPr>
        <p:txBody>
          <a:bodyPr anchorCtr="0" anchor="b" bIns="45700" lIns="91425" spcFirstLastPara="1" rIns="91425" wrap="square" tIns="45700">
            <a:normAutofit/>
          </a:bodyPr>
          <a:lstStyle>
            <a:lvl1pPr lvl="0" algn="l">
              <a:lnSpc>
                <a:spcPct val="95000"/>
              </a:lnSpc>
              <a:spcBef>
                <a:spcPts val="0"/>
              </a:spcBef>
              <a:spcAft>
                <a:spcPts val="0"/>
              </a:spcAft>
              <a:buClr>
                <a:schemeClr val="dk1"/>
              </a:buClr>
              <a:buSzPts val="6000"/>
              <a:buFont typeface="Aharon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1"/>
          <p:cNvSpPr txBox="1"/>
          <p:nvPr>
            <p:ph idx="1" type="body"/>
          </p:nvPr>
        </p:nvSpPr>
        <p:spPr>
          <a:xfrm>
            <a:off x="1517904" y="4572000"/>
            <a:ext cx="91440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105000"/>
              </a:lnSpc>
              <a:spcBef>
                <a:spcPts val="900"/>
              </a:spcBef>
              <a:spcAft>
                <a:spcPts val="0"/>
              </a:spcAft>
              <a:buSzPts val="2400"/>
              <a:buNone/>
              <a:defRPr sz="2400">
                <a:solidFill>
                  <a:schemeClr val="dk1"/>
                </a:solidFill>
              </a:defRPr>
            </a:lvl1pPr>
            <a:lvl2pPr indent="-228600" lvl="1" marL="914400" algn="l">
              <a:lnSpc>
                <a:spcPct val="105000"/>
              </a:lnSpc>
              <a:spcBef>
                <a:spcPts val="900"/>
              </a:spcBef>
              <a:spcAft>
                <a:spcPts val="0"/>
              </a:spcAft>
              <a:buClr>
                <a:srgbClr val="888888"/>
              </a:buClr>
              <a:buSzPts val="2000"/>
              <a:buNone/>
              <a:defRPr sz="2000">
                <a:solidFill>
                  <a:srgbClr val="888888"/>
                </a:solidFill>
              </a:defRPr>
            </a:lvl2pPr>
            <a:lvl3pPr indent="-228600" lvl="2" marL="1371600" algn="l">
              <a:lnSpc>
                <a:spcPct val="105000"/>
              </a:lnSpc>
              <a:spcBef>
                <a:spcPts val="600"/>
              </a:spcBef>
              <a:spcAft>
                <a:spcPts val="0"/>
              </a:spcAft>
              <a:buSzPts val="1800"/>
              <a:buNone/>
              <a:defRPr sz="1800">
                <a:solidFill>
                  <a:srgbClr val="888888"/>
                </a:solidFill>
              </a:defRPr>
            </a:lvl3pPr>
            <a:lvl4pPr indent="-228600" lvl="3" marL="1828800" algn="l">
              <a:lnSpc>
                <a:spcPct val="105000"/>
              </a:lnSpc>
              <a:spcBef>
                <a:spcPts val="600"/>
              </a:spcBef>
              <a:spcAft>
                <a:spcPts val="0"/>
              </a:spcAft>
              <a:buClr>
                <a:srgbClr val="888888"/>
              </a:buClr>
              <a:buSzPts val="1600"/>
              <a:buFont typeface="Avenir"/>
              <a:buNone/>
              <a:defRPr sz="1600">
                <a:solidFill>
                  <a:srgbClr val="888888"/>
                </a:solidFill>
              </a:defRPr>
            </a:lvl4pPr>
            <a:lvl5pPr indent="-228600" lvl="4" marL="2286000" algn="l">
              <a:lnSpc>
                <a:spcPct val="105000"/>
              </a:lnSpc>
              <a:spcBef>
                <a:spcPts val="6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8" name="Google Shape;38;p11"/>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1"/>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12"/>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lvl1pPr lvl="0" algn="l">
              <a:lnSpc>
                <a:spcPct val="9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2"/>
          <p:cNvSpPr txBox="1"/>
          <p:nvPr>
            <p:ph idx="1" type="body"/>
          </p:nvPr>
        </p:nvSpPr>
        <p:spPr>
          <a:xfrm>
            <a:off x="1517904" y="2980944"/>
            <a:ext cx="4334256" cy="3118104"/>
          </a:xfrm>
          <a:prstGeom prst="rect">
            <a:avLst/>
          </a:prstGeom>
          <a:noFill/>
          <a:ln>
            <a:noFill/>
          </a:ln>
        </p:spPr>
        <p:txBody>
          <a:bodyPr anchorCtr="0" anchor="t" bIns="45700" lIns="91425" spcFirstLastPara="1" rIns="91425" wrap="square" tIns="45700">
            <a:normAutofit/>
          </a:bodyPr>
          <a:lstStyle>
            <a:lvl1pPr indent="-342900" lvl="0" marL="457200" algn="l">
              <a:lnSpc>
                <a:spcPct val="105000"/>
              </a:lnSpc>
              <a:spcBef>
                <a:spcPts val="900"/>
              </a:spcBef>
              <a:spcAft>
                <a:spcPts val="0"/>
              </a:spcAft>
              <a:buSzPts val="1800"/>
              <a:buChar char="+"/>
              <a:defRPr/>
            </a:lvl1pPr>
            <a:lvl2pPr indent="-228600" lvl="1" marL="914400" algn="l">
              <a:lnSpc>
                <a:spcPct val="105000"/>
              </a:lnSpc>
              <a:spcBef>
                <a:spcPts val="900"/>
              </a:spcBef>
              <a:spcAft>
                <a:spcPts val="0"/>
              </a:spcAft>
              <a:buClr>
                <a:srgbClr val="3F3F3F"/>
              </a:buClr>
              <a:buSzPts val="1800"/>
              <a:buNone/>
              <a:defRPr/>
            </a:lvl2pPr>
            <a:lvl3pPr indent="-342900" lvl="2" marL="1371600" algn="l">
              <a:lnSpc>
                <a:spcPct val="105000"/>
              </a:lnSpc>
              <a:spcBef>
                <a:spcPts val="600"/>
              </a:spcBef>
              <a:spcAft>
                <a:spcPts val="0"/>
              </a:spcAft>
              <a:buSzPts val="1800"/>
              <a:buChar char="+"/>
              <a:defRPr/>
            </a:lvl3pPr>
            <a:lvl4pPr indent="-228600" lvl="3" marL="1828800" algn="l">
              <a:lnSpc>
                <a:spcPct val="105000"/>
              </a:lnSpc>
              <a:spcBef>
                <a:spcPts val="600"/>
              </a:spcBef>
              <a:spcAft>
                <a:spcPts val="0"/>
              </a:spcAft>
              <a:buClr>
                <a:srgbClr val="3F3F3F"/>
              </a:buClr>
              <a:buSzPts val="1800"/>
              <a:buNone/>
              <a:defRPr/>
            </a:lvl4pPr>
            <a:lvl5pPr indent="-342900" lvl="4" marL="2286000" algn="l">
              <a:lnSpc>
                <a:spcPct val="10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2" type="body"/>
          </p:nvPr>
        </p:nvSpPr>
        <p:spPr>
          <a:xfrm>
            <a:off x="6336792" y="2980944"/>
            <a:ext cx="4334256" cy="3118104"/>
          </a:xfrm>
          <a:prstGeom prst="rect">
            <a:avLst/>
          </a:prstGeom>
          <a:noFill/>
          <a:ln>
            <a:noFill/>
          </a:ln>
        </p:spPr>
        <p:txBody>
          <a:bodyPr anchorCtr="0" anchor="t" bIns="45700" lIns="91425" spcFirstLastPara="1" rIns="91425" wrap="square" tIns="45700">
            <a:normAutofit/>
          </a:bodyPr>
          <a:lstStyle>
            <a:lvl1pPr indent="-342900" lvl="0" marL="457200" algn="l">
              <a:lnSpc>
                <a:spcPct val="105000"/>
              </a:lnSpc>
              <a:spcBef>
                <a:spcPts val="900"/>
              </a:spcBef>
              <a:spcAft>
                <a:spcPts val="0"/>
              </a:spcAft>
              <a:buSzPts val="1800"/>
              <a:buChar char="+"/>
              <a:defRPr/>
            </a:lvl1pPr>
            <a:lvl2pPr indent="-228600" lvl="1" marL="914400" algn="l">
              <a:lnSpc>
                <a:spcPct val="105000"/>
              </a:lnSpc>
              <a:spcBef>
                <a:spcPts val="900"/>
              </a:spcBef>
              <a:spcAft>
                <a:spcPts val="0"/>
              </a:spcAft>
              <a:buClr>
                <a:srgbClr val="3F3F3F"/>
              </a:buClr>
              <a:buSzPts val="1800"/>
              <a:buNone/>
              <a:defRPr/>
            </a:lvl2pPr>
            <a:lvl3pPr indent="-342900" lvl="2" marL="1371600" algn="l">
              <a:lnSpc>
                <a:spcPct val="105000"/>
              </a:lnSpc>
              <a:spcBef>
                <a:spcPts val="600"/>
              </a:spcBef>
              <a:spcAft>
                <a:spcPts val="0"/>
              </a:spcAft>
              <a:buSzPts val="1800"/>
              <a:buChar char="+"/>
              <a:defRPr/>
            </a:lvl3pPr>
            <a:lvl4pPr indent="-228600" lvl="3" marL="1828800" algn="l">
              <a:lnSpc>
                <a:spcPct val="105000"/>
              </a:lnSpc>
              <a:spcBef>
                <a:spcPts val="600"/>
              </a:spcBef>
              <a:spcAft>
                <a:spcPts val="0"/>
              </a:spcAft>
              <a:buClr>
                <a:srgbClr val="3F3F3F"/>
              </a:buClr>
              <a:buSzPts val="1800"/>
              <a:buNone/>
              <a:defRPr/>
            </a:lvl4pPr>
            <a:lvl5pPr indent="-342900" lvl="4" marL="2286000" algn="l">
              <a:lnSpc>
                <a:spcPct val="10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12"/>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2"/>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13"/>
          <p:cNvSpPr txBox="1"/>
          <p:nvPr>
            <p:ph idx="1" type="body"/>
          </p:nvPr>
        </p:nvSpPr>
        <p:spPr>
          <a:xfrm>
            <a:off x="1517905" y="2944368"/>
            <a:ext cx="4334256" cy="60602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900"/>
              </a:spcBef>
              <a:spcAft>
                <a:spcPts val="0"/>
              </a:spcAft>
              <a:buSzPts val="2400"/>
              <a:buNone/>
              <a:defRPr b="1" sz="2400"/>
            </a:lvl1pPr>
            <a:lvl2pPr indent="-228600" lvl="1" marL="914400" algn="l">
              <a:lnSpc>
                <a:spcPct val="105000"/>
              </a:lnSpc>
              <a:spcBef>
                <a:spcPts val="900"/>
              </a:spcBef>
              <a:spcAft>
                <a:spcPts val="0"/>
              </a:spcAft>
              <a:buClr>
                <a:srgbClr val="3F3F3F"/>
              </a:buClr>
              <a:buSzPts val="2000"/>
              <a:buNone/>
              <a:defRPr b="1" sz="2000"/>
            </a:lvl2pPr>
            <a:lvl3pPr indent="-228600" lvl="2" marL="1371600" algn="l">
              <a:lnSpc>
                <a:spcPct val="105000"/>
              </a:lnSpc>
              <a:spcBef>
                <a:spcPts val="600"/>
              </a:spcBef>
              <a:spcAft>
                <a:spcPts val="0"/>
              </a:spcAft>
              <a:buSzPts val="1800"/>
              <a:buNone/>
              <a:defRPr b="1" sz="1800"/>
            </a:lvl3pPr>
            <a:lvl4pPr indent="-228600" lvl="3" marL="1828800" algn="l">
              <a:lnSpc>
                <a:spcPct val="105000"/>
              </a:lnSpc>
              <a:spcBef>
                <a:spcPts val="600"/>
              </a:spcBef>
              <a:spcAft>
                <a:spcPts val="0"/>
              </a:spcAft>
              <a:buClr>
                <a:srgbClr val="3F3F3F"/>
              </a:buClr>
              <a:buSzPts val="1600"/>
              <a:buFont typeface="Avenir"/>
              <a:buNone/>
              <a:defRPr b="1" sz="1600"/>
            </a:lvl4pPr>
            <a:lvl5pPr indent="-228600" lvl="4" marL="2286000" algn="l">
              <a:lnSpc>
                <a:spcPct val="105000"/>
              </a:lnSpc>
              <a:spcBef>
                <a:spcPts val="6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0" name="Google Shape;50;p13"/>
          <p:cNvSpPr txBox="1"/>
          <p:nvPr>
            <p:ph idx="2" type="body"/>
          </p:nvPr>
        </p:nvSpPr>
        <p:spPr>
          <a:xfrm>
            <a:off x="1517904" y="3644987"/>
            <a:ext cx="4334256" cy="2449645"/>
          </a:xfrm>
          <a:prstGeom prst="rect">
            <a:avLst/>
          </a:prstGeom>
          <a:noFill/>
          <a:ln>
            <a:noFill/>
          </a:ln>
        </p:spPr>
        <p:txBody>
          <a:bodyPr anchorCtr="0" anchor="t" bIns="45700" lIns="91425" spcFirstLastPara="1" rIns="91425" wrap="square" tIns="45700">
            <a:normAutofit/>
          </a:bodyPr>
          <a:lstStyle>
            <a:lvl1pPr indent="-342900" lvl="0" marL="457200" algn="l">
              <a:lnSpc>
                <a:spcPct val="105000"/>
              </a:lnSpc>
              <a:spcBef>
                <a:spcPts val="900"/>
              </a:spcBef>
              <a:spcAft>
                <a:spcPts val="0"/>
              </a:spcAft>
              <a:buSzPts val="1800"/>
              <a:buChar char="+"/>
              <a:defRPr/>
            </a:lvl1pPr>
            <a:lvl2pPr indent="-228600" lvl="1" marL="914400" algn="l">
              <a:lnSpc>
                <a:spcPct val="105000"/>
              </a:lnSpc>
              <a:spcBef>
                <a:spcPts val="900"/>
              </a:spcBef>
              <a:spcAft>
                <a:spcPts val="0"/>
              </a:spcAft>
              <a:buClr>
                <a:srgbClr val="3F3F3F"/>
              </a:buClr>
              <a:buSzPts val="1800"/>
              <a:buNone/>
              <a:defRPr/>
            </a:lvl2pPr>
            <a:lvl3pPr indent="-342900" lvl="2" marL="1371600" algn="l">
              <a:lnSpc>
                <a:spcPct val="105000"/>
              </a:lnSpc>
              <a:spcBef>
                <a:spcPts val="600"/>
              </a:spcBef>
              <a:spcAft>
                <a:spcPts val="0"/>
              </a:spcAft>
              <a:buSzPts val="1800"/>
              <a:buChar char="+"/>
              <a:defRPr/>
            </a:lvl3pPr>
            <a:lvl4pPr indent="-228600" lvl="3" marL="1828800" algn="l">
              <a:lnSpc>
                <a:spcPct val="105000"/>
              </a:lnSpc>
              <a:spcBef>
                <a:spcPts val="600"/>
              </a:spcBef>
              <a:spcAft>
                <a:spcPts val="0"/>
              </a:spcAft>
              <a:buClr>
                <a:srgbClr val="3F3F3F"/>
              </a:buClr>
              <a:buSzPts val="1800"/>
              <a:buNone/>
              <a:defRPr/>
            </a:lvl4pPr>
            <a:lvl5pPr indent="-342900" lvl="4" marL="2286000" algn="l">
              <a:lnSpc>
                <a:spcPct val="10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3"/>
          <p:cNvSpPr txBox="1"/>
          <p:nvPr>
            <p:ph idx="3" type="body"/>
          </p:nvPr>
        </p:nvSpPr>
        <p:spPr>
          <a:xfrm>
            <a:off x="6336792" y="2944368"/>
            <a:ext cx="4334256" cy="606026"/>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900"/>
              </a:spcBef>
              <a:spcAft>
                <a:spcPts val="0"/>
              </a:spcAft>
              <a:buSzPts val="2400"/>
              <a:buNone/>
              <a:defRPr b="1" sz="2400"/>
            </a:lvl1pPr>
            <a:lvl2pPr indent="-228600" lvl="1" marL="914400" algn="l">
              <a:lnSpc>
                <a:spcPct val="105000"/>
              </a:lnSpc>
              <a:spcBef>
                <a:spcPts val="900"/>
              </a:spcBef>
              <a:spcAft>
                <a:spcPts val="0"/>
              </a:spcAft>
              <a:buClr>
                <a:srgbClr val="3F3F3F"/>
              </a:buClr>
              <a:buSzPts val="2000"/>
              <a:buNone/>
              <a:defRPr b="1" sz="2000"/>
            </a:lvl2pPr>
            <a:lvl3pPr indent="-228600" lvl="2" marL="1371600" algn="l">
              <a:lnSpc>
                <a:spcPct val="105000"/>
              </a:lnSpc>
              <a:spcBef>
                <a:spcPts val="600"/>
              </a:spcBef>
              <a:spcAft>
                <a:spcPts val="0"/>
              </a:spcAft>
              <a:buSzPts val="1800"/>
              <a:buNone/>
              <a:defRPr b="1" sz="1800"/>
            </a:lvl3pPr>
            <a:lvl4pPr indent="-228600" lvl="3" marL="1828800" algn="l">
              <a:lnSpc>
                <a:spcPct val="105000"/>
              </a:lnSpc>
              <a:spcBef>
                <a:spcPts val="600"/>
              </a:spcBef>
              <a:spcAft>
                <a:spcPts val="0"/>
              </a:spcAft>
              <a:buClr>
                <a:srgbClr val="3F3F3F"/>
              </a:buClr>
              <a:buSzPts val="1600"/>
              <a:buFont typeface="Avenir"/>
              <a:buNone/>
              <a:defRPr b="1" sz="1600"/>
            </a:lvl4pPr>
            <a:lvl5pPr indent="-228600" lvl="4" marL="2286000" algn="l">
              <a:lnSpc>
                <a:spcPct val="105000"/>
              </a:lnSpc>
              <a:spcBef>
                <a:spcPts val="6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2" name="Google Shape;52;p13"/>
          <p:cNvSpPr txBox="1"/>
          <p:nvPr>
            <p:ph idx="4" type="body"/>
          </p:nvPr>
        </p:nvSpPr>
        <p:spPr>
          <a:xfrm>
            <a:off x="6336792" y="3644987"/>
            <a:ext cx="4334256" cy="2449645"/>
          </a:xfrm>
          <a:prstGeom prst="rect">
            <a:avLst/>
          </a:prstGeom>
          <a:noFill/>
          <a:ln>
            <a:noFill/>
          </a:ln>
        </p:spPr>
        <p:txBody>
          <a:bodyPr anchorCtr="0" anchor="t" bIns="45700" lIns="91425" spcFirstLastPara="1" rIns="91425" wrap="square" tIns="45700">
            <a:normAutofit/>
          </a:bodyPr>
          <a:lstStyle>
            <a:lvl1pPr indent="-342900" lvl="0" marL="457200" algn="l">
              <a:lnSpc>
                <a:spcPct val="105000"/>
              </a:lnSpc>
              <a:spcBef>
                <a:spcPts val="900"/>
              </a:spcBef>
              <a:spcAft>
                <a:spcPts val="0"/>
              </a:spcAft>
              <a:buSzPts val="1800"/>
              <a:buChar char="+"/>
              <a:defRPr/>
            </a:lvl1pPr>
            <a:lvl2pPr indent="-228600" lvl="1" marL="914400" algn="l">
              <a:lnSpc>
                <a:spcPct val="105000"/>
              </a:lnSpc>
              <a:spcBef>
                <a:spcPts val="900"/>
              </a:spcBef>
              <a:spcAft>
                <a:spcPts val="0"/>
              </a:spcAft>
              <a:buClr>
                <a:srgbClr val="3F3F3F"/>
              </a:buClr>
              <a:buSzPts val="1800"/>
              <a:buNone/>
              <a:defRPr/>
            </a:lvl2pPr>
            <a:lvl3pPr indent="-342900" lvl="2" marL="1371600" algn="l">
              <a:lnSpc>
                <a:spcPct val="105000"/>
              </a:lnSpc>
              <a:spcBef>
                <a:spcPts val="600"/>
              </a:spcBef>
              <a:spcAft>
                <a:spcPts val="0"/>
              </a:spcAft>
              <a:buSzPts val="1800"/>
              <a:buChar char="+"/>
              <a:defRPr/>
            </a:lvl3pPr>
            <a:lvl4pPr indent="-228600" lvl="3" marL="1828800" algn="l">
              <a:lnSpc>
                <a:spcPct val="105000"/>
              </a:lnSpc>
              <a:spcBef>
                <a:spcPts val="600"/>
              </a:spcBef>
              <a:spcAft>
                <a:spcPts val="0"/>
              </a:spcAft>
              <a:buClr>
                <a:srgbClr val="3F3F3F"/>
              </a:buClr>
              <a:buSzPts val="1800"/>
              <a:buNone/>
              <a:defRPr/>
            </a:lvl4pPr>
            <a:lvl5pPr indent="-342900" lvl="4" marL="2286000" algn="l">
              <a:lnSpc>
                <a:spcPct val="105000"/>
              </a:lnSpc>
              <a:spcBef>
                <a:spcPts val="6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13"/>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13"/>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3"/>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6" name="Google Shape;56;p13"/>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lvl1pPr lvl="0" algn="l">
              <a:lnSpc>
                <a:spcPct val="9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 name="Shape 57"/>
        <p:cNvGrpSpPr/>
        <p:nvPr/>
      </p:nvGrpSpPr>
      <p:grpSpPr>
        <a:xfrm>
          <a:off x="0" y="0"/>
          <a:ext cx="0" cy="0"/>
          <a:chOff x="0" y="0"/>
          <a:chExt cx="0" cy="0"/>
        </a:xfrm>
      </p:grpSpPr>
      <p:sp>
        <p:nvSpPr>
          <p:cNvPr id="58" name="Google Shape;58;p14"/>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lvl1pPr lvl="0" algn="l">
              <a:lnSpc>
                <a:spcPct val="95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4"/>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15"/>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5"/>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6" name="Shape 66"/>
        <p:cNvGrpSpPr/>
        <p:nvPr/>
      </p:nvGrpSpPr>
      <p:grpSpPr>
        <a:xfrm>
          <a:off x="0" y="0"/>
          <a:ext cx="0" cy="0"/>
          <a:chOff x="0" y="0"/>
          <a:chExt cx="0" cy="0"/>
        </a:xfrm>
      </p:grpSpPr>
      <p:sp>
        <p:nvSpPr>
          <p:cNvPr id="67" name="Google Shape;67;p16"/>
          <p:cNvSpPr txBox="1"/>
          <p:nvPr>
            <p:ph type="title"/>
          </p:nvPr>
        </p:nvSpPr>
        <p:spPr>
          <a:xfrm>
            <a:off x="1517904" y="1517904"/>
            <a:ext cx="3145536" cy="179222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3600"/>
              <a:buFont typeface="Aharoni"/>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6"/>
          <p:cNvSpPr/>
          <p:nvPr>
            <p:ph idx="2" type="pic"/>
          </p:nvPr>
        </p:nvSpPr>
        <p:spPr>
          <a:xfrm>
            <a:off x="5349240" y="764032"/>
            <a:ext cx="6089904" cy="5330952"/>
          </a:xfrm>
          <a:prstGeom prst="rect">
            <a:avLst/>
          </a:prstGeom>
          <a:solidFill>
            <a:srgbClr val="F2F2F2"/>
          </a:solidFill>
          <a:ln>
            <a:noFill/>
          </a:ln>
        </p:spPr>
      </p:sp>
      <p:sp>
        <p:nvSpPr>
          <p:cNvPr id="69" name="Google Shape;69;p16"/>
          <p:cNvSpPr txBox="1"/>
          <p:nvPr>
            <p:ph idx="1" type="body"/>
          </p:nvPr>
        </p:nvSpPr>
        <p:spPr>
          <a:xfrm>
            <a:off x="1517904" y="3483864"/>
            <a:ext cx="3145536" cy="2615184"/>
          </a:xfrm>
          <a:prstGeom prst="rect">
            <a:avLst/>
          </a:prstGeom>
          <a:noFill/>
          <a:ln>
            <a:noFill/>
          </a:ln>
        </p:spPr>
        <p:txBody>
          <a:bodyPr anchorCtr="0" anchor="t" bIns="45700" lIns="91425" spcFirstLastPara="1" rIns="91425" wrap="square" tIns="45700">
            <a:normAutofit/>
          </a:bodyPr>
          <a:lstStyle>
            <a:lvl1pPr indent="-228600" lvl="0" marL="457200" algn="l">
              <a:lnSpc>
                <a:spcPct val="105000"/>
              </a:lnSpc>
              <a:spcBef>
                <a:spcPts val="900"/>
              </a:spcBef>
              <a:spcAft>
                <a:spcPts val="0"/>
              </a:spcAft>
              <a:buSzPts val="2000"/>
              <a:buNone/>
              <a:defRPr sz="2000"/>
            </a:lvl1pPr>
            <a:lvl2pPr indent="-228600" lvl="1" marL="914400" algn="l">
              <a:lnSpc>
                <a:spcPct val="105000"/>
              </a:lnSpc>
              <a:spcBef>
                <a:spcPts val="900"/>
              </a:spcBef>
              <a:spcAft>
                <a:spcPts val="0"/>
              </a:spcAft>
              <a:buClr>
                <a:srgbClr val="3F3F3F"/>
              </a:buClr>
              <a:buSzPts val="1400"/>
              <a:buNone/>
              <a:defRPr sz="1400"/>
            </a:lvl2pPr>
            <a:lvl3pPr indent="-228600" lvl="2" marL="1371600" algn="l">
              <a:lnSpc>
                <a:spcPct val="105000"/>
              </a:lnSpc>
              <a:spcBef>
                <a:spcPts val="600"/>
              </a:spcBef>
              <a:spcAft>
                <a:spcPts val="0"/>
              </a:spcAft>
              <a:buSzPts val="1200"/>
              <a:buNone/>
              <a:defRPr sz="1200"/>
            </a:lvl3pPr>
            <a:lvl4pPr indent="-228600" lvl="3" marL="1828800" algn="l">
              <a:lnSpc>
                <a:spcPct val="105000"/>
              </a:lnSpc>
              <a:spcBef>
                <a:spcPts val="600"/>
              </a:spcBef>
              <a:spcAft>
                <a:spcPts val="0"/>
              </a:spcAft>
              <a:buClr>
                <a:srgbClr val="3F3F3F"/>
              </a:buClr>
              <a:buSzPts val="1000"/>
              <a:buFont typeface="Avenir"/>
              <a:buNone/>
              <a:defRPr sz="1000"/>
            </a:lvl4pPr>
            <a:lvl5pPr indent="-228600" lvl="4" marL="2286000" algn="l">
              <a:lnSpc>
                <a:spcPct val="105000"/>
              </a:lnSpc>
              <a:spcBef>
                <a:spcPts val="6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0" name="Google Shape;70;p16"/>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1517904" y="1517904"/>
            <a:ext cx="9144000" cy="1344168"/>
          </a:xfrm>
          <a:prstGeom prst="rect">
            <a:avLst/>
          </a:prstGeom>
          <a:noFill/>
          <a:ln>
            <a:noFill/>
          </a:ln>
        </p:spPr>
        <p:txBody>
          <a:bodyPr anchorCtr="0" anchor="t" bIns="45700" lIns="91425" spcFirstLastPara="1" rIns="91425" wrap="square" tIns="45700">
            <a:normAutofit/>
          </a:bodyPr>
          <a:lstStyle>
            <a:lvl1pPr lvl="0" marR="0" rtl="0" algn="l">
              <a:lnSpc>
                <a:spcPct val="95000"/>
              </a:lnSpc>
              <a:spcBef>
                <a:spcPts val="0"/>
              </a:spcBef>
              <a:spcAft>
                <a:spcPts val="0"/>
              </a:spcAft>
              <a:buClr>
                <a:schemeClr val="dk1"/>
              </a:buClr>
              <a:buSzPts val="4200"/>
              <a:buFont typeface="Aharoni"/>
              <a:buNone/>
              <a:defRPr b="0" i="0" sz="4200" u="none" cap="none" strike="noStrike">
                <a:solidFill>
                  <a:schemeClr val="dk1"/>
                </a:solidFill>
                <a:latin typeface="Aharoni"/>
                <a:ea typeface="Aharoni"/>
                <a:cs typeface="Aharoni"/>
                <a:sym typeface="Aharon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1517904" y="2971800"/>
            <a:ext cx="9144000" cy="3127248"/>
          </a:xfrm>
          <a:prstGeom prst="rect">
            <a:avLst/>
          </a:prstGeom>
          <a:noFill/>
          <a:ln>
            <a:noFill/>
          </a:ln>
        </p:spPr>
        <p:txBody>
          <a:bodyPr anchorCtr="0" anchor="t" bIns="45700" lIns="91425" spcFirstLastPara="1" rIns="91425" wrap="square" tIns="45700">
            <a:normAutofit/>
          </a:bodyPr>
          <a:lstStyle>
            <a:lvl1pPr indent="-393700" lvl="0" marL="457200" marR="0" rtl="0" algn="l">
              <a:lnSpc>
                <a:spcPct val="105000"/>
              </a:lnSpc>
              <a:spcBef>
                <a:spcPts val="900"/>
              </a:spcBef>
              <a:spcAft>
                <a:spcPts val="0"/>
              </a:spcAft>
              <a:buClr>
                <a:schemeClr val="accent5"/>
              </a:buClr>
              <a:buSzPts val="2600"/>
              <a:buFont typeface="Avenir"/>
              <a:buChar char="+"/>
              <a:defRPr b="0" i="0" sz="2600" u="none" cap="none" strike="noStrike">
                <a:solidFill>
                  <a:schemeClr val="dk1"/>
                </a:solidFill>
                <a:latin typeface="Avenir"/>
                <a:ea typeface="Avenir"/>
                <a:cs typeface="Avenir"/>
                <a:sym typeface="Avenir"/>
              </a:defRPr>
            </a:lvl1pPr>
            <a:lvl2pPr indent="-228600" lvl="1" marL="914400" marR="0" rtl="0" algn="l">
              <a:lnSpc>
                <a:spcPct val="105000"/>
              </a:lnSpc>
              <a:spcBef>
                <a:spcPts val="900"/>
              </a:spcBef>
              <a:spcAft>
                <a:spcPts val="0"/>
              </a:spcAft>
              <a:buClr>
                <a:srgbClr val="3F3F3F"/>
              </a:buClr>
              <a:buSzPts val="2000"/>
              <a:buFont typeface="Arial"/>
              <a:buNone/>
              <a:defRPr b="0" i="0" sz="2000" u="none" cap="none" strike="noStrike">
                <a:solidFill>
                  <a:srgbClr val="3F3F3F"/>
                </a:solidFill>
                <a:latin typeface="Avenir"/>
                <a:ea typeface="Avenir"/>
                <a:cs typeface="Avenir"/>
                <a:sym typeface="Avenir"/>
              </a:defRPr>
            </a:lvl2pPr>
            <a:lvl3pPr indent="-355600" lvl="2" marL="1371600" marR="0" rtl="0" algn="l">
              <a:lnSpc>
                <a:spcPct val="105000"/>
              </a:lnSpc>
              <a:spcBef>
                <a:spcPts val="600"/>
              </a:spcBef>
              <a:spcAft>
                <a:spcPts val="0"/>
              </a:spcAft>
              <a:buClr>
                <a:schemeClr val="accent5"/>
              </a:buClr>
              <a:buSzPts val="2000"/>
              <a:buFont typeface="Avenir"/>
              <a:buChar char="+"/>
              <a:defRPr b="0" i="0" sz="2000" u="none" cap="none" strike="noStrike">
                <a:solidFill>
                  <a:schemeClr val="dk1"/>
                </a:solidFill>
                <a:latin typeface="Avenir"/>
                <a:ea typeface="Avenir"/>
                <a:cs typeface="Avenir"/>
                <a:sym typeface="Avenir"/>
              </a:defRPr>
            </a:lvl3pPr>
            <a:lvl4pPr indent="-228600" lvl="3" marL="1828800" marR="0" rtl="0" algn="l">
              <a:lnSpc>
                <a:spcPct val="105000"/>
              </a:lnSpc>
              <a:spcBef>
                <a:spcPts val="600"/>
              </a:spcBef>
              <a:spcAft>
                <a:spcPts val="0"/>
              </a:spcAft>
              <a:buClr>
                <a:srgbClr val="3F3F3F"/>
              </a:buClr>
              <a:buSzPts val="1800"/>
              <a:buFont typeface="Avenir"/>
              <a:buNone/>
              <a:defRPr b="0" i="1" sz="1800" u="none" cap="none" strike="noStrike">
                <a:solidFill>
                  <a:srgbClr val="3F3F3F"/>
                </a:solidFill>
                <a:latin typeface="Avenir"/>
                <a:ea typeface="Avenir"/>
                <a:cs typeface="Avenir"/>
                <a:sym typeface="Avenir"/>
              </a:defRPr>
            </a:lvl4pPr>
            <a:lvl5pPr indent="-342900" lvl="4" marL="2286000" marR="0" rtl="0" algn="l">
              <a:lnSpc>
                <a:spcPct val="105000"/>
              </a:lnSpc>
              <a:spcBef>
                <a:spcPts val="600"/>
              </a:spcBef>
              <a:spcAft>
                <a:spcPts val="0"/>
              </a:spcAft>
              <a:buClr>
                <a:schemeClr val="accent5"/>
              </a:buClr>
              <a:buSzPts val="1800"/>
              <a:buFont typeface="Avenir"/>
              <a:buChar char="+"/>
              <a:defRPr b="0" i="0" sz="1800" u="none" cap="none" strike="noStrike">
                <a:solidFill>
                  <a:schemeClr val="dk1"/>
                </a:solidFill>
                <a:latin typeface="Avenir"/>
                <a:ea typeface="Avenir"/>
                <a:cs typeface="Avenir"/>
                <a:sym typeface="Avenir"/>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venir"/>
                <a:ea typeface="Avenir"/>
                <a:cs typeface="Avenir"/>
                <a:sym typeface="Avenir"/>
              </a:defRPr>
            </a:lvl9pPr>
          </a:lstStyle>
          <a:p/>
        </p:txBody>
      </p:sp>
      <p:sp>
        <p:nvSpPr>
          <p:cNvPr id="12" name="Google Shape;12;p7"/>
          <p:cNvSpPr txBox="1"/>
          <p:nvPr>
            <p:ph idx="10" type="dt"/>
          </p:nvPr>
        </p:nvSpPr>
        <p:spPr>
          <a:xfrm>
            <a:off x="8805672" y="6400800"/>
            <a:ext cx="1865376"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3" name="Google Shape;13;p7"/>
          <p:cNvSpPr txBox="1"/>
          <p:nvPr>
            <p:ph idx="11" type="ftr"/>
          </p:nvPr>
        </p:nvSpPr>
        <p:spPr>
          <a:xfrm>
            <a:off x="758952" y="6400800"/>
            <a:ext cx="60990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Avenir"/>
                <a:ea typeface="Avenir"/>
                <a:cs typeface="Avenir"/>
                <a:sym typeface="Avenir"/>
              </a:defRPr>
            </a:lvl1pPr>
            <a:lvl2pPr lvl="1"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2pPr>
            <a:lvl3pPr lvl="2"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3pPr>
            <a:lvl4pPr lvl="3"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4pPr>
            <a:lvl5pPr lvl="4"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5pPr>
            <a:lvl6pPr lvl="5"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6pPr>
            <a:lvl7pPr lvl="6"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7pPr>
            <a:lvl8pPr lvl="7"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8pPr>
            <a:lvl9pPr lvl="8" marR="0" rtl="0" algn="l">
              <a:spcBef>
                <a:spcPts val="0"/>
              </a:spcBef>
              <a:spcAft>
                <a:spcPts val="0"/>
              </a:spcAft>
              <a:buSzPts val="1400"/>
              <a:buNone/>
              <a:defRPr b="0" i="0" sz="1800" u="none" cap="none" strike="noStrike">
                <a:solidFill>
                  <a:schemeClr val="dk1"/>
                </a:solidFill>
                <a:latin typeface="Avenir"/>
                <a:ea typeface="Avenir"/>
                <a:cs typeface="Avenir"/>
                <a:sym typeface="Avenir"/>
              </a:defRPr>
            </a:lvl9pPr>
          </a:lstStyle>
          <a:p/>
        </p:txBody>
      </p:sp>
      <p:sp>
        <p:nvSpPr>
          <p:cNvPr id="14" name="Google Shape;14;p7"/>
          <p:cNvSpPr txBox="1"/>
          <p:nvPr>
            <p:ph idx="12" type="sldNum"/>
          </p:nvPr>
        </p:nvSpPr>
        <p:spPr>
          <a:xfrm>
            <a:off x="10899648" y="6400800"/>
            <a:ext cx="530352"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1" i="0" sz="1000" u="none" cap="none" strike="noStrike">
                <a:solidFill>
                  <a:schemeClr val="dk1"/>
                </a:solidFill>
                <a:latin typeface="Avenir"/>
                <a:ea typeface="Avenir"/>
                <a:cs typeface="Avenir"/>
                <a:sym typeface="Avenir"/>
              </a:defRPr>
            </a:lvl1pPr>
            <a:lvl2pPr indent="0" lvl="1" marL="0" marR="0" rtl="0" algn="r">
              <a:spcBef>
                <a:spcPts val="0"/>
              </a:spcBef>
              <a:buNone/>
              <a:defRPr b="1" i="0" sz="1000" u="none" cap="none" strike="noStrike">
                <a:solidFill>
                  <a:schemeClr val="dk1"/>
                </a:solidFill>
                <a:latin typeface="Avenir"/>
                <a:ea typeface="Avenir"/>
                <a:cs typeface="Avenir"/>
                <a:sym typeface="Avenir"/>
              </a:defRPr>
            </a:lvl2pPr>
            <a:lvl3pPr indent="0" lvl="2" marL="0" marR="0" rtl="0" algn="r">
              <a:spcBef>
                <a:spcPts val="0"/>
              </a:spcBef>
              <a:buNone/>
              <a:defRPr b="1" i="0" sz="1000" u="none" cap="none" strike="noStrike">
                <a:solidFill>
                  <a:schemeClr val="dk1"/>
                </a:solidFill>
                <a:latin typeface="Avenir"/>
                <a:ea typeface="Avenir"/>
                <a:cs typeface="Avenir"/>
                <a:sym typeface="Avenir"/>
              </a:defRPr>
            </a:lvl3pPr>
            <a:lvl4pPr indent="0" lvl="3" marL="0" marR="0" rtl="0" algn="r">
              <a:spcBef>
                <a:spcPts val="0"/>
              </a:spcBef>
              <a:buNone/>
              <a:defRPr b="1" i="0" sz="1000" u="none" cap="none" strike="noStrike">
                <a:solidFill>
                  <a:schemeClr val="dk1"/>
                </a:solidFill>
                <a:latin typeface="Avenir"/>
                <a:ea typeface="Avenir"/>
                <a:cs typeface="Avenir"/>
                <a:sym typeface="Avenir"/>
              </a:defRPr>
            </a:lvl4pPr>
            <a:lvl5pPr indent="0" lvl="4" marL="0" marR="0" rtl="0" algn="r">
              <a:spcBef>
                <a:spcPts val="0"/>
              </a:spcBef>
              <a:buNone/>
              <a:defRPr b="1" i="0" sz="1000" u="none" cap="none" strike="noStrike">
                <a:solidFill>
                  <a:schemeClr val="dk1"/>
                </a:solidFill>
                <a:latin typeface="Avenir"/>
                <a:ea typeface="Avenir"/>
                <a:cs typeface="Avenir"/>
                <a:sym typeface="Avenir"/>
              </a:defRPr>
            </a:lvl5pPr>
            <a:lvl6pPr indent="0" lvl="5" marL="0" marR="0" rtl="0" algn="r">
              <a:spcBef>
                <a:spcPts val="0"/>
              </a:spcBef>
              <a:buNone/>
              <a:defRPr b="1" i="0" sz="1000" u="none" cap="none" strike="noStrike">
                <a:solidFill>
                  <a:schemeClr val="dk1"/>
                </a:solidFill>
                <a:latin typeface="Avenir"/>
                <a:ea typeface="Avenir"/>
                <a:cs typeface="Avenir"/>
                <a:sym typeface="Avenir"/>
              </a:defRPr>
            </a:lvl6pPr>
            <a:lvl7pPr indent="0" lvl="6" marL="0" marR="0" rtl="0" algn="r">
              <a:spcBef>
                <a:spcPts val="0"/>
              </a:spcBef>
              <a:buNone/>
              <a:defRPr b="1" i="0" sz="1000" u="none" cap="none" strike="noStrike">
                <a:solidFill>
                  <a:schemeClr val="dk1"/>
                </a:solidFill>
                <a:latin typeface="Avenir"/>
                <a:ea typeface="Avenir"/>
                <a:cs typeface="Avenir"/>
                <a:sym typeface="Avenir"/>
              </a:defRPr>
            </a:lvl7pPr>
            <a:lvl8pPr indent="0" lvl="7" marL="0" marR="0" rtl="0" algn="r">
              <a:spcBef>
                <a:spcPts val="0"/>
              </a:spcBef>
              <a:buNone/>
              <a:defRPr b="1" i="0" sz="1000" u="none" cap="none" strike="noStrike">
                <a:solidFill>
                  <a:schemeClr val="dk1"/>
                </a:solidFill>
                <a:latin typeface="Avenir"/>
                <a:ea typeface="Avenir"/>
                <a:cs typeface="Avenir"/>
                <a:sym typeface="Avenir"/>
              </a:defRPr>
            </a:lvl8pPr>
            <a:lvl9pPr indent="0" lvl="8" marL="0" marR="0" rtl="0" algn="r">
              <a:spcBef>
                <a:spcPts val="0"/>
              </a:spcBef>
              <a:buNone/>
              <a:defRPr b="1" i="0" sz="1000" u="none" cap="none" strike="noStrike">
                <a:solidFill>
                  <a:schemeClr val="dk1"/>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7"/>
          <p:cNvSpPr/>
          <p:nvPr/>
        </p:nvSpPr>
        <p:spPr>
          <a:xfrm>
            <a:off x="0" y="0"/>
            <a:ext cx="12192000" cy="6105524"/>
          </a:xfrm>
          <a:custGeom>
            <a:rect b="b" l="l" r="r" t="t"/>
            <a:pathLst>
              <a:path extrusionOk="0" h="6105524" w="12192000">
                <a:moveTo>
                  <a:pt x="0" y="0"/>
                </a:moveTo>
                <a:lnTo>
                  <a:pt x="12192000" y="0"/>
                </a:lnTo>
                <a:lnTo>
                  <a:pt x="12192000" y="6105524"/>
                </a:lnTo>
                <a:lnTo>
                  <a:pt x="11435080" y="6105524"/>
                </a:lnTo>
                <a:lnTo>
                  <a:pt x="11435080" y="771523"/>
                </a:lnTo>
                <a:lnTo>
                  <a:pt x="767080" y="771523"/>
                </a:lnTo>
                <a:lnTo>
                  <a:pt x="767080" y="6105524"/>
                </a:lnTo>
                <a:lnTo>
                  <a:pt x="0" y="6105524"/>
                </a:lnTo>
                <a:close/>
              </a:path>
            </a:pathLst>
          </a:custGeom>
          <a:gradFill>
            <a:gsLst>
              <a:gs pos="0">
                <a:schemeClr val="accent5"/>
              </a:gs>
              <a:gs pos="10000">
                <a:schemeClr val="accent5"/>
              </a:gs>
              <a:gs pos="30000">
                <a:schemeClr val="accent4"/>
              </a:gs>
              <a:gs pos="50000">
                <a:srgbClr val="FDEC3B"/>
              </a:gs>
              <a:gs pos="70000">
                <a:schemeClr val="accent2"/>
              </a:gs>
              <a:gs pos="90000">
                <a:schemeClr val="accent1"/>
              </a:gs>
              <a:gs pos="100000">
                <a:schemeClr val="accent1"/>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
          <p:cNvSpPr txBox="1"/>
          <p:nvPr>
            <p:ph type="ctrTitle"/>
          </p:nvPr>
        </p:nvSpPr>
        <p:spPr>
          <a:xfrm>
            <a:off x="1517904" y="758952"/>
            <a:ext cx="9144000" cy="2192066"/>
          </a:xfrm>
          <a:prstGeom prst="rect">
            <a:avLst/>
          </a:prstGeom>
          <a:noFill/>
          <a:ln>
            <a:noFill/>
          </a:ln>
        </p:spPr>
        <p:txBody>
          <a:bodyPr anchorCtr="0" anchor="b" bIns="45700" lIns="91425" spcFirstLastPara="1" rIns="91425" wrap="square" tIns="45700">
            <a:normAutofit/>
          </a:bodyPr>
          <a:lstStyle/>
          <a:p>
            <a:pPr indent="0" lvl="0" marL="0" rtl="0" algn="ctr">
              <a:lnSpc>
                <a:spcPct val="95000"/>
              </a:lnSpc>
              <a:spcBef>
                <a:spcPts val="0"/>
              </a:spcBef>
              <a:spcAft>
                <a:spcPts val="0"/>
              </a:spcAft>
              <a:buClr>
                <a:schemeClr val="dk1"/>
              </a:buClr>
              <a:buSzPts val="3600"/>
              <a:buFont typeface="Times New Roman"/>
              <a:buNone/>
            </a:pPr>
            <a:r>
              <a:rPr b="1" lang="en-US" sz="3600">
                <a:latin typeface="Times New Roman"/>
                <a:ea typeface="Times New Roman"/>
                <a:cs typeface="Times New Roman"/>
                <a:sym typeface="Times New Roman"/>
              </a:rPr>
              <a:t>To Include Caste as a Protected Category in Non-discrimination Policy </a:t>
            </a:r>
            <a:endParaRPr/>
          </a:p>
        </p:txBody>
      </p:sp>
      <p:sp>
        <p:nvSpPr>
          <p:cNvPr id="91" name="Google Shape;91;p1"/>
          <p:cNvSpPr txBox="1"/>
          <p:nvPr>
            <p:ph idx="1" type="subTitle"/>
          </p:nvPr>
        </p:nvSpPr>
        <p:spPr>
          <a:xfrm>
            <a:off x="2349175" y="4003975"/>
            <a:ext cx="8312700" cy="2095200"/>
          </a:xfrm>
          <a:prstGeom prst="rect">
            <a:avLst/>
          </a:prstGeom>
          <a:noFill/>
          <a:ln>
            <a:noFill/>
          </a:ln>
        </p:spPr>
        <p:txBody>
          <a:bodyPr anchorCtr="0" anchor="t" bIns="45700" lIns="91425" spcFirstLastPara="1" rIns="91425" wrap="square" tIns="45700">
            <a:normAutofit/>
          </a:bodyPr>
          <a:lstStyle/>
          <a:p>
            <a:pPr indent="0" lvl="0" marL="0" rtl="0" algn="r">
              <a:lnSpc>
                <a:spcPct val="105000"/>
              </a:lnSpc>
              <a:spcBef>
                <a:spcPts val="0"/>
              </a:spcBef>
              <a:spcAft>
                <a:spcPts val="0"/>
              </a:spcAft>
              <a:buSzPts val="2800"/>
              <a:buNone/>
            </a:pPr>
            <a:r>
              <a:rPr lang="en-US" sz="2800">
                <a:solidFill>
                  <a:srgbClr val="002060"/>
                </a:solidFill>
                <a:latin typeface="Times New Roman"/>
                <a:ea typeface="Times New Roman"/>
                <a:cs typeface="Times New Roman"/>
                <a:sym typeface="Times New Roman"/>
              </a:rPr>
              <a:t>  xxxxxx</a:t>
            </a:r>
            <a:endParaRPr sz="2800">
              <a:solidFill>
                <a:srgbClr val="002060"/>
              </a:solidFill>
              <a:latin typeface="Times New Roman"/>
              <a:ea typeface="Times New Roman"/>
              <a:cs typeface="Times New Roman"/>
              <a:sym typeface="Times New Roman"/>
            </a:endParaRPr>
          </a:p>
          <a:p>
            <a:pPr indent="0" lvl="0" marL="0" rtl="0" algn="r">
              <a:lnSpc>
                <a:spcPct val="105000"/>
              </a:lnSpc>
              <a:spcBef>
                <a:spcPts val="0"/>
              </a:spcBef>
              <a:spcAft>
                <a:spcPts val="0"/>
              </a:spcAft>
              <a:buSzPts val="2800"/>
              <a:buNone/>
            </a:pPr>
            <a:r>
              <a:t/>
            </a:r>
            <a:endParaRPr sz="2800">
              <a:solidFill>
                <a:srgbClr val="002060"/>
              </a:solidFill>
              <a:latin typeface="Times New Roman"/>
              <a:ea typeface="Times New Roman"/>
              <a:cs typeface="Times New Roman"/>
              <a:sym typeface="Times New Roman"/>
            </a:endParaRPr>
          </a:p>
          <a:p>
            <a:pPr indent="0" lvl="0" marL="0" rtl="0" algn="ctr">
              <a:lnSpc>
                <a:spcPct val="105000"/>
              </a:lnSpc>
              <a:spcBef>
                <a:spcPts val="0"/>
              </a:spcBef>
              <a:spcAft>
                <a:spcPts val="0"/>
              </a:spcAft>
              <a:buSzPts val="2800"/>
              <a:buNone/>
            </a:pPr>
            <a:r>
              <a:rPr lang="en-US" sz="2800">
                <a:solidFill>
                  <a:srgbClr val="002060"/>
                </a:solidFill>
                <a:latin typeface="Times New Roman"/>
                <a:ea typeface="Times New Roman"/>
                <a:cs typeface="Times New Roman"/>
                <a:sym typeface="Times New Roman"/>
              </a:rPr>
              <a:t>   </a:t>
            </a:r>
            <a:endParaRPr/>
          </a:p>
        </p:txBody>
      </p:sp>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6" name="Shape 96"/>
        <p:cNvGrpSpPr/>
        <p:nvPr/>
      </p:nvGrpSpPr>
      <p:grpSpPr>
        <a:xfrm>
          <a:off x="0" y="0"/>
          <a:ext cx="0" cy="0"/>
          <a:chOff x="0" y="0"/>
          <a:chExt cx="0" cy="0"/>
        </a:xfrm>
      </p:grpSpPr>
      <p:sp>
        <p:nvSpPr>
          <p:cNvPr id="97" name="Google Shape;97;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8" name="Google Shape;98;p2"/>
          <p:cNvSpPr/>
          <p:nvPr/>
        </p:nvSpPr>
        <p:spPr>
          <a:xfrm>
            <a:off x="0" y="-1"/>
            <a:ext cx="12192000" cy="6858000"/>
          </a:xfrm>
          <a:prstGeom prst="rect">
            <a:avLst/>
          </a:prstGeom>
          <a:gradFill>
            <a:gsLst>
              <a:gs pos="0">
                <a:schemeClr val="accent5"/>
              </a:gs>
              <a:gs pos="10000">
                <a:schemeClr val="accent5"/>
              </a:gs>
              <a:gs pos="30000">
                <a:schemeClr val="accent4"/>
              </a:gs>
              <a:gs pos="50000">
                <a:srgbClr val="FDEC3B"/>
              </a:gs>
              <a:gs pos="70000">
                <a:schemeClr val="accent2"/>
              </a:gs>
              <a:gs pos="90000">
                <a:schemeClr val="accent1"/>
              </a:gs>
              <a:gs pos="100000">
                <a:schemeClr val="accent1"/>
              </a:gs>
            </a:gsLst>
            <a:lin ang="72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99" name="Google Shape;99;p2"/>
          <p:cNvSpPr/>
          <p:nvPr/>
        </p:nvSpPr>
        <p:spPr>
          <a:xfrm>
            <a:off x="0" y="-1"/>
            <a:ext cx="11430001" cy="6858000"/>
          </a:xfrm>
          <a:custGeom>
            <a:rect b="b" l="l" r="r" t="t"/>
            <a:pathLst>
              <a:path extrusionOk="0" h="6858000" w="11430001">
                <a:moveTo>
                  <a:pt x="0" y="0"/>
                </a:moveTo>
                <a:lnTo>
                  <a:pt x="5330522" y="0"/>
                </a:lnTo>
                <a:lnTo>
                  <a:pt x="5334002" y="0"/>
                </a:lnTo>
                <a:lnTo>
                  <a:pt x="5334002" y="762270"/>
                </a:lnTo>
                <a:lnTo>
                  <a:pt x="11430001" y="762270"/>
                </a:lnTo>
                <a:lnTo>
                  <a:pt x="11430001" y="6094807"/>
                </a:lnTo>
                <a:lnTo>
                  <a:pt x="5330522" y="6094807"/>
                </a:lnTo>
                <a:lnTo>
                  <a:pt x="5330522" y="6858000"/>
                </a:lnTo>
                <a:lnTo>
                  <a:pt x="0" y="6858000"/>
                </a:lnTo>
                <a:lnTo>
                  <a:pt x="0" y="6094807"/>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venir"/>
              <a:ea typeface="Avenir"/>
              <a:cs typeface="Avenir"/>
              <a:sym typeface="Avenir"/>
            </a:endParaRPr>
          </a:p>
        </p:txBody>
      </p:sp>
      <p:sp>
        <p:nvSpPr>
          <p:cNvPr id="100" name="Google Shape;100;p2"/>
          <p:cNvSpPr txBox="1"/>
          <p:nvPr>
            <p:ph type="ctrTitle"/>
          </p:nvPr>
        </p:nvSpPr>
        <p:spPr>
          <a:xfrm>
            <a:off x="6057877" y="781939"/>
            <a:ext cx="4579288" cy="656811"/>
          </a:xfrm>
          <a:prstGeom prst="rect">
            <a:avLst/>
          </a:prstGeom>
          <a:noFill/>
          <a:ln>
            <a:noFill/>
          </a:ln>
        </p:spPr>
        <p:txBody>
          <a:bodyPr anchorCtr="0" anchor="b" bIns="0" lIns="0" spcFirstLastPara="1" rIns="0" wrap="square" tIns="0">
            <a:normAutofit/>
          </a:bodyPr>
          <a:lstStyle/>
          <a:p>
            <a:pPr indent="0" lvl="0" marL="0" rtl="0" algn="ctr">
              <a:lnSpc>
                <a:spcPct val="95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What is Caste? </a:t>
            </a:r>
            <a:endParaRPr/>
          </a:p>
        </p:txBody>
      </p:sp>
      <p:sp>
        <p:nvSpPr>
          <p:cNvPr id="101" name="Google Shape;101;p2"/>
          <p:cNvSpPr txBox="1"/>
          <p:nvPr>
            <p:ph idx="1" type="subTitle"/>
          </p:nvPr>
        </p:nvSpPr>
        <p:spPr>
          <a:xfrm>
            <a:off x="5094317" y="1611087"/>
            <a:ext cx="6335683" cy="4746170"/>
          </a:xfrm>
          <a:prstGeom prst="rect">
            <a:avLst/>
          </a:prstGeom>
          <a:noFill/>
          <a:ln>
            <a:noFill/>
          </a:ln>
        </p:spPr>
        <p:txBody>
          <a:bodyPr anchorCtr="0" anchor="t" bIns="0" lIns="0" spcFirstLastPara="1" rIns="0" wrap="square" tIns="0">
            <a:normAutofit fontScale="47500" lnSpcReduction="20000"/>
          </a:bodyPr>
          <a:lstStyle/>
          <a:p>
            <a:pPr indent="-228600" lvl="0" marL="484632" rtl="0" algn="l">
              <a:lnSpc>
                <a:spcPct val="120000"/>
              </a:lnSpc>
              <a:spcBef>
                <a:spcPts val="0"/>
              </a:spcBef>
              <a:spcAft>
                <a:spcPts val="0"/>
              </a:spcAft>
              <a:buSzPct val="100000"/>
              <a:buFont typeface="Arial"/>
              <a:buChar char="•"/>
            </a:pPr>
            <a:r>
              <a:rPr lang="en-US" sz="5000">
                <a:solidFill>
                  <a:srgbClr val="002060"/>
                </a:solidFill>
                <a:latin typeface="Times New Roman"/>
                <a:ea typeface="Times New Roman"/>
                <a:cs typeface="Times New Roman"/>
                <a:sym typeface="Times New Roman"/>
              </a:rPr>
              <a:t>The caste system is a social hierarchical structure of rigid social stratification characterized by hereditary status (with birth), endogamy, and social restrictions sanctioned by customs, traditions and socioreligious beliefs.  </a:t>
            </a:r>
            <a:endParaRPr/>
          </a:p>
          <a:p>
            <a:pPr indent="-77787" lvl="0" marL="484632" rtl="0" algn="l">
              <a:lnSpc>
                <a:spcPct val="120000"/>
              </a:lnSpc>
              <a:spcBef>
                <a:spcPts val="900"/>
              </a:spcBef>
              <a:spcAft>
                <a:spcPts val="0"/>
              </a:spcAft>
              <a:buSzPct val="100000"/>
              <a:buFont typeface="Arial"/>
              <a:buNone/>
            </a:pPr>
            <a:r>
              <a:t/>
            </a:r>
            <a:endParaRPr sz="5000">
              <a:solidFill>
                <a:srgbClr val="002060"/>
              </a:solidFill>
              <a:latin typeface="Times New Roman"/>
              <a:ea typeface="Times New Roman"/>
              <a:cs typeface="Times New Roman"/>
              <a:sym typeface="Times New Roman"/>
            </a:endParaRPr>
          </a:p>
          <a:p>
            <a:pPr indent="-228600" lvl="0" marL="484632" rtl="0" algn="l">
              <a:lnSpc>
                <a:spcPct val="120000"/>
              </a:lnSpc>
              <a:spcBef>
                <a:spcPts val="900"/>
              </a:spcBef>
              <a:spcAft>
                <a:spcPts val="0"/>
              </a:spcAft>
              <a:buSzPct val="100000"/>
              <a:buFont typeface="Arial"/>
              <a:buChar char="•"/>
            </a:pPr>
            <a:r>
              <a:rPr lang="en-US" sz="5000">
                <a:solidFill>
                  <a:srgbClr val="002060"/>
                </a:solidFill>
                <a:latin typeface="Times New Roman"/>
                <a:ea typeface="Times New Roman"/>
                <a:cs typeface="Times New Roman"/>
                <a:sym typeface="Times New Roman"/>
              </a:rPr>
              <a:t>The system is supported by the Hindu scriptures and has been existing for more than two thousand years in Indian subcontinent (India, Pakistan, Nepal, Bangladesh and Srilanka).   </a:t>
            </a:r>
            <a:br>
              <a:rPr b="1" lang="en-US" sz="5000">
                <a:solidFill>
                  <a:srgbClr val="002060"/>
                </a:solidFill>
                <a:latin typeface="Times New Roman"/>
                <a:ea typeface="Times New Roman"/>
                <a:cs typeface="Times New Roman"/>
                <a:sym typeface="Times New Roman"/>
              </a:rPr>
            </a:br>
            <a:endParaRPr sz="5000">
              <a:solidFill>
                <a:srgbClr val="002060"/>
              </a:solidFill>
              <a:latin typeface="Times New Roman"/>
              <a:ea typeface="Times New Roman"/>
              <a:cs typeface="Times New Roman"/>
              <a:sym typeface="Times New Roman"/>
            </a:endParaRPr>
          </a:p>
          <a:p>
            <a:pPr indent="18097" lvl="0" marL="0" rtl="0" algn="l">
              <a:lnSpc>
                <a:spcPct val="95000"/>
              </a:lnSpc>
              <a:spcBef>
                <a:spcPts val="900"/>
              </a:spcBef>
              <a:spcAft>
                <a:spcPts val="0"/>
              </a:spcAft>
              <a:buSzPct val="100000"/>
              <a:buFont typeface="Arial"/>
              <a:buNone/>
            </a:pPr>
            <a:r>
              <a:t/>
            </a:r>
            <a:endParaRPr sz="600"/>
          </a:p>
        </p:txBody>
      </p:sp>
      <p:pic>
        <p:nvPicPr>
          <p:cNvPr id="102" name="Google Shape;102;p2"/>
          <p:cNvPicPr preferRelativeResize="0"/>
          <p:nvPr/>
        </p:nvPicPr>
        <p:blipFill rotWithShape="1">
          <a:blip r:embed="rId3">
            <a:alphaModFix/>
          </a:blip>
          <a:srcRect b="3" l="149" r="2" t="0"/>
          <a:stretch/>
        </p:blipFill>
        <p:spPr>
          <a:xfrm>
            <a:off x="247893" y="930338"/>
            <a:ext cx="5017150" cy="4474760"/>
          </a:xfrm>
          <a:prstGeom prst="rect">
            <a:avLst/>
          </a:prstGeom>
          <a:noFill/>
          <a:ln>
            <a:noFill/>
          </a:ln>
        </p:spPr>
      </p:pic>
      <p:cxnSp>
        <p:nvCxnSpPr>
          <p:cNvPr id="103" name="Google Shape;103;p2"/>
          <p:cNvCxnSpPr/>
          <p:nvPr/>
        </p:nvCxnSpPr>
        <p:spPr>
          <a:xfrm>
            <a:off x="2671105" y="5006715"/>
            <a:ext cx="0" cy="506273"/>
          </a:xfrm>
          <a:prstGeom prst="straightConnector1">
            <a:avLst/>
          </a:prstGeom>
          <a:noFill/>
          <a:ln cap="flat" cmpd="sng" w="63500">
            <a:solidFill>
              <a:srgbClr val="3A3E6C"/>
            </a:solidFill>
            <a:prstDash val="solid"/>
            <a:miter lim="800000"/>
            <a:headEnd len="sm" w="sm" type="none"/>
            <a:tailEnd len="med" w="med" type="triangle"/>
          </a:ln>
        </p:spPr>
      </p:cxnSp>
      <p:sp>
        <p:nvSpPr>
          <p:cNvPr id="104" name="Google Shape;104;p2"/>
          <p:cNvSpPr txBox="1"/>
          <p:nvPr/>
        </p:nvSpPr>
        <p:spPr>
          <a:xfrm>
            <a:off x="1726726" y="5558330"/>
            <a:ext cx="1888757"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venir"/>
                <a:ea typeface="Avenir"/>
                <a:cs typeface="Avenir"/>
                <a:sym typeface="Avenir"/>
              </a:rPr>
              <a:t>       </a:t>
            </a:r>
            <a:r>
              <a:rPr b="1" i="0" lang="en-US" sz="1800" u="none" cap="none" strike="noStrike">
                <a:solidFill>
                  <a:srgbClr val="002060"/>
                </a:solidFill>
                <a:latin typeface="Avenir"/>
                <a:ea typeface="Avenir"/>
                <a:cs typeface="Avenir"/>
                <a:sym typeface="Avenir"/>
              </a:rPr>
              <a:t>DALITS</a:t>
            </a:r>
            <a:endParaRPr/>
          </a:p>
        </p:txBody>
      </p:sp>
      <p:sp>
        <p:nvSpPr>
          <p:cNvPr id="105" name="Google Shape;105;p2"/>
          <p:cNvSpPr txBox="1"/>
          <p:nvPr/>
        </p:nvSpPr>
        <p:spPr>
          <a:xfrm>
            <a:off x="2981359" y="1457197"/>
            <a:ext cx="201270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rgbClr val="C00000"/>
                </a:solidFill>
                <a:latin typeface="Avenir"/>
                <a:ea typeface="Avenir"/>
                <a:cs typeface="Avenir"/>
                <a:sym typeface="Avenir"/>
              </a:rPr>
              <a:t>    Dominant  Castes</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
          <p:cNvSpPr txBox="1"/>
          <p:nvPr>
            <p:ph type="title"/>
          </p:nvPr>
        </p:nvSpPr>
        <p:spPr>
          <a:xfrm>
            <a:off x="824459" y="1573206"/>
            <a:ext cx="4918856" cy="414636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600"/>
              <a:buFont typeface="Aharoni"/>
              <a:buNone/>
            </a:pPr>
            <a:r>
              <a:t/>
            </a:r>
            <a:endParaRPr/>
          </a:p>
        </p:txBody>
      </p:sp>
      <p:sp>
        <p:nvSpPr>
          <p:cNvPr id="112" name="Google Shape;112;p3"/>
          <p:cNvSpPr txBox="1"/>
          <p:nvPr>
            <p:ph idx="1" type="body"/>
          </p:nvPr>
        </p:nvSpPr>
        <p:spPr>
          <a:xfrm>
            <a:off x="5743315" y="1916504"/>
            <a:ext cx="5753741" cy="4883114"/>
          </a:xfrm>
          <a:prstGeom prst="rect">
            <a:avLst/>
          </a:prstGeom>
          <a:noFill/>
          <a:ln>
            <a:noFill/>
          </a:ln>
        </p:spPr>
        <p:txBody>
          <a:bodyPr anchorCtr="0" anchor="t" bIns="45700" lIns="91425" spcFirstLastPara="1" rIns="91425" wrap="square" tIns="45700">
            <a:normAutofit/>
          </a:bodyPr>
          <a:lstStyle/>
          <a:p>
            <a:pPr indent="-365760" lvl="0" marL="365760" rtl="0" algn="l">
              <a:lnSpc>
                <a:spcPct val="105000"/>
              </a:lnSpc>
              <a:spcBef>
                <a:spcPts val="0"/>
              </a:spcBef>
              <a:spcAft>
                <a:spcPts val="0"/>
              </a:spcAft>
              <a:buSzPts val="2000"/>
              <a:buFont typeface="Arial"/>
              <a:buChar char="•"/>
            </a:pPr>
            <a:r>
              <a:rPr lang="en-US" sz="2000">
                <a:solidFill>
                  <a:srgbClr val="002060"/>
                </a:solidFill>
                <a:latin typeface="Times New Roman"/>
                <a:ea typeface="Times New Roman"/>
                <a:cs typeface="Times New Roman"/>
                <a:sym typeface="Times New Roman"/>
              </a:rPr>
              <a:t>Untouchability and caste-based discrimination is pervasive in rural and urban areas </a:t>
            </a:r>
            <a:r>
              <a:rPr lang="en-US" sz="1400">
                <a:solidFill>
                  <a:srgbClr val="002060"/>
                </a:solidFill>
                <a:latin typeface="Times New Roman"/>
                <a:ea typeface="Times New Roman"/>
                <a:cs typeface="Times New Roman"/>
                <a:sym typeface="Times New Roman"/>
              </a:rPr>
              <a:t>(Jodhka, 2016)</a:t>
            </a:r>
            <a:r>
              <a:rPr lang="en-US" sz="2000">
                <a:solidFill>
                  <a:srgbClr val="002060"/>
                </a:solidFill>
                <a:latin typeface="Times New Roman"/>
                <a:ea typeface="Times New Roman"/>
                <a:cs typeface="Times New Roman"/>
                <a:sym typeface="Times New Roman"/>
              </a:rPr>
              <a:t>. </a:t>
            </a:r>
            <a:endParaRPr/>
          </a:p>
          <a:p>
            <a:pPr indent="-365760" lvl="0" marL="365760" rtl="0" algn="l">
              <a:lnSpc>
                <a:spcPct val="105000"/>
              </a:lnSpc>
              <a:spcBef>
                <a:spcPts val="900"/>
              </a:spcBef>
              <a:spcAft>
                <a:spcPts val="0"/>
              </a:spcAft>
              <a:buSzPts val="2000"/>
              <a:buFont typeface="Arial"/>
              <a:buChar char="•"/>
            </a:pPr>
            <a:r>
              <a:rPr lang="en-US" sz="2000">
                <a:solidFill>
                  <a:srgbClr val="002060"/>
                </a:solidFill>
                <a:latin typeface="Times New Roman"/>
                <a:ea typeface="Times New Roman"/>
                <a:cs typeface="Times New Roman"/>
                <a:sym typeface="Times New Roman"/>
              </a:rPr>
              <a:t>Around 5 million manual scavengers are employed by public authorities and one person dies every 5 days </a:t>
            </a:r>
            <a:r>
              <a:rPr lang="en-US" sz="1400">
                <a:solidFill>
                  <a:srgbClr val="002060"/>
                </a:solidFill>
                <a:latin typeface="Times New Roman"/>
                <a:ea typeface="Times New Roman"/>
                <a:cs typeface="Times New Roman"/>
                <a:sym typeface="Times New Roman"/>
              </a:rPr>
              <a:t>(India’s National Commission for Safai Karamcharis 2017-18). </a:t>
            </a:r>
            <a:endParaRPr/>
          </a:p>
          <a:p>
            <a:pPr indent="-365760" lvl="0" marL="365760" rtl="0" algn="l">
              <a:lnSpc>
                <a:spcPct val="105000"/>
              </a:lnSpc>
              <a:spcBef>
                <a:spcPts val="900"/>
              </a:spcBef>
              <a:spcAft>
                <a:spcPts val="0"/>
              </a:spcAft>
              <a:buSzPts val="2000"/>
              <a:buFont typeface="Arial"/>
              <a:buChar char="•"/>
            </a:pPr>
            <a:r>
              <a:rPr lang="en-US" sz="2000">
                <a:solidFill>
                  <a:srgbClr val="002060"/>
                </a:solidFill>
                <a:latin typeface="Times New Roman"/>
                <a:ea typeface="Times New Roman"/>
                <a:cs typeface="Times New Roman"/>
                <a:sym typeface="Times New Roman"/>
              </a:rPr>
              <a:t>Caste Atrocities: every 15 minutes a crime is committed against a Dalit and every day, 6 Dalit women are raped </a:t>
            </a:r>
            <a:r>
              <a:rPr lang="en-US" sz="1400">
                <a:solidFill>
                  <a:srgbClr val="002060"/>
                </a:solidFill>
                <a:latin typeface="Times New Roman"/>
                <a:ea typeface="Times New Roman"/>
                <a:cs typeface="Times New Roman"/>
                <a:sym typeface="Times New Roman"/>
              </a:rPr>
              <a:t>(India’s National Crime Reports Bureau data, 2019).</a:t>
            </a:r>
            <a:endParaRPr/>
          </a:p>
          <a:p>
            <a:pPr indent="-365760" lvl="0" marL="365760" rtl="0" algn="l">
              <a:lnSpc>
                <a:spcPct val="105000"/>
              </a:lnSpc>
              <a:spcBef>
                <a:spcPts val="900"/>
              </a:spcBef>
              <a:spcAft>
                <a:spcPts val="0"/>
              </a:spcAft>
              <a:buSzPts val="2000"/>
              <a:buFont typeface="Arial"/>
              <a:buChar char="•"/>
            </a:pPr>
            <a:r>
              <a:rPr lang="en-US" sz="2000">
                <a:solidFill>
                  <a:srgbClr val="002060"/>
                </a:solidFill>
                <a:latin typeface="Times New Roman"/>
                <a:ea typeface="Times New Roman"/>
                <a:cs typeface="Times New Roman"/>
                <a:sym typeface="Times New Roman"/>
              </a:rPr>
              <a:t>A Dalit police officer asked for police protection to ride on horse in his marriage procession </a:t>
            </a:r>
            <a:r>
              <a:rPr lang="en-US" sz="1400">
                <a:solidFill>
                  <a:srgbClr val="002060"/>
                </a:solidFill>
                <a:latin typeface="Times New Roman"/>
                <a:ea typeface="Times New Roman"/>
                <a:cs typeface="Times New Roman"/>
                <a:sym typeface="Times New Roman"/>
              </a:rPr>
              <a:t>(The Times of India, 2019, May 11)</a:t>
            </a:r>
            <a:r>
              <a:rPr lang="en-US" sz="2000">
                <a:latin typeface="Times New Roman"/>
                <a:ea typeface="Times New Roman"/>
                <a:cs typeface="Times New Roman"/>
                <a:sym typeface="Times New Roman"/>
              </a:rPr>
              <a:t>.  </a:t>
            </a:r>
            <a:endParaRPr sz="2000">
              <a:solidFill>
                <a:srgbClr val="002060"/>
              </a:solidFill>
              <a:latin typeface="Times New Roman"/>
              <a:ea typeface="Times New Roman"/>
              <a:cs typeface="Times New Roman"/>
              <a:sym typeface="Times New Roman"/>
            </a:endParaRPr>
          </a:p>
          <a:p>
            <a:pPr indent="-264160" lvl="0" marL="365760" rtl="0" algn="l">
              <a:lnSpc>
                <a:spcPct val="105000"/>
              </a:lnSpc>
              <a:spcBef>
                <a:spcPts val="900"/>
              </a:spcBef>
              <a:spcAft>
                <a:spcPts val="0"/>
              </a:spcAft>
              <a:buSzPts val="1600"/>
              <a:buFont typeface="Arial"/>
              <a:buNone/>
            </a:pPr>
            <a:r>
              <a:t/>
            </a:r>
            <a:endParaRPr sz="1600">
              <a:solidFill>
                <a:srgbClr val="002060"/>
              </a:solidFill>
              <a:latin typeface="Times New Roman"/>
              <a:ea typeface="Times New Roman"/>
              <a:cs typeface="Times New Roman"/>
              <a:sym typeface="Times New Roman"/>
            </a:endParaRPr>
          </a:p>
          <a:p>
            <a:pPr indent="-264160" lvl="0" marL="365760" rtl="0" algn="l">
              <a:lnSpc>
                <a:spcPct val="105000"/>
              </a:lnSpc>
              <a:spcBef>
                <a:spcPts val="900"/>
              </a:spcBef>
              <a:spcAft>
                <a:spcPts val="0"/>
              </a:spcAft>
              <a:buSzPts val="1600"/>
              <a:buFont typeface="Arial"/>
              <a:buNone/>
            </a:pPr>
            <a:r>
              <a:t/>
            </a:r>
            <a:endParaRPr sz="1600">
              <a:solidFill>
                <a:srgbClr val="002060"/>
              </a:solidFill>
              <a:latin typeface="Times New Roman"/>
              <a:ea typeface="Times New Roman"/>
              <a:cs typeface="Times New Roman"/>
              <a:sym typeface="Times New Roman"/>
            </a:endParaRPr>
          </a:p>
        </p:txBody>
      </p:sp>
      <p:pic>
        <p:nvPicPr>
          <p:cNvPr descr="Map&#10;&#10;Description automatically generated" id="113" name="Google Shape;113;p3"/>
          <p:cNvPicPr preferRelativeResize="0"/>
          <p:nvPr/>
        </p:nvPicPr>
        <p:blipFill rotWithShape="1">
          <a:blip r:embed="rId3">
            <a:alphaModFix/>
          </a:blip>
          <a:srcRect b="0" l="0" r="0" t="0"/>
          <a:stretch/>
        </p:blipFill>
        <p:spPr>
          <a:xfrm>
            <a:off x="824459" y="1454839"/>
            <a:ext cx="4918856" cy="4513557"/>
          </a:xfrm>
          <a:prstGeom prst="rect">
            <a:avLst/>
          </a:prstGeom>
          <a:noFill/>
          <a:ln>
            <a:noFill/>
          </a:ln>
        </p:spPr>
      </p:pic>
      <p:sp>
        <p:nvSpPr>
          <p:cNvPr id="114" name="Google Shape;114;p3"/>
          <p:cNvSpPr txBox="1"/>
          <p:nvPr/>
        </p:nvSpPr>
        <p:spPr>
          <a:xfrm>
            <a:off x="3694618" y="1134325"/>
            <a:ext cx="4474463" cy="46166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solidFill>
                  <a:schemeClr val="dk1"/>
                </a:solidFill>
                <a:latin typeface="Times New Roman"/>
                <a:ea typeface="Times New Roman"/>
                <a:cs typeface="Times New Roman"/>
                <a:sym typeface="Times New Roman"/>
              </a:rPr>
              <a:t>Caste Discrimination in India </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4"/>
          <p:cNvSpPr txBox="1"/>
          <p:nvPr>
            <p:ph type="ctrTitle"/>
          </p:nvPr>
        </p:nvSpPr>
        <p:spPr>
          <a:xfrm>
            <a:off x="859972" y="886968"/>
            <a:ext cx="10493828" cy="691461"/>
          </a:xfrm>
          <a:prstGeom prst="rect">
            <a:avLst/>
          </a:prstGeom>
          <a:noFill/>
          <a:ln>
            <a:noFill/>
          </a:ln>
        </p:spPr>
        <p:txBody>
          <a:bodyPr anchorCtr="0" anchor="b" bIns="45700" lIns="91425" spcFirstLastPara="1" rIns="91425" wrap="square" tIns="45700">
            <a:normAutofit/>
          </a:bodyPr>
          <a:lstStyle/>
          <a:p>
            <a:pPr indent="0" lvl="0" marL="0" rtl="0" algn="ctr">
              <a:lnSpc>
                <a:spcPct val="95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Caste in United States </a:t>
            </a:r>
            <a:endParaRPr/>
          </a:p>
        </p:txBody>
      </p:sp>
      <p:sp>
        <p:nvSpPr>
          <p:cNvPr id="121" name="Google Shape;121;p4"/>
          <p:cNvSpPr txBox="1"/>
          <p:nvPr>
            <p:ph idx="1" type="subTitle"/>
          </p:nvPr>
        </p:nvSpPr>
        <p:spPr>
          <a:xfrm>
            <a:off x="849086" y="1991571"/>
            <a:ext cx="10493828" cy="4409229"/>
          </a:xfrm>
          <a:prstGeom prst="rect">
            <a:avLst/>
          </a:prstGeom>
          <a:noFill/>
          <a:ln>
            <a:noFill/>
          </a:ln>
        </p:spPr>
        <p:txBody>
          <a:bodyPr anchorCtr="0" anchor="t" bIns="45700" lIns="91425" spcFirstLastPara="1" rIns="91425" wrap="square" tIns="45700">
            <a:normAutofit/>
          </a:bodyPr>
          <a:lstStyle/>
          <a:p>
            <a:pPr indent="-342900" lvl="0" marL="342900" rtl="0" algn="l">
              <a:lnSpc>
                <a:spcPct val="105000"/>
              </a:lnSpc>
              <a:spcBef>
                <a:spcPts val="0"/>
              </a:spcBef>
              <a:spcAft>
                <a:spcPts val="0"/>
              </a:spcAft>
              <a:buSzPts val="2000"/>
              <a:buFont typeface="Arial"/>
              <a:buChar char="•"/>
            </a:pPr>
            <a:r>
              <a:rPr lang="en-US" sz="2000">
                <a:solidFill>
                  <a:srgbClr val="002060"/>
                </a:solidFill>
                <a:latin typeface="Times New Roman"/>
                <a:ea typeface="Times New Roman"/>
                <a:cs typeface="Times New Roman"/>
                <a:sym typeface="Times New Roman"/>
              </a:rPr>
              <a:t>More than 90 percent of Indian immigrants belong to the dominant castes and merely 1.5 percent associated with Dalit communities </a:t>
            </a:r>
            <a:r>
              <a:rPr lang="en-US" sz="1400">
                <a:solidFill>
                  <a:srgbClr val="002060"/>
                </a:solidFill>
                <a:latin typeface="Times New Roman"/>
                <a:ea typeface="Times New Roman"/>
                <a:cs typeface="Times New Roman"/>
                <a:sym typeface="Times New Roman"/>
              </a:rPr>
              <a:t>(Center for the Advanced Study of India, 2003). </a:t>
            </a:r>
            <a:endParaRPr/>
          </a:p>
          <a:p>
            <a:pPr indent="-342900" lvl="0" marL="342900" rtl="0" algn="l">
              <a:lnSpc>
                <a:spcPct val="105000"/>
              </a:lnSpc>
              <a:spcBef>
                <a:spcPts val="900"/>
              </a:spcBef>
              <a:spcAft>
                <a:spcPts val="0"/>
              </a:spcAft>
              <a:buSzPts val="2000"/>
              <a:buFont typeface="Arial"/>
              <a:buChar char="•"/>
            </a:pPr>
            <a:r>
              <a:rPr lang="en-US" sz="2000">
                <a:solidFill>
                  <a:srgbClr val="002060"/>
                </a:solidFill>
                <a:latin typeface="Times New Roman"/>
                <a:ea typeface="Times New Roman"/>
                <a:cs typeface="Times New Roman"/>
                <a:sym typeface="Times New Roman"/>
              </a:rPr>
              <a:t>The first caste-based discrimination lawsuit in the US was filed in 2020 by the California Department of Fair Employment and Housing against Cisco Systems </a:t>
            </a:r>
            <a:r>
              <a:rPr lang="en-US" sz="1400">
                <a:solidFill>
                  <a:srgbClr val="002060"/>
                </a:solidFill>
                <a:latin typeface="Times New Roman"/>
                <a:ea typeface="Times New Roman"/>
                <a:cs typeface="Times New Roman"/>
                <a:sym typeface="Times New Roman"/>
              </a:rPr>
              <a:t>(Dutt, 2020, July 14)</a:t>
            </a:r>
            <a:r>
              <a:rPr lang="en-US" sz="2000">
                <a:solidFill>
                  <a:srgbClr val="002060"/>
                </a:solidFill>
                <a:latin typeface="Times New Roman"/>
                <a:ea typeface="Times New Roman"/>
                <a:cs typeface="Times New Roman"/>
                <a:sym typeface="Times New Roman"/>
              </a:rPr>
              <a:t>. </a:t>
            </a:r>
            <a:endParaRPr/>
          </a:p>
          <a:p>
            <a:pPr indent="-342900" lvl="0" marL="342900" rtl="0" algn="l">
              <a:lnSpc>
                <a:spcPct val="105000"/>
              </a:lnSpc>
              <a:spcBef>
                <a:spcPts val="900"/>
              </a:spcBef>
              <a:spcAft>
                <a:spcPts val="0"/>
              </a:spcAft>
              <a:buSzPts val="2000"/>
              <a:buFont typeface="Arial"/>
              <a:buChar char="•"/>
            </a:pPr>
            <a:r>
              <a:rPr lang="en-US" sz="2000">
                <a:solidFill>
                  <a:srgbClr val="002060"/>
                </a:solidFill>
                <a:latin typeface="Times New Roman"/>
                <a:ea typeface="Times New Roman"/>
                <a:cs typeface="Times New Roman"/>
                <a:sym typeface="Times New Roman"/>
              </a:rPr>
              <a:t>Violations of labour laws at a temple construction, by Dalit labors, site in the city of Robbinsville, NJ </a:t>
            </a:r>
            <a:r>
              <a:rPr lang="en-US" sz="1400">
                <a:solidFill>
                  <a:srgbClr val="002060"/>
                </a:solidFill>
                <a:latin typeface="Times New Roman"/>
                <a:ea typeface="Times New Roman"/>
                <a:cs typeface="Times New Roman"/>
                <a:sym typeface="Times New Roman"/>
              </a:rPr>
              <a:t>(Mogul, 2021, June 03). </a:t>
            </a:r>
            <a:endParaRPr/>
          </a:p>
          <a:p>
            <a:pPr indent="-342900" lvl="0" marL="342900" rtl="0" algn="l">
              <a:lnSpc>
                <a:spcPct val="105000"/>
              </a:lnSpc>
              <a:spcBef>
                <a:spcPts val="900"/>
              </a:spcBef>
              <a:spcAft>
                <a:spcPts val="0"/>
              </a:spcAft>
              <a:buSzPts val="2000"/>
              <a:buFont typeface="Arial"/>
              <a:buChar char="•"/>
            </a:pPr>
            <a:r>
              <a:rPr lang="en-US" sz="2000">
                <a:solidFill>
                  <a:srgbClr val="002060"/>
                </a:solidFill>
                <a:latin typeface="Times New Roman"/>
                <a:ea typeface="Times New Roman"/>
                <a:cs typeface="Times New Roman"/>
                <a:sym typeface="Times New Roman"/>
              </a:rPr>
              <a:t>67 percent of so-called lower-caste respondents said they had suffered caste discrimination in the workplace </a:t>
            </a:r>
            <a:r>
              <a:rPr lang="en-US" sz="1400">
                <a:solidFill>
                  <a:srgbClr val="002060"/>
                </a:solidFill>
                <a:latin typeface="Times New Roman"/>
                <a:ea typeface="Times New Roman"/>
                <a:cs typeface="Times New Roman"/>
                <a:sym typeface="Times New Roman"/>
              </a:rPr>
              <a:t>(Equality Labs, 2018). </a:t>
            </a:r>
            <a:endParaRPr/>
          </a:p>
          <a:p>
            <a:pPr indent="-342900" lvl="0" marL="342900" rtl="0" algn="l">
              <a:lnSpc>
                <a:spcPct val="105000"/>
              </a:lnSpc>
              <a:spcBef>
                <a:spcPts val="900"/>
              </a:spcBef>
              <a:spcAft>
                <a:spcPts val="0"/>
              </a:spcAft>
              <a:buSzPts val="2000"/>
              <a:buFont typeface="Arial"/>
              <a:buChar char="•"/>
            </a:pPr>
            <a:r>
              <a:rPr lang="en-US" sz="2000">
                <a:solidFill>
                  <a:srgbClr val="002060"/>
                </a:solidFill>
                <a:latin typeface="Times New Roman"/>
                <a:ea typeface="Times New Roman"/>
                <a:cs typeface="Times New Roman"/>
                <a:sym typeface="Times New Roman"/>
              </a:rPr>
              <a:t>41 percent of lower-caste respondents reported that they faced caste discrimination in U.S. schools and universities </a:t>
            </a:r>
            <a:r>
              <a:rPr lang="en-US" sz="1400">
                <a:solidFill>
                  <a:srgbClr val="002060"/>
                </a:solidFill>
                <a:latin typeface="Times New Roman"/>
                <a:ea typeface="Times New Roman"/>
                <a:cs typeface="Times New Roman"/>
                <a:sym typeface="Times New Roman"/>
              </a:rPr>
              <a:t>(Equality Labs, 2018).  </a:t>
            </a:r>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5"/>
          <p:cNvSpPr txBox="1"/>
          <p:nvPr>
            <p:ph type="ctrTitle"/>
          </p:nvPr>
        </p:nvSpPr>
        <p:spPr>
          <a:xfrm>
            <a:off x="859972" y="762277"/>
            <a:ext cx="10493828" cy="691461"/>
          </a:xfrm>
          <a:prstGeom prst="rect">
            <a:avLst/>
          </a:prstGeom>
          <a:noFill/>
          <a:ln>
            <a:noFill/>
          </a:ln>
        </p:spPr>
        <p:txBody>
          <a:bodyPr anchorCtr="0" anchor="b" bIns="45700" lIns="91425" spcFirstLastPara="1" rIns="91425" wrap="square" tIns="45700">
            <a:normAutofit/>
          </a:bodyPr>
          <a:lstStyle/>
          <a:p>
            <a:pPr indent="0" lvl="0" marL="0" rtl="0" algn="ctr">
              <a:lnSpc>
                <a:spcPct val="95000"/>
              </a:lnSpc>
              <a:spcBef>
                <a:spcPts val="0"/>
              </a:spcBef>
              <a:spcAft>
                <a:spcPts val="0"/>
              </a:spcAft>
              <a:buClr>
                <a:schemeClr val="dk1"/>
              </a:buClr>
              <a:buSzPts val="2800"/>
              <a:buFont typeface="Times New Roman"/>
              <a:buNone/>
            </a:pPr>
            <a:r>
              <a:rPr b="1" lang="en-US" sz="2800">
                <a:latin typeface="Times New Roman"/>
                <a:ea typeface="Times New Roman"/>
                <a:cs typeface="Times New Roman"/>
                <a:sym typeface="Times New Roman"/>
              </a:rPr>
              <a:t>Why should we support the proposal ? </a:t>
            </a:r>
            <a:endParaRPr/>
          </a:p>
        </p:txBody>
      </p:sp>
      <p:sp>
        <p:nvSpPr>
          <p:cNvPr id="128" name="Google Shape;128;p5"/>
          <p:cNvSpPr txBox="1"/>
          <p:nvPr>
            <p:ph idx="1" type="subTitle"/>
          </p:nvPr>
        </p:nvSpPr>
        <p:spPr>
          <a:xfrm>
            <a:off x="859972" y="1813124"/>
            <a:ext cx="10493828" cy="4724401"/>
          </a:xfrm>
          <a:prstGeom prst="rect">
            <a:avLst/>
          </a:prstGeom>
          <a:noFill/>
          <a:ln>
            <a:noFill/>
          </a:ln>
        </p:spPr>
        <p:txBody>
          <a:bodyPr anchorCtr="0" anchor="t" bIns="45700" lIns="91425" spcFirstLastPara="1" rIns="91425" wrap="square" tIns="45700">
            <a:normAutofit/>
          </a:bodyPr>
          <a:lstStyle/>
          <a:p>
            <a:pPr indent="-342900" lvl="0" marL="342900" rtl="0" algn="l">
              <a:lnSpc>
                <a:spcPct val="105000"/>
              </a:lnSpc>
              <a:spcBef>
                <a:spcPts val="0"/>
              </a:spcBef>
              <a:spcAft>
                <a:spcPts val="0"/>
              </a:spcAft>
              <a:buSzPts val="2400"/>
              <a:buFont typeface="Arial"/>
              <a:buChar char="•"/>
            </a:pPr>
            <a:r>
              <a:rPr lang="en-US">
                <a:solidFill>
                  <a:srgbClr val="002060"/>
                </a:solidFill>
                <a:latin typeface="Times New Roman"/>
                <a:ea typeface="Times New Roman"/>
                <a:cs typeface="Times New Roman"/>
                <a:sym typeface="Times New Roman"/>
              </a:rPr>
              <a:t>To show solidarity with the MSP to defend the rights of caste-oppressed people at the campus  </a:t>
            </a:r>
            <a:endParaRPr/>
          </a:p>
          <a:p>
            <a:pPr indent="-342900" lvl="0" marL="342900" rtl="0" algn="l">
              <a:lnSpc>
                <a:spcPct val="105000"/>
              </a:lnSpc>
              <a:spcBef>
                <a:spcPts val="900"/>
              </a:spcBef>
              <a:spcAft>
                <a:spcPts val="0"/>
              </a:spcAft>
              <a:buSzPts val="2400"/>
              <a:buFont typeface="Arial"/>
              <a:buChar char="•"/>
            </a:pPr>
            <a:r>
              <a:rPr lang="en-US">
                <a:solidFill>
                  <a:srgbClr val="002060"/>
                </a:solidFill>
                <a:latin typeface="Times New Roman"/>
                <a:ea typeface="Times New Roman"/>
                <a:cs typeface="Times New Roman"/>
                <a:sym typeface="Times New Roman"/>
              </a:rPr>
              <a:t>To recognize caste-based discrimination to protect caste oppressed people at the campus  </a:t>
            </a:r>
            <a:endParaRPr/>
          </a:p>
          <a:p>
            <a:pPr indent="-342900" lvl="0" marL="342900" rtl="0" algn="l">
              <a:lnSpc>
                <a:spcPct val="105000"/>
              </a:lnSpc>
              <a:spcBef>
                <a:spcPts val="900"/>
              </a:spcBef>
              <a:spcAft>
                <a:spcPts val="0"/>
              </a:spcAft>
              <a:buSzPts val="2400"/>
              <a:buFont typeface="Arial"/>
              <a:buChar char="•"/>
            </a:pPr>
            <a:r>
              <a:rPr lang="en-US">
                <a:solidFill>
                  <a:srgbClr val="002060"/>
                </a:solidFill>
                <a:latin typeface="Times New Roman"/>
                <a:ea typeface="Times New Roman"/>
                <a:cs typeface="Times New Roman"/>
                <a:sym typeface="Times New Roman"/>
              </a:rPr>
              <a:t>It will empower caste oppressed people to raise their voice against caste bigotry </a:t>
            </a:r>
            <a:endParaRPr/>
          </a:p>
          <a:p>
            <a:pPr indent="-342900" lvl="0" marL="342900" rtl="0" algn="l">
              <a:lnSpc>
                <a:spcPct val="105000"/>
              </a:lnSpc>
              <a:spcBef>
                <a:spcPts val="900"/>
              </a:spcBef>
              <a:spcAft>
                <a:spcPts val="0"/>
              </a:spcAft>
              <a:buSzPts val="2400"/>
              <a:buFont typeface="Arial"/>
              <a:buChar char="•"/>
            </a:pPr>
            <a:r>
              <a:rPr lang="en-US">
                <a:solidFill>
                  <a:srgbClr val="002060"/>
                </a:solidFill>
                <a:latin typeface="Times New Roman"/>
                <a:ea typeface="Times New Roman"/>
                <a:cs typeface="Times New Roman"/>
                <a:sym typeface="Times New Roman"/>
              </a:rPr>
              <a:t>To set a precedent as the first public university on the east coast to add caste in its non-discrimination policy. </a:t>
            </a:r>
            <a:endParaRPr/>
          </a:p>
          <a:p>
            <a:pPr indent="-342900" lvl="0" marL="342900" rtl="0" algn="l">
              <a:lnSpc>
                <a:spcPct val="105000"/>
              </a:lnSpc>
              <a:spcBef>
                <a:spcPts val="900"/>
              </a:spcBef>
              <a:spcAft>
                <a:spcPts val="0"/>
              </a:spcAft>
              <a:buSzPts val="2400"/>
              <a:buFont typeface="Arial"/>
              <a:buChar char="•"/>
            </a:pPr>
            <a:r>
              <a:rPr lang="en-US">
                <a:solidFill>
                  <a:srgbClr val="002060"/>
                </a:solidFill>
                <a:latin typeface="Times New Roman"/>
                <a:ea typeface="Times New Roman"/>
                <a:cs typeface="Times New Roman"/>
                <a:sym typeface="Times New Roman"/>
              </a:rPr>
              <a:t>As a student community, we should set an example for the UMass administration to follow. </a:t>
            </a:r>
            <a:endParaRPr/>
          </a:p>
          <a:p>
            <a:pPr indent="-190500" lvl="0" marL="342900" rtl="0" algn="l">
              <a:lnSpc>
                <a:spcPct val="105000"/>
              </a:lnSpc>
              <a:spcBef>
                <a:spcPts val="900"/>
              </a:spcBef>
              <a:spcAft>
                <a:spcPts val="0"/>
              </a:spcAft>
              <a:buSzPts val="2400"/>
              <a:buFont typeface="Arial"/>
              <a:buNone/>
            </a:pPr>
            <a:r>
              <a:t/>
            </a:r>
            <a:endParaRPr>
              <a:solidFill>
                <a:srgbClr val="002060"/>
              </a:solidFill>
              <a:latin typeface="Times New Roman"/>
              <a:ea typeface="Times New Roman"/>
              <a:cs typeface="Times New Roman"/>
              <a:sym typeface="Times New Roman"/>
            </a:endParaRPr>
          </a:p>
        </p:txBody>
      </p:sp>
    </p:spTree>
  </p:cSld>
  <p:clrMapOvr>
    <a:masterClrMapping/>
  </p:clrMapOvr>
  <p:transition spd="slow">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pic>
        <p:nvPicPr>
          <p:cNvPr descr="Dark Gray Question mark" id="134" name="Google Shape;134;p6"/>
          <p:cNvPicPr preferRelativeResize="0"/>
          <p:nvPr/>
        </p:nvPicPr>
        <p:blipFill rotWithShape="1">
          <a:blip r:embed="rId3">
            <a:alphaModFix/>
          </a:blip>
          <a:srcRect b="0" l="0" r="0" t="0"/>
          <a:stretch/>
        </p:blipFill>
        <p:spPr>
          <a:xfrm>
            <a:off x="5108046" y="1975280"/>
            <a:ext cx="1561835" cy="2581218"/>
          </a:xfrm>
          <a:prstGeom prst="rect">
            <a:avLst/>
          </a:prstGeom>
          <a:noFill/>
          <a:ln>
            <a:noFill/>
          </a:ln>
        </p:spPr>
      </p:pic>
    </p:spTree>
  </p:cSld>
  <p:clrMapOvr>
    <a:masterClrMapping/>
  </p:clrMapOvr>
  <p:transition spd="slow">
    <p:push/>
  </p:transition>
</p:sld>
</file>

<file path=ppt/theme/theme1.xml><?xml version="1.0" encoding="utf-8"?>
<a:theme xmlns:a="http://schemas.openxmlformats.org/drawingml/2006/main" xmlns:r="http://schemas.openxmlformats.org/officeDocument/2006/relationships" name="PrismaticVTI">
  <a:themeElements>
    <a:clrScheme name="Prismatic">
      <a:dk1>
        <a:srgbClr val="000000"/>
      </a:dk1>
      <a:lt1>
        <a:srgbClr val="FFFFFF"/>
      </a:lt1>
      <a:dk2>
        <a:srgbClr val="131523"/>
      </a:dk2>
      <a:lt2>
        <a:srgbClr val="E7E6E6"/>
      </a:lt2>
      <a:accent1>
        <a:srgbClr val="42B3BD"/>
      </a:accent1>
      <a:accent2>
        <a:srgbClr val="51B851"/>
      </a:accent2>
      <a:accent3>
        <a:srgbClr val="B5A603"/>
      </a:accent3>
      <a:accent4>
        <a:srgbClr val="F58505"/>
      </a:accent4>
      <a:accent5>
        <a:srgbClr val="FA2481"/>
      </a:accent5>
      <a:accent6>
        <a:srgbClr val="9CA2AB"/>
      </a:accent6>
      <a:hlink>
        <a:srgbClr val="FA2481"/>
      </a:hlink>
      <a:folHlink>
        <a:srgbClr val="57618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2022-01-24T21:57:39Z</dcterms:created>
  <dc:creator>Bharat Rathod</dc:creator>
</cp:coreProperties>
</file>