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9DF3-1A7B-4C31-BB91-71E38CC353A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5B71-C835-4326-9E61-7FA9D835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9DF3-1A7B-4C31-BB91-71E38CC353A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5B71-C835-4326-9E61-7FA9D835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9DF3-1A7B-4C31-BB91-71E38CC353A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5B71-C835-4326-9E61-7FA9D835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9DF3-1A7B-4C31-BB91-71E38CC353A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5B71-C835-4326-9E61-7FA9D835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9DF3-1A7B-4C31-BB91-71E38CC353A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5B71-C835-4326-9E61-7FA9D835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9DF3-1A7B-4C31-BB91-71E38CC353A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5B71-C835-4326-9E61-7FA9D835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9DF3-1A7B-4C31-BB91-71E38CC353A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5B71-C835-4326-9E61-7FA9D835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9DF3-1A7B-4C31-BB91-71E38CC353A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5B71-C835-4326-9E61-7FA9D835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9DF3-1A7B-4C31-BB91-71E38CC353A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5B71-C835-4326-9E61-7FA9D835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9DF3-1A7B-4C31-BB91-71E38CC353A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5B71-C835-4326-9E61-7FA9D835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9DF3-1A7B-4C31-BB91-71E38CC353A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735B71-C835-4326-9E61-7FA9D8353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D9DF3-1A7B-4C31-BB91-71E38CC353A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735B71-C835-4326-9E61-7FA9D835397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Bank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&amp; ID: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Shibli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Zaman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Annan:171-35-2054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Saddam Sek:171-35-2055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Bank Management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Purpose: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Bank Management System is used to Keep the records of clients, employee etc in Bank. The bank management system is an application for maintaining a personal  account in a bank . The system provides the access to the customer to create an account, deposit/withdraw the cash from his account, also to view reports of all accounts present.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Bank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Objective: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/>
              <a:t>      This system provides the basic services to manage bank accounts at a bank. Bank has many branches, each of which has an address and branch number. A client opens accounts at a branch. Each account is uniquely identified by an account number; it has a balance and a credit or overdraft limit. There are many types of accounts, including: A saving account, a student account, and a credit card account. It is also possible to have a joint account.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685800"/>
            <a:ext cx="3581400" cy="60198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685800"/>
            <a:ext cx="5334000" cy="6019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Bank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National ID Number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Password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Account Number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Password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Deposit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Withdraw 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Cheek Balance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Transfer Money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Logout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Bank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sz="24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Non-functional Requirements</a:t>
            </a:r>
            <a:r>
              <a:rPr lang="en-US" sz="2400" b="1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Create Account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Confirm Password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endParaRPr lang="en-US" sz="20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Insert 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your 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Account Number</a:t>
            </a:r>
            <a:endParaRPr lang="en-US" sz="20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Balance in Account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Account Number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Password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Money Transfer 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Balance&gt;500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Deposit 50,000tk in one day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Do you need any transaction?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YES/NO</a:t>
            </a:r>
          </a:p>
          <a:p>
            <a:pPr>
              <a:buFont typeface="Wingdings" pitchFamily="2" charset="2"/>
              <a:buChar char="q"/>
            </a:pPr>
            <a:endParaRPr lang="en-US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Bank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BD0D9"/>
              </a:buClr>
              <a:buNone/>
            </a:pPr>
            <a:r>
              <a:rPr lang="en-US" sz="2000" b="1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Problems:</a:t>
            </a:r>
          </a:p>
          <a:p>
            <a:pPr lvl="0">
              <a:buClr>
                <a:srgbClr val="0BD0D9"/>
              </a:buClr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In this bank Management system does not use in messaging option for account holder. If anyone deposit or withdraw money from his account a simple massage will go to his phone number but it does not use in the program.  </a:t>
            </a:r>
          </a:p>
          <a:p>
            <a:pPr lvl="0">
              <a:buClr>
                <a:srgbClr val="0BD0D9"/>
              </a:buClr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An account holder how much interest on his deposit money it does not specified. As a result, the account holder does not  know what is the interest he will get.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144</TotalTime>
  <Words>290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Bank Management System</vt:lpstr>
      <vt:lpstr>Bank Management System</vt:lpstr>
      <vt:lpstr>Bank Management System</vt:lpstr>
      <vt:lpstr>Slide 4</vt:lpstr>
      <vt:lpstr>Slide 5</vt:lpstr>
      <vt:lpstr>Bank Management System</vt:lpstr>
      <vt:lpstr>Bank Management System</vt:lpstr>
      <vt:lpstr>Bank Management System</vt:lpstr>
      <vt:lpstr>Slide 9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17</cp:revision>
  <dcterms:created xsi:type="dcterms:W3CDTF">2018-10-09T04:19:08Z</dcterms:created>
  <dcterms:modified xsi:type="dcterms:W3CDTF">2018-10-11T05:47:22Z</dcterms:modified>
</cp:coreProperties>
</file>