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Final Project Plan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Qingyang Li, Shibo Xing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Claim: BBR is unfair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Presentation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Office Theme</vt:lpstr>
      <vt:lpstr>Final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xuesong</dc:creator>
  <cp:lastModifiedBy>xuesong</cp:lastModifiedBy>
  <cp:revision>5</cp:revision>
  <dcterms:created xsi:type="dcterms:W3CDTF">2021-11-14T20:48:09Z</dcterms:created>
  <dcterms:modified xsi:type="dcterms:W3CDTF">2021-11-14T20:48:09Z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1033-3.9.1.6204</vt:lpwstr>
  </property>
</Properties>
</file>