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4276CD-9722-4967-9AE8-4044E9F15F0C}" v="1" dt="2024-04-12T21:23:16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bu Modiba, Vodacom" userId="89772ef4-35c4-4f97-a54f-82c9eea0e500" providerId="ADAL" clId="{AF4276CD-9722-4967-9AE8-4044E9F15F0C}"/>
    <pc:docChg chg="undo custSel addSld modSld">
      <pc:chgData name="Shibu Modiba, Vodacom" userId="89772ef4-35c4-4f97-a54f-82c9eea0e500" providerId="ADAL" clId="{AF4276CD-9722-4967-9AE8-4044E9F15F0C}" dt="2024-04-12T21:24:27.103" v="152" actId="26606"/>
      <pc:docMkLst>
        <pc:docMk/>
      </pc:docMkLst>
      <pc:sldChg chg="addSp delSp modSp new mod">
        <pc:chgData name="Shibu Modiba, Vodacom" userId="89772ef4-35c4-4f97-a54f-82c9eea0e500" providerId="ADAL" clId="{AF4276CD-9722-4967-9AE8-4044E9F15F0C}" dt="2024-04-12T17:50:33.044" v="17" actId="14100"/>
        <pc:sldMkLst>
          <pc:docMk/>
          <pc:sldMk cId="551600739" sldId="259"/>
        </pc:sldMkLst>
        <pc:spChg chg="mod">
          <ac:chgData name="Shibu Modiba, Vodacom" userId="89772ef4-35c4-4f97-a54f-82c9eea0e500" providerId="ADAL" clId="{AF4276CD-9722-4967-9AE8-4044E9F15F0C}" dt="2024-04-12T17:50:33.044" v="17" actId="14100"/>
          <ac:spMkLst>
            <pc:docMk/>
            <pc:sldMk cId="551600739" sldId="259"/>
            <ac:spMk id="2" creationId="{97939988-55A8-5FF9-4BF3-354F7F299ACC}"/>
          </ac:spMkLst>
        </pc:spChg>
        <pc:spChg chg="del">
          <ac:chgData name="Shibu Modiba, Vodacom" userId="89772ef4-35c4-4f97-a54f-82c9eea0e500" providerId="ADAL" clId="{AF4276CD-9722-4967-9AE8-4044E9F15F0C}" dt="2024-04-12T17:50:22.126" v="14" actId="22"/>
          <ac:spMkLst>
            <pc:docMk/>
            <pc:sldMk cId="551600739" sldId="259"/>
            <ac:spMk id="3" creationId="{F0F79829-767C-9BC0-6DD4-8E8A729C34B0}"/>
          </ac:spMkLst>
        </pc:spChg>
        <pc:picChg chg="add mod ord">
          <ac:chgData name="Shibu Modiba, Vodacom" userId="89772ef4-35c4-4f97-a54f-82c9eea0e500" providerId="ADAL" clId="{AF4276CD-9722-4967-9AE8-4044E9F15F0C}" dt="2024-04-12T17:50:28.345" v="16" actId="14100"/>
          <ac:picMkLst>
            <pc:docMk/>
            <pc:sldMk cId="551600739" sldId="259"/>
            <ac:picMk id="5" creationId="{F2F28142-E200-A282-98B7-D34186C7E090}"/>
          </ac:picMkLst>
        </pc:picChg>
      </pc:sldChg>
      <pc:sldChg chg="addSp delSp modSp new mod">
        <pc:chgData name="Shibu Modiba, Vodacom" userId="89772ef4-35c4-4f97-a54f-82c9eea0e500" providerId="ADAL" clId="{AF4276CD-9722-4967-9AE8-4044E9F15F0C}" dt="2024-04-12T18:33:09.473" v="36" actId="1076"/>
        <pc:sldMkLst>
          <pc:docMk/>
          <pc:sldMk cId="3843884198" sldId="260"/>
        </pc:sldMkLst>
        <pc:spChg chg="mod">
          <ac:chgData name="Shibu Modiba, Vodacom" userId="89772ef4-35c4-4f97-a54f-82c9eea0e500" providerId="ADAL" clId="{AF4276CD-9722-4967-9AE8-4044E9F15F0C}" dt="2024-04-12T18:33:03.165" v="33" actId="14100"/>
          <ac:spMkLst>
            <pc:docMk/>
            <pc:sldMk cId="3843884198" sldId="260"/>
            <ac:spMk id="2" creationId="{96DCBFFE-BD40-B66D-5F26-0560B7749A3E}"/>
          </ac:spMkLst>
        </pc:spChg>
        <pc:spChg chg="del">
          <ac:chgData name="Shibu Modiba, Vodacom" userId="89772ef4-35c4-4f97-a54f-82c9eea0e500" providerId="ADAL" clId="{AF4276CD-9722-4967-9AE8-4044E9F15F0C}" dt="2024-04-12T18:32:53.620" v="30" actId="22"/>
          <ac:spMkLst>
            <pc:docMk/>
            <pc:sldMk cId="3843884198" sldId="260"/>
            <ac:spMk id="3" creationId="{0ED1531C-5C3D-A452-CEA1-10FAA38498A2}"/>
          </ac:spMkLst>
        </pc:spChg>
        <pc:picChg chg="add mod ord">
          <ac:chgData name="Shibu Modiba, Vodacom" userId="89772ef4-35c4-4f97-a54f-82c9eea0e500" providerId="ADAL" clId="{AF4276CD-9722-4967-9AE8-4044E9F15F0C}" dt="2024-04-12T18:33:09.473" v="36" actId="1076"/>
          <ac:picMkLst>
            <pc:docMk/>
            <pc:sldMk cId="3843884198" sldId="260"/>
            <ac:picMk id="5" creationId="{57AAACD2-3355-1369-4993-A7A5CEA82AC7}"/>
          </ac:picMkLst>
        </pc:picChg>
      </pc:sldChg>
      <pc:sldChg chg="addSp delSp modSp new mod">
        <pc:chgData name="Shibu Modiba, Vodacom" userId="89772ef4-35c4-4f97-a54f-82c9eea0e500" providerId="ADAL" clId="{AF4276CD-9722-4967-9AE8-4044E9F15F0C}" dt="2024-04-12T21:14:45.768" v="66" actId="1076"/>
        <pc:sldMkLst>
          <pc:docMk/>
          <pc:sldMk cId="1657264340" sldId="261"/>
        </pc:sldMkLst>
        <pc:spChg chg="mod">
          <ac:chgData name="Shibu Modiba, Vodacom" userId="89772ef4-35c4-4f97-a54f-82c9eea0e500" providerId="ADAL" clId="{AF4276CD-9722-4967-9AE8-4044E9F15F0C}" dt="2024-04-12T21:14:45.768" v="66" actId="1076"/>
          <ac:spMkLst>
            <pc:docMk/>
            <pc:sldMk cId="1657264340" sldId="261"/>
            <ac:spMk id="2" creationId="{904B9FAD-C315-5B22-EDEF-7E86AE9CDA4E}"/>
          </ac:spMkLst>
        </pc:spChg>
        <pc:spChg chg="del">
          <ac:chgData name="Shibu Modiba, Vodacom" userId="89772ef4-35c4-4f97-a54f-82c9eea0e500" providerId="ADAL" clId="{AF4276CD-9722-4967-9AE8-4044E9F15F0C}" dt="2024-04-12T21:14:27.181" v="59" actId="22"/>
          <ac:spMkLst>
            <pc:docMk/>
            <pc:sldMk cId="1657264340" sldId="261"/>
            <ac:spMk id="3" creationId="{4C6FD601-92B8-D416-37B3-4F3F70084669}"/>
          </ac:spMkLst>
        </pc:spChg>
        <pc:picChg chg="add mod ord">
          <ac:chgData name="Shibu Modiba, Vodacom" userId="89772ef4-35c4-4f97-a54f-82c9eea0e500" providerId="ADAL" clId="{AF4276CD-9722-4967-9AE8-4044E9F15F0C}" dt="2024-04-12T21:14:41.942" v="65" actId="14100"/>
          <ac:picMkLst>
            <pc:docMk/>
            <pc:sldMk cId="1657264340" sldId="261"/>
            <ac:picMk id="5" creationId="{851EF37C-B8F1-0735-C725-4243D36B7B5A}"/>
          </ac:picMkLst>
        </pc:picChg>
      </pc:sldChg>
      <pc:sldChg chg="addSp delSp modSp new mod setBg">
        <pc:chgData name="Shibu Modiba, Vodacom" userId="89772ef4-35c4-4f97-a54f-82c9eea0e500" providerId="ADAL" clId="{AF4276CD-9722-4967-9AE8-4044E9F15F0C}" dt="2024-04-12T21:23:21.073" v="89" actId="1076"/>
        <pc:sldMkLst>
          <pc:docMk/>
          <pc:sldMk cId="3323644786" sldId="262"/>
        </pc:sldMkLst>
        <pc:spChg chg="mod">
          <ac:chgData name="Shibu Modiba, Vodacom" userId="89772ef4-35c4-4f97-a54f-82c9eea0e500" providerId="ADAL" clId="{AF4276CD-9722-4967-9AE8-4044E9F15F0C}" dt="2024-04-12T21:22:41.421" v="86" actId="26606"/>
          <ac:spMkLst>
            <pc:docMk/>
            <pc:sldMk cId="3323644786" sldId="262"/>
            <ac:spMk id="2" creationId="{30B99038-A37F-673A-6BA9-0206DC4FD497}"/>
          </ac:spMkLst>
        </pc:spChg>
        <pc:spChg chg="del">
          <ac:chgData name="Shibu Modiba, Vodacom" userId="89772ef4-35c4-4f97-a54f-82c9eea0e500" providerId="ADAL" clId="{AF4276CD-9722-4967-9AE8-4044E9F15F0C}" dt="2024-04-12T21:22:03.964" v="83" actId="22"/>
          <ac:spMkLst>
            <pc:docMk/>
            <pc:sldMk cId="3323644786" sldId="262"/>
            <ac:spMk id="3" creationId="{2E1EBF77-6E28-9435-E810-063E12DE11A5}"/>
          </ac:spMkLst>
        </pc:spChg>
        <pc:spChg chg="add mod">
          <ac:chgData name="Shibu Modiba, Vodacom" userId="89772ef4-35c4-4f97-a54f-82c9eea0e500" providerId="ADAL" clId="{AF4276CD-9722-4967-9AE8-4044E9F15F0C}" dt="2024-04-12T21:23:21.073" v="89" actId="1076"/>
          <ac:spMkLst>
            <pc:docMk/>
            <pc:sldMk cId="3323644786" sldId="262"/>
            <ac:spMk id="6" creationId="{8A9980F6-D188-2E35-B9D1-C7B69F425DF6}"/>
          </ac:spMkLst>
        </pc:spChg>
        <pc:spChg chg="add del">
          <ac:chgData name="Shibu Modiba, Vodacom" userId="89772ef4-35c4-4f97-a54f-82c9eea0e500" providerId="ADAL" clId="{AF4276CD-9722-4967-9AE8-4044E9F15F0C}" dt="2024-04-12T21:22:41.414" v="85" actId="26606"/>
          <ac:spMkLst>
            <pc:docMk/>
            <pc:sldMk cId="3323644786" sldId="262"/>
            <ac:spMk id="9" creationId="{28184014-ACF1-987F-E420-CA812AADE44F}"/>
          </ac:spMkLst>
        </pc:spChg>
        <pc:spChg chg="add">
          <ac:chgData name="Shibu Modiba, Vodacom" userId="89772ef4-35c4-4f97-a54f-82c9eea0e500" providerId="ADAL" clId="{AF4276CD-9722-4967-9AE8-4044E9F15F0C}" dt="2024-04-12T21:22:41.421" v="86" actId="26606"/>
          <ac:spMkLst>
            <pc:docMk/>
            <pc:sldMk cId="3323644786" sldId="262"/>
            <ac:spMk id="10" creationId="{D4771268-CB57-404A-9271-370EB28F6090}"/>
          </ac:spMkLst>
        </pc:spChg>
        <pc:grpChg chg="add del">
          <ac:chgData name="Shibu Modiba, Vodacom" userId="89772ef4-35c4-4f97-a54f-82c9eea0e500" providerId="ADAL" clId="{AF4276CD-9722-4967-9AE8-4044E9F15F0C}" dt="2024-04-12T21:22:41.414" v="85" actId="26606"/>
          <ac:grpSpMkLst>
            <pc:docMk/>
            <pc:sldMk cId="3323644786" sldId="262"/>
            <ac:grpSpMk id="12" creationId="{114ED94A-C85D-4CD3-4205-438D21CE6B38}"/>
          </ac:grpSpMkLst>
        </pc:grpChg>
        <pc:picChg chg="add mod ord">
          <ac:chgData name="Shibu Modiba, Vodacom" userId="89772ef4-35c4-4f97-a54f-82c9eea0e500" providerId="ADAL" clId="{AF4276CD-9722-4967-9AE8-4044E9F15F0C}" dt="2024-04-12T21:22:41.421" v="86" actId="26606"/>
          <ac:picMkLst>
            <pc:docMk/>
            <pc:sldMk cId="3323644786" sldId="262"/>
            <ac:picMk id="5" creationId="{11D5184A-22A3-BD49-202A-E748013307EF}"/>
          </ac:picMkLst>
        </pc:picChg>
      </pc:sldChg>
      <pc:sldChg chg="addSp modSp new mod setBg">
        <pc:chgData name="Shibu Modiba, Vodacom" userId="89772ef4-35c4-4f97-a54f-82c9eea0e500" providerId="ADAL" clId="{AF4276CD-9722-4967-9AE8-4044E9F15F0C}" dt="2024-04-12T21:24:27.103" v="152" actId="26606"/>
        <pc:sldMkLst>
          <pc:docMk/>
          <pc:sldMk cId="3921526812" sldId="263"/>
        </pc:sldMkLst>
        <pc:spChg chg="mod">
          <ac:chgData name="Shibu Modiba, Vodacom" userId="89772ef4-35c4-4f97-a54f-82c9eea0e500" providerId="ADAL" clId="{AF4276CD-9722-4967-9AE8-4044E9F15F0C}" dt="2024-04-12T21:24:27.103" v="152" actId="26606"/>
          <ac:spMkLst>
            <pc:docMk/>
            <pc:sldMk cId="3921526812" sldId="263"/>
            <ac:spMk id="2" creationId="{58337176-D5A6-BFD1-9D50-27DF0944513E}"/>
          </ac:spMkLst>
        </pc:spChg>
        <pc:spChg chg="mod">
          <ac:chgData name="Shibu Modiba, Vodacom" userId="89772ef4-35c4-4f97-a54f-82c9eea0e500" providerId="ADAL" clId="{AF4276CD-9722-4967-9AE8-4044E9F15F0C}" dt="2024-04-12T21:24:27.103" v="152" actId="26606"/>
          <ac:spMkLst>
            <pc:docMk/>
            <pc:sldMk cId="3921526812" sldId="263"/>
            <ac:spMk id="3" creationId="{B291ED53-9DDE-2DFC-3122-172EC2DD8E58}"/>
          </ac:spMkLst>
        </pc:spChg>
        <pc:spChg chg="add">
          <ac:chgData name="Shibu Modiba, Vodacom" userId="89772ef4-35c4-4f97-a54f-82c9eea0e500" providerId="ADAL" clId="{AF4276CD-9722-4967-9AE8-4044E9F15F0C}" dt="2024-04-12T21:24:27.103" v="152" actId="26606"/>
          <ac:spMkLst>
            <pc:docMk/>
            <pc:sldMk cId="3921526812" sldId="263"/>
            <ac:spMk id="10" creationId="{65219498-D544-41AC-98FE-8F956EF66A62}"/>
          </ac:spMkLst>
        </pc:spChg>
        <pc:spChg chg="add">
          <ac:chgData name="Shibu Modiba, Vodacom" userId="89772ef4-35c4-4f97-a54f-82c9eea0e500" providerId="ADAL" clId="{AF4276CD-9722-4967-9AE8-4044E9F15F0C}" dt="2024-04-12T21:24:27.103" v="152" actId="26606"/>
          <ac:spMkLst>
            <pc:docMk/>
            <pc:sldMk cId="3921526812" sldId="263"/>
            <ac:spMk id="12" creationId="{F500DBFC-17A9-4E0A-AEE2-A49F9AEEF0FD}"/>
          </ac:spMkLst>
        </pc:spChg>
        <pc:grpChg chg="add">
          <ac:chgData name="Shibu Modiba, Vodacom" userId="89772ef4-35c4-4f97-a54f-82c9eea0e500" providerId="ADAL" clId="{AF4276CD-9722-4967-9AE8-4044E9F15F0C}" dt="2024-04-12T21:24:27.103" v="152" actId="26606"/>
          <ac:grpSpMkLst>
            <pc:docMk/>
            <pc:sldMk cId="3921526812" sldId="263"/>
            <ac:grpSpMk id="14" creationId="{D74613BB-817C-4C4F-8A24-4936F2F064C0}"/>
          </ac:grpSpMkLst>
        </pc:grpChg>
        <pc:picChg chg="add">
          <ac:chgData name="Shibu Modiba, Vodacom" userId="89772ef4-35c4-4f97-a54f-82c9eea0e500" providerId="ADAL" clId="{AF4276CD-9722-4967-9AE8-4044E9F15F0C}" dt="2024-04-12T21:24:27.103" v="152" actId="26606"/>
          <ac:picMkLst>
            <pc:docMk/>
            <pc:sldMk cId="3921526812" sldId="263"/>
            <ac:picMk id="7" creationId="{628B040B-DA6D-B3D5-4E7F-7E23DCCA2C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F61A-96FB-48A0-4E20-2A6383131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4F73C-FC61-C1CA-F507-63233086B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0C96A-35C4-44EB-DF93-FF2C89C7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7333-E372-42E9-9FC0-A331A3D3E8C0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1571B-CFE3-C00B-2360-7E89A543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4E990-6ED8-2256-FDCE-AFA88F83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4A-1338-4DFC-A988-B788E1800C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818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6A5B-B42F-4236-E542-49E37D94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C09E2-E8E9-F3A1-4DB7-FD183BD97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81D77-8F49-7FA6-B25C-D3646982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7333-E372-42E9-9FC0-A331A3D3E8C0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3712-8FD1-C1D4-4EA1-2C3BB310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BEAE-8CF1-63D1-7E47-3B62E214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4A-1338-4DFC-A988-B788E1800C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535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58A4E-BA2D-7468-EF2A-4853C3089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E45A6-E6FA-4975-E6F0-71B1BE0D4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4B37A-82C7-68E9-4034-2A00DA92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7333-E372-42E9-9FC0-A331A3D3E8C0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58C1B-1925-079F-CB3F-7F06F17E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9F5F6-A97F-288D-F576-3F98CA8A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4A-1338-4DFC-A988-B788E1800C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274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78FA-F70D-2BA3-2704-57E5EDA8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68EE-976D-CA89-F267-AFB24DFD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3FE3F-0E06-556C-8AAD-0BF44019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7333-E372-42E9-9FC0-A331A3D3E8C0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F28F3-0BCF-10C9-A8C0-906AFACF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CED01-8F19-19EB-EC2C-46E302F9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4A-1338-4DFC-A988-B788E1800C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398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16A5-4BD3-1A46-9E51-25BEB7F2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1C12B-2F0B-8DB3-08F3-22A6F898C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6F25-8C6E-BC4E-9ED8-5ED5B10C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7333-E372-42E9-9FC0-A331A3D3E8C0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59857-F9A5-D0D3-A812-D18A016C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033D4-0535-4BD6-A96D-6A3EA61F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4A-1338-4DFC-A988-B788E1800C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215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3E70-119B-C578-181C-655FF255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C82F-43FB-3C70-2E77-D61195E99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A54D3-8F18-14B6-8DD9-579D337D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74635-CB9E-A0F0-0204-CEABC17A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7333-E372-42E9-9FC0-A331A3D3E8C0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1A79D-9836-EC4D-44EA-281DAF27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EB608-B53E-AA12-9D31-8F78558D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4A-1338-4DFC-A988-B788E1800C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11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09AE-A613-9066-03E8-BBF47332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DB1D-87A1-AC94-9E69-3E8469F81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0CE18-BB4E-428A-8CF1-20887E619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8ACED-0047-CC52-B2F1-839937020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F1029-D9AC-22D4-19D7-6ABBC4ABF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C7FD7-A6B6-8F59-4071-1D0B0679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7333-E372-42E9-9FC0-A331A3D3E8C0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2D2BA-552A-720B-02F7-074DDA40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74F38-F145-E5A5-ECF8-C3F4DB2F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4A-1338-4DFC-A988-B788E1800C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61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9C48-CAC9-973E-1D5C-CB2901C7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A3755-BE42-5FAF-AD0B-BE47BEC6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7333-E372-42E9-9FC0-A331A3D3E8C0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FCACA-0314-7803-1BC9-D2A8AD71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CFF76-5C9D-E293-F5CC-93805DBD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4A-1338-4DFC-A988-B788E1800C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718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E616C-E26B-6925-C857-3BB25544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7333-E372-42E9-9FC0-A331A3D3E8C0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2AAFC-DB32-C513-5146-56791A7D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34FA3-1BB6-CE7B-BB90-5BEF1332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4A-1338-4DFC-A988-B788E1800C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2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D7FE-DF12-2230-2B38-EE248659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A0A6-0F3C-6629-845E-75B913F6C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E73A6-E6A6-E122-C5BF-B99A0B1D3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8F355-9F55-DBC0-0762-F1825016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7333-E372-42E9-9FC0-A331A3D3E8C0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CFD24-89EE-AD0B-8C58-ACA2C82C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1194C-3A34-2DF6-23DF-F9351192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4A-1338-4DFC-A988-B788E1800C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18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78D2-7CD6-E4B2-0911-C3AEAB80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F2192-13B6-61F3-2DA8-9A8DEB043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A8FD4-17A8-2425-2912-79E31DE27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94CA3-5708-8A7F-FCB9-80C1FFC6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7333-E372-42E9-9FC0-A331A3D3E8C0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9F1DC-A230-F481-70F5-551C55E3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CB52A-31B3-C012-DDC3-2B04ABF5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4A-1338-4DFC-A988-B788E1800C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976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71F1E-6E71-DE4A-2769-A5F51ECA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8E89A-ABDF-F281-B7B0-FA6026F04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3725F-766C-DBCF-FB8D-3B1FF5233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07333-E372-42E9-9FC0-A331A3D3E8C0}" type="datetimeFigureOut">
              <a:rPr lang="en-ZA" smtClean="0"/>
              <a:t>2024/04/12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9D479-06C4-9516-C6D8-60338225F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427DE-3DF0-0DCD-4A0D-BBF380EC3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134A-1338-4DFC-A988-B788E1800CEC}" type="slidenum">
              <a:rPr lang="en-ZA" smtClean="0"/>
              <a:t>‹#›</a:t>
            </a:fld>
            <a:endParaRPr lang="en-ZA"/>
          </a:p>
        </p:txBody>
      </p:sp>
      <p:sp>
        <p:nvSpPr>
          <p:cNvPr id="7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D876155C-D50A-7825-B2D1-6FB3C67F9D70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53251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bu-M/Insurance-Industry-in-Afric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37176-D5A6-BFD1-9D50-27DF09445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ZA" sz="4000" dirty="0">
                <a:solidFill>
                  <a:schemeClr val="tx2"/>
                </a:solidFill>
              </a:rPr>
              <a:t>EXPLORE AI - INTEGRATED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1ED53-9DDE-2DFC-3122-172EC2DD8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ZA" sz="2000">
                <a:solidFill>
                  <a:schemeClr val="tx2"/>
                </a:solidFill>
              </a:rPr>
              <a:t>MOSHIBUDI MODIBA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628B040B-DA6D-B3D5-4E7F-7E23DCCA2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52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A75C-0CB4-FDBE-763B-193EDB37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034"/>
          </a:xfrm>
        </p:spPr>
        <p:txBody>
          <a:bodyPr/>
          <a:lstStyle/>
          <a:p>
            <a:r>
              <a:rPr lang="en-ZA" dirty="0"/>
              <a:t>Project Landscape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F74884-4B56-61F4-2DBF-4E3D2F28F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167125"/>
              </p:ext>
            </p:extLst>
          </p:nvPr>
        </p:nvGraphicFramePr>
        <p:xfrm>
          <a:off x="638503" y="1595120"/>
          <a:ext cx="105156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264253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689518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893768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3298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INFORMATION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KNOWLEDGE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26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b="1" dirty="0" err="1"/>
                        <a:t>Underwritting</a:t>
                      </a:r>
                      <a:r>
                        <a:rPr lang="en-ZA" b="1" dirty="0"/>
                        <a:t>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sources are available for collecting data on insured individuals and properties in Africa?</a:t>
                      </a:r>
                      <a:endParaRPr lang="en-Z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can the underwriting engine be optimized to better identify and evaluate potential clients?</a:t>
                      </a:r>
                      <a:endParaRPr lang="en-ZA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there any regulatory changes or market dynamics that could impact future insurance operations?</a:t>
                      </a:r>
                      <a:endParaRPr lang="en-ZA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98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b="1" dirty="0"/>
                        <a:t>Price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can machine learning algorithms be leveraged to improve underwriting accuracy and risk pricing?</a:t>
                      </a:r>
                      <a:endParaRPr lang="en-Z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is risk price currently determined for insurance policies in Africa?</a:t>
                      </a:r>
                      <a:endParaRPr lang="en-ZA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strategies can be implemented to attract and retain clients within these segments?</a:t>
                      </a:r>
                      <a:endParaRPr lang="en-ZA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58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b="1" dirty="0"/>
                        <a:t>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measures are in place to ensure the security and privacy of insurance data in Africa?</a:t>
                      </a:r>
                      <a:endParaRPr lang="en-Z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can margins be optimized while ensuring competitiveness and profitability?</a:t>
                      </a:r>
                      <a:endParaRPr lang="en-ZA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feedback mechanisms are in place to gather insights from clients, agents, and stakeholders?</a:t>
                      </a:r>
                      <a:endParaRPr lang="en-ZA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822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68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9988-55A8-5FF9-4BF3-354F7F29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890"/>
          </a:xfrm>
        </p:spPr>
        <p:txBody>
          <a:bodyPr/>
          <a:lstStyle/>
          <a:p>
            <a:r>
              <a:rPr lang="en-ZA" dirty="0"/>
              <a:t>Trello Board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28142-E200-A282-98B7-D34186C7E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212" y="1199015"/>
            <a:ext cx="10785553" cy="4977948"/>
          </a:xfrm>
        </p:spPr>
      </p:pic>
    </p:spTree>
    <p:extLst>
      <p:ext uri="{BB962C8B-B14F-4D97-AF65-F5344CB8AC3E}">
        <p14:creationId xmlns:p14="http://schemas.microsoft.com/office/powerpoint/2010/main" val="55160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BFFE-BD40-B66D-5F26-0560B774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/>
          <a:lstStyle/>
          <a:p>
            <a:r>
              <a:rPr lang="en-ZA" dirty="0"/>
              <a:t>Forked Repo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AACD2-3355-1369-4993-A7A5CEA82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749" y="1355835"/>
            <a:ext cx="10007130" cy="4789597"/>
          </a:xfrm>
        </p:spPr>
      </p:pic>
    </p:spTree>
    <p:extLst>
      <p:ext uri="{BB962C8B-B14F-4D97-AF65-F5344CB8AC3E}">
        <p14:creationId xmlns:p14="http://schemas.microsoft.com/office/powerpoint/2010/main" val="384388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9FAD-C315-5B22-EDEF-7E86AE9C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553"/>
            <a:ext cx="10515600" cy="727951"/>
          </a:xfrm>
        </p:spPr>
        <p:txBody>
          <a:bodyPr/>
          <a:lstStyle/>
          <a:p>
            <a:r>
              <a:rPr lang="en-ZA" dirty="0" err="1"/>
              <a:t>PowerBI</a:t>
            </a:r>
            <a:r>
              <a:rPr lang="en-ZA" dirty="0"/>
              <a:t>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1EF37C-B8F1-0735-C725-4243D36B7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137" y="1093076"/>
            <a:ext cx="9974317" cy="5424489"/>
          </a:xfrm>
        </p:spPr>
      </p:pic>
    </p:spTree>
    <p:extLst>
      <p:ext uri="{BB962C8B-B14F-4D97-AF65-F5344CB8AC3E}">
        <p14:creationId xmlns:p14="http://schemas.microsoft.com/office/powerpoint/2010/main" val="165726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99038-A37F-673A-6BA9-0206DC4F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D5184A-22A3-BD49-202A-E74801330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58089"/>
            <a:ext cx="6780700" cy="3339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980F6-D188-2E35-B9D1-C7B69F425DF6}"/>
              </a:ext>
            </a:extLst>
          </p:cNvPr>
          <p:cNvSpPr txBox="1"/>
          <p:nvPr/>
        </p:nvSpPr>
        <p:spPr>
          <a:xfrm>
            <a:off x="5019818" y="5154590"/>
            <a:ext cx="62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hlinkClick r:id="rId3"/>
              </a:rPr>
              <a:t>Shibu-M/Insurance-Industry-in-Africa (github.com)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364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EXPLORE AI - INTEGRATED PROJECT</vt:lpstr>
      <vt:lpstr>Project Landscape</vt:lpstr>
      <vt:lpstr>Trello Board </vt:lpstr>
      <vt:lpstr>Forked Repo</vt:lpstr>
      <vt:lpstr>PowerBI Dashboard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Landscape</dc:title>
  <dc:creator>Shibu Modiba, Vodacom</dc:creator>
  <cp:lastModifiedBy>Shibu Modiba, Vodacom</cp:lastModifiedBy>
  <cp:revision>1</cp:revision>
  <dcterms:created xsi:type="dcterms:W3CDTF">2024-04-12T17:11:59Z</dcterms:created>
  <dcterms:modified xsi:type="dcterms:W3CDTF">2024-04-12T21:24:35Z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2024-04-12T17:31:44Z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f94673a4-5851-4d48-b8b0-96bb35f0f84e</vt:lpwstr>
  </property>
  <property fmtid="{D5CDD505-2E9C-101B-9397-08002B2CF9AE}" pid="8" name="MSIP_Label_0359f705-2ba0-454b-9cfc-6ce5bcaac040_ContentBits">
    <vt:lpwstr>2</vt:lpwstr>
  </property>
</Properties>
</file>