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2A-EA71-4C38-8F66-E146AD934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34E5D-C459-4ED2-8FDC-928189600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7253-28F4-4B6F-8E15-FD6968D9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737F-8944-4DC0-BB9E-42B0DD75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2DD0-2C8B-4312-8FAD-0E7EAB93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075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281-08DA-4118-9C2B-4169AC76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194E1-4F98-4138-A7C9-2D1B7C4B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C9359-9926-476C-B529-8FA5EA66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D5A4-CEBF-4DD3-A956-6EC8629B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A713-511F-47DA-B5E3-05F80B6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22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EC772-B657-4BED-BF12-39D3A2A7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F5681-9F84-48BF-9ABC-122BBF3B6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ECA0-FB66-4BE6-B5DB-A31A8C12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62DD-A292-4371-8F0A-2F1DDCCD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B1AA-8FD7-4C6F-BD15-561D031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903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998F-2F83-47CB-AED8-B75EFA3D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858F-F2EC-4309-BC82-4B7D035D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4D6A2-6D52-403D-B7DF-F6C5DA74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1846-F69A-4672-B3FE-6B860EC9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899F-EDF7-40D8-AC13-A7C555B2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85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BB39-AFB3-4EA8-B0E9-610BEE48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AFFB-14EA-4DE2-8ABE-D4BBB384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C3DE-F1DA-44FC-BB39-3EA1D1D5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70FF-BA3F-45FF-91E7-B094BB2D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1226-A0BB-4884-8C54-627AFD0D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751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2AE9-E60B-4D63-A639-F6A4F00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E562-BCDA-4D98-B453-26779FAA7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DCC59-D172-4575-B0B7-29824E613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74CAF-D1FA-4EDE-A44A-C6D5DB31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21745-D36E-41BB-9319-EB416F06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43E19-3F06-46F7-A171-7311C114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55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FD0E-832D-4F7A-9D7A-24D807C1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9422-E9A6-4682-8075-55F73835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838D4-D45B-4D43-A567-4164CC9BF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3481F-6670-47F6-A949-DF673339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A6D2D-FBCB-4E53-836D-D9F3CE8AF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06C88-A8EB-42A9-A591-4605B63B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E2BD3-9F16-4B02-87C9-BC5B5F04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2E404-37E3-449D-9D28-78968B6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45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7C6B-E2FC-4B85-BB27-569BE12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853D6-D16B-4974-9DB5-C72908CE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39B93-DA7D-4993-8310-558C4387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D5B20-768A-427F-BF3F-49405AF1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147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68287-CAF0-4332-947D-824A10E3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CB31E-CEAD-46C5-ACBC-D769863A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ED035-AADD-4291-AD7B-679452E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29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4031-E133-4043-82BD-7141E39E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8FA7-79D9-4EFE-84B0-827FD8BB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A90E-D0F2-4B93-A9C5-34D7208F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2A017-024A-4CA0-9E5A-7C08D8D4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AFE7-A212-4013-AA44-AC26A57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45B-7C80-4FEE-8749-5C61BD45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68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2E1B-D817-4431-A8DB-DE482A39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7EEBA-E0CC-477B-A406-29CFF3002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87501-C75C-4822-9E2A-654E26C65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1BB6-E0A5-47BC-B841-B62342E2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8C9B-132B-461E-B7D4-F2138F9B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DC708-56FC-4210-ADB4-749CB148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7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CD0A4-EC73-4343-8027-1D7D91A2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9C277-57DF-49B5-B3EF-45BF48E6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EE10-0B35-47E9-B08D-C2A2840FA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8415-2508-42B8-ADBF-8BAC2F3741CD}" type="datetimeFigureOut">
              <a:rPr lang="en-BE" smtClean="0"/>
              <a:t>16/09/2020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3B591-7DAF-4063-9FD5-702E81CC8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A1E1-AED9-4055-8F13-1A96F4E7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A654-386C-4A68-BC6C-B99A793942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878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FF6148-AB6F-47DB-BC38-25E32EF792C8}"/>
              </a:ext>
            </a:extLst>
          </p:cNvPr>
          <p:cNvGrpSpPr/>
          <p:nvPr/>
        </p:nvGrpSpPr>
        <p:grpSpPr>
          <a:xfrm>
            <a:off x="4538133" y="465667"/>
            <a:ext cx="1883016" cy="923330"/>
            <a:chOff x="4538133" y="465667"/>
            <a:chExt cx="188301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F3EA3A-E03A-4E1A-B147-BE8CF411822A}"/>
                </a:ext>
              </a:extLst>
            </p:cNvPr>
            <p:cNvSpPr txBox="1"/>
            <p:nvPr/>
          </p:nvSpPr>
          <p:spPr>
            <a:xfrm>
              <a:off x="4538133" y="465667"/>
              <a:ext cx="188301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</a:t>
              </a:r>
              <a:r>
                <a:rPr lang="en-US" dirty="0" err="1"/>
                <a:t>quad_t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deferred compute</a:t>
              </a:r>
              <a:endParaRPr lang="en-BE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71BB85-885B-49FE-8320-C0F7CB0AFEE7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4538133" y="927332"/>
              <a:ext cx="1883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746027-C726-45ED-9624-876F451C9635}"/>
              </a:ext>
            </a:extLst>
          </p:cNvPr>
          <p:cNvGrpSpPr/>
          <p:nvPr/>
        </p:nvGrpSpPr>
        <p:grpSpPr>
          <a:xfrm>
            <a:off x="2099733" y="2015067"/>
            <a:ext cx="2294282" cy="1200329"/>
            <a:chOff x="4538133" y="465667"/>
            <a:chExt cx="2294282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C63A39-FE21-485E-91AE-90B28E67DBB5}"/>
                </a:ext>
              </a:extLst>
            </p:cNvPr>
            <p:cNvSpPr txBox="1"/>
            <p:nvPr/>
          </p:nvSpPr>
          <p:spPr>
            <a:xfrm>
              <a:off x="4538133" y="465667"/>
              <a:ext cx="229428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</a:t>
              </a:r>
              <a:r>
                <a:rPr lang="en-US" dirty="0" err="1"/>
                <a:t>quad_gauss_t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concrete compute</a:t>
              </a:r>
            </a:p>
            <a:p>
              <a:r>
                <a:rPr lang="en-US" dirty="0"/>
                <a:t>deferred </a:t>
              </a:r>
              <a:r>
                <a:rPr lang="en-US" dirty="0" err="1"/>
                <a:t>init_quad</a:t>
              </a:r>
              <a:endParaRPr lang="en-B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7D3383-D8D6-4456-9655-2E27E1650D45}"/>
                </a:ext>
              </a:extLst>
            </p:cNvPr>
            <p:cNvCxnSpPr>
              <a:cxnSpLocks/>
            </p:cNvCxnSpPr>
            <p:nvPr/>
          </p:nvCxnSpPr>
          <p:spPr>
            <a:xfrm>
              <a:off x="4538133" y="972695"/>
              <a:ext cx="1943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37900C-1DF5-4937-BDE4-B3DDFE497091}"/>
              </a:ext>
            </a:extLst>
          </p:cNvPr>
          <p:cNvGrpSpPr/>
          <p:nvPr/>
        </p:nvGrpSpPr>
        <p:grpSpPr>
          <a:xfrm>
            <a:off x="6182671" y="2020874"/>
            <a:ext cx="1891608" cy="923330"/>
            <a:chOff x="4538133" y="465667"/>
            <a:chExt cx="1891608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265326-0E66-49F5-A02A-390F9BDCD082}"/>
                </a:ext>
              </a:extLst>
            </p:cNvPr>
            <p:cNvSpPr txBox="1"/>
            <p:nvPr/>
          </p:nvSpPr>
          <p:spPr>
            <a:xfrm>
              <a:off x="4538133" y="465667"/>
              <a:ext cx="189160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quad_simpson_t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concrete compute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EC12BC-01E2-4A84-9E11-05D0D9F68AA2}"/>
                </a:ext>
              </a:extLst>
            </p:cNvPr>
            <p:cNvCxnSpPr>
              <a:cxnSpLocks/>
              <a:stCxn id="15" idx="1"/>
              <a:endCxn id="15" idx="3"/>
            </p:cNvCxnSpPr>
            <p:nvPr/>
          </p:nvCxnSpPr>
          <p:spPr>
            <a:xfrm>
              <a:off x="4538133" y="927332"/>
              <a:ext cx="1891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6DF98D-43A2-4577-978E-1F9F12FF030A}"/>
              </a:ext>
            </a:extLst>
          </p:cNvPr>
          <p:cNvGrpSpPr/>
          <p:nvPr/>
        </p:nvGrpSpPr>
        <p:grpSpPr>
          <a:xfrm>
            <a:off x="690881" y="3971937"/>
            <a:ext cx="1952137" cy="923330"/>
            <a:chOff x="4538133" y="465667"/>
            <a:chExt cx="1952137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0E15A9-0559-46D2-A04C-D4618BABAC29}"/>
                </a:ext>
              </a:extLst>
            </p:cNvPr>
            <p:cNvSpPr txBox="1"/>
            <p:nvPr/>
          </p:nvSpPr>
          <p:spPr>
            <a:xfrm>
              <a:off x="4538133" y="465667"/>
              <a:ext cx="195213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quad_gauss5_t</a:t>
              </a:r>
            </a:p>
            <a:p>
              <a:endParaRPr lang="en-US" dirty="0"/>
            </a:p>
            <a:p>
              <a:r>
                <a:rPr lang="en-US" dirty="0"/>
                <a:t>concrete </a:t>
              </a:r>
              <a:r>
                <a:rPr lang="en-US" dirty="0" err="1"/>
                <a:t>init_quad</a:t>
              </a:r>
              <a:endParaRPr lang="en-B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8C3BA1-F6AB-407B-A55B-ADF7F1E59B7E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4538133" y="927332"/>
              <a:ext cx="19521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C6CCEB-B79A-4748-8F28-B809863CBFCE}"/>
              </a:ext>
            </a:extLst>
          </p:cNvPr>
          <p:cNvGrpSpPr/>
          <p:nvPr/>
        </p:nvGrpSpPr>
        <p:grpSpPr>
          <a:xfrm>
            <a:off x="3729977" y="3971937"/>
            <a:ext cx="1952137" cy="923330"/>
            <a:chOff x="4538133" y="465667"/>
            <a:chExt cx="1952137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09F137-765D-4660-A0E4-BCA79BA1F5D5}"/>
                </a:ext>
              </a:extLst>
            </p:cNvPr>
            <p:cNvSpPr txBox="1"/>
            <p:nvPr/>
          </p:nvSpPr>
          <p:spPr>
            <a:xfrm>
              <a:off x="4538133" y="465667"/>
              <a:ext cx="195213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quad_gauss10_t</a:t>
              </a:r>
            </a:p>
            <a:p>
              <a:endParaRPr lang="en-US" dirty="0"/>
            </a:p>
            <a:p>
              <a:r>
                <a:rPr lang="en-US" dirty="0"/>
                <a:t>concrete </a:t>
              </a:r>
              <a:r>
                <a:rPr lang="en-US" dirty="0" err="1"/>
                <a:t>init_quad</a:t>
              </a:r>
              <a:endParaRPr lang="en-BE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E806E7-A201-443A-86D2-A3BBDF73656E}"/>
                </a:ext>
              </a:extLst>
            </p:cNvPr>
            <p:cNvCxnSpPr>
              <a:cxnSpLocks/>
              <a:stCxn id="25" idx="1"/>
              <a:endCxn id="25" idx="3"/>
            </p:cNvCxnSpPr>
            <p:nvPr/>
          </p:nvCxnSpPr>
          <p:spPr>
            <a:xfrm>
              <a:off x="4538133" y="927332"/>
              <a:ext cx="19521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51C9CD4-E7DA-45FE-835D-F84B0224BC04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rot="5400000" flipH="1" flipV="1">
            <a:off x="4050222" y="585649"/>
            <a:ext cx="626070" cy="2232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E0C01E8-715F-498B-A6B9-940A0A9E7A44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rot="16200000" flipV="1">
            <a:off x="5988120" y="880519"/>
            <a:ext cx="631877" cy="16488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5118903-A363-403E-9F00-5947528234DA}"/>
              </a:ext>
            </a:extLst>
          </p:cNvPr>
          <p:cNvCxnSpPr>
            <a:stCxn id="20" idx="0"/>
            <a:endCxn id="12" idx="2"/>
          </p:cNvCxnSpPr>
          <p:nvPr/>
        </p:nvCxnSpPr>
        <p:spPr>
          <a:xfrm rot="5400000" flipH="1" flipV="1">
            <a:off x="2078642" y="2803705"/>
            <a:ext cx="756541" cy="1579924"/>
          </a:xfrm>
          <a:prstGeom prst="bentConnector3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1746CF3-F4D1-4850-8C92-DB33BB3610FE}"/>
              </a:ext>
            </a:extLst>
          </p:cNvPr>
          <p:cNvCxnSpPr>
            <a:stCxn id="25" idx="0"/>
            <a:endCxn id="12" idx="2"/>
          </p:cNvCxnSpPr>
          <p:nvPr/>
        </p:nvCxnSpPr>
        <p:spPr>
          <a:xfrm rot="16200000" flipV="1">
            <a:off x="3598190" y="2864081"/>
            <a:ext cx="756541" cy="1459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8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</cp:revision>
  <dcterms:created xsi:type="dcterms:W3CDTF">2020-09-16T09:36:27Z</dcterms:created>
  <dcterms:modified xsi:type="dcterms:W3CDTF">2020-09-16T09:50:13Z</dcterms:modified>
</cp:coreProperties>
</file>