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F39C-D883-48D6-A708-7A48487CA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33E40-026E-4F81-A7BD-F155A77BD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05DB-E949-4451-965C-F68EB7EE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CC6-8323-4944-A836-2C6CD68DBF6C}" type="datetimeFigureOut">
              <a:rPr lang="en-BE" smtClean="0"/>
              <a:t>08/09/2020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2A444-8168-47BB-8B5A-272B3220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9C159-CADC-4323-8D03-B4D6F3B1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0DD-E647-4C87-9812-44AF2BB4A5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15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9911-9A3E-4E93-9D77-A237220D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5F046-18B8-45A2-9718-B34907C58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2F2F4-8311-498B-BD6A-287D2359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CC6-8323-4944-A836-2C6CD68DBF6C}" type="datetimeFigureOut">
              <a:rPr lang="en-BE" smtClean="0"/>
              <a:t>08/09/2020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133B1-50A8-445C-A36B-28C91F4C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35EA-040A-46B9-948D-4A4D6063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0DD-E647-4C87-9812-44AF2BB4A5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8719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88BDB-3813-44EF-A649-77818C03D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C5388-497B-46D5-AAE1-3054E6FB7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67D86-E82B-42CC-A014-08465C90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CC6-8323-4944-A836-2C6CD68DBF6C}" type="datetimeFigureOut">
              <a:rPr lang="en-BE" smtClean="0"/>
              <a:t>08/09/2020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F9FE-12A5-4F20-9DEE-043E029C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32C2-B458-45CC-9F59-89240C93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0DD-E647-4C87-9812-44AF2BB4A5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507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8CE5-5CBE-410E-9142-C2467C2B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6BD3-2E2A-4F91-8690-7F74862C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01FD-7255-458B-B0B8-C43488C0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CC6-8323-4944-A836-2C6CD68DBF6C}" type="datetimeFigureOut">
              <a:rPr lang="en-BE" smtClean="0"/>
              <a:t>08/09/2020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E255C-7EC1-4E0B-8CC5-D7B501B5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1AB12-B0C5-4B75-B668-A83F0A6B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0DD-E647-4C87-9812-44AF2BB4A5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644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E7E1-154F-4C31-B95A-C5818062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E13D3-BEA0-4014-A987-3F88DE95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8F8B8-A018-4655-B512-2AC6083E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CC6-8323-4944-A836-2C6CD68DBF6C}" type="datetimeFigureOut">
              <a:rPr lang="en-BE" smtClean="0"/>
              <a:t>08/09/2020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79C7D-CDC7-4C9E-B952-B514EC70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1AD52-2F26-4B53-93E5-65BDBAA8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0DD-E647-4C87-9812-44AF2BB4A5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8223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952F-4770-422D-8924-952B52E9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C082-8E4E-43D9-B43F-4D097B9F4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FDDFA-7106-406A-84B5-A5F87E4EB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77DFC-2CE2-4BC1-A10E-42708A6A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CC6-8323-4944-A836-2C6CD68DBF6C}" type="datetimeFigureOut">
              <a:rPr lang="en-BE" smtClean="0"/>
              <a:t>08/09/2020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97398-25EE-4009-B4B5-02E8A683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8858F-0F12-4034-8A56-F1700D3F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0DD-E647-4C87-9812-44AF2BB4A5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5243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D8C0-A12A-4F24-B395-6B4D7AE2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50B4C-D428-49A6-8280-F38DA6DF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B3D32-2790-4785-A603-675D8FD78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C9605-C4CC-4A49-8358-202F771B0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F594F-D1C6-4486-9062-79F580C75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076356-EB37-4E2D-B6FD-5CA90B03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CC6-8323-4944-A836-2C6CD68DBF6C}" type="datetimeFigureOut">
              <a:rPr lang="en-BE" smtClean="0"/>
              <a:t>08/09/2020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39281-8CAB-450B-A3B0-BDB92CA5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4B603-40BB-4765-9FAF-4E4922D2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0DD-E647-4C87-9812-44AF2BB4A5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751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662C-2A86-4D96-890D-2D4CA369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E3A-4BAA-4880-9F90-890099D6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CC6-8323-4944-A836-2C6CD68DBF6C}" type="datetimeFigureOut">
              <a:rPr lang="en-BE" smtClean="0"/>
              <a:t>08/09/2020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87063-9E87-4179-9EE9-F88C3D39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52088-007B-4614-A293-37D4212B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0DD-E647-4C87-9812-44AF2BB4A5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8563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034C3-8ED2-4FF2-8CBB-35602D08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CC6-8323-4944-A836-2C6CD68DBF6C}" type="datetimeFigureOut">
              <a:rPr lang="en-BE" smtClean="0"/>
              <a:t>08/09/2020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C1AA4-CA40-4ABF-8320-6FF8B5BD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CD078-26B1-4FD4-8DE0-C026C367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0DD-E647-4C87-9812-44AF2BB4A5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999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7F67-220A-4540-AD2E-32970C63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7CC7-D4A6-40AC-92A6-5BCE54984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208A6-47E8-4DAF-9F89-74896EAA2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5D067-FFEA-4AFE-B44F-1A6E019A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CC6-8323-4944-A836-2C6CD68DBF6C}" type="datetimeFigureOut">
              <a:rPr lang="en-BE" smtClean="0"/>
              <a:t>08/09/2020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94AB9-04F9-480D-AC89-59217B4E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C873-B9B1-42FF-AD97-5255A4A6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0DD-E647-4C87-9812-44AF2BB4A5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5046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9DAF-8A24-4D31-8C0F-D57CC649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8E839-F313-43B7-B2A3-21B7CFB9B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1F738-3FF4-4EB9-8338-FD2EDD59F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FF2AA-2F6C-40B2-A2F9-C8B3133C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5CC6-8323-4944-A836-2C6CD68DBF6C}" type="datetimeFigureOut">
              <a:rPr lang="en-BE" smtClean="0"/>
              <a:t>08/09/2020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FD7CA-0B5C-4A38-9194-C74BC72C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A7C24-4D9F-4AEB-8A90-BE78475B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C0DD-E647-4C87-9812-44AF2BB4A5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302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F943D-94CD-44AD-B8CD-499B10D7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79F1E-863E-4416-8CE8-708F367B4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55E0-9401-4C14-8F52-8357D9A66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B5CC6-8323-4944-A836-2C6CD68DBF6C}" type="datetimeFigureOut">
              <a:rPr lang="en-BE" smtClean="0"/>
              <a:t>08/09/2020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0E2FF-816E-4F9D-9F35-AF9DD2984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152A-524B-4EC9-BE9D-0338E2117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C0DD-E647-4C87-9812-44AF2BB4A5D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259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8979AB4-DEC4-43E9-9638-EFE62AC34FA0}"/>
              </a:ext>
            </a:extLst>
          </p:cNvPr>
          <p:cNvGrpSpPr/>
          <p:nvPr/>
        </p:nvGrpSpPr>
        <p:grpSpPr>
          <a:xfrm>
            <a:off x="1169773" y="1134063"/>
            <a:ext cx="6870357" cy="789472"/>
            <a:chOff x="1169773" y="1134063"/>
            <a:chExt cx="6870357" cy="78947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6F0BDED-70EB-4CC7-B53B-4A75E433BD02}"/>
                </a:ext>
              </a:extLst>
            </p:cNvPr>
            <p:cNvGrpSpPr/>
            <p:nvPr/>
          </p:nvGrpSpPr>
          <p:grpSpPr>
            <a:xfrm>
              <a:off x="1169773" y="1556951"/>
              <a:ext cx="6870357" cy="366584"/>
              <a:chOff x="1169773" y="1556951"/>
              <a:chExt cx="6870357" cy="366584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ADDDA8E-34F7-4357-8910-9F669FAF1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773" y="1556951"/>
                <a:ext cx="687035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9057865-3C2D-4144-B010-DE8631D49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773" y="1923535"/>
                <a:ext cx="687035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11FBB2C-32CC-4876-AADC-46B40B7E0042}"/>
                  </a:ext>
                </a:extLst>
              </p:cNvPr>
              <p:cNvCxnSpPr/>
              <p:nvPr/>
            </p:nvCxnSpPr>
            <p:spPr>
              <a:xfrm>
                <a:off x="1688757" y="1556951"/>
                <a:ext cx="0" cy="366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737517-70BA-4DE1-83B9-439CDDE1EFB6}"/>
                  </a:ext>
                </a:extLst>
              </p:cNvPr>
              <p:cNvCxnSpPr/>
              <p:nvPr/>
            </p:nvCxnSpPr>
            <p:spPr>
              <a:xfrm>
                <a:off x="2566086" y="1556951"/>
                <a:ext cx="0" cy="366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B8E5F44-4061-41C9-ACAE-7943F8ABC998}"/>
                  </a:ext>
                </a:extLst>
              </p:cNvPr>
              <p:cNvCxnSpPr/>
              <p:nvPr/>
            </p:nvCxnSpPr>
            <p:spPr>
              <a:xfrm>
                <a:off x="3443415" y="1556951"/>
                <a:ext cx="0" cy="366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2828C6E-2178-420B-BAA9-75D1C5B91211}"/>
                  </a:ext>
                </a:extLst>
              </p:cNvPr>
              <p:cNvCxnSpPr/>
              <p:nvPr/>
            </p:nvCxnSpPr>
            <p:spPr>
              <a:xfrm>
                <a:off x="4320744" y="1556951"/>
                <a:ext cx="0" cy="366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0F27E91-8A79-4019-B1AF-09C9D114AB1B}"/>
                  </a:ext>
                </a:extLst>
              </p:cNvPr>
              <p:cNvCxnSpPr/>
              <p:nvPr/>
            </p:nvCxnSpPr>
            <p:spPr>
              <a:xfrm>
                <a:off x="5198073" y="1556951"/>
                <a:ext cx="0" cy="366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2AB9E7B-C7BA-4026-B582-DD855AE830AD}"/>
                  </a:ext>
                </a:extLst>
              </p:cNvPr>
              <p:cNvCxnSpPr/>
              <p:nvPr/>
            </p:nvCxnSpPr>
            <p:spPr>
              <a:xfrm>
                <a:off x="6075402" y="1556951"/>
                <a:ext cx="0" cy="366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51116AE-7DA8-402B-A568-47C4FF2AD260}"/>
                  </a:ext>
                </a:extLst>
              </p:cNvPr>
              <p:cNvCxnSpPr/>
              <p:nvPr/>
            </p:nvCxnSpPr>
            <p:spPr>
              <a:xfrm>
                <a:off x="6952731" y="1556951"/>
                <a:ext cx="0" cy="366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DC44A42-C983-4E62-B22A-EC8FF83BD38B}"/>
                  </a:ext>
                </a:extLst>
              </p:cNvPr>
              <p:cNvCxnSpPr/>
              <p:nvPr/>
            </p:nvCxnSpPr>
            <p:spPr>
              <a:xfrm>
                <a:off x="7830060" y="1556951"/>
                <a:ext cx="0" cy="366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09CBF5-C2F8-4798-BB5B-CCA7A2E533FD}"/>
                </a:ext>
              </a:extLst>
            </p:cNvPr>
            <p:cNvSpPr txBox="1"/>
            <p:nvPr/>
          </p:nvSpPr>
          <p:spPr>
            <a:xfrm>
              <a:off x="1479405" y="11340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/>
                <a:t>00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7C5389-B0C5-4F72-B21D-AABE76925B82}"/>
                </a:ext>
              </a:extLst>
            </p:cNvPr>
            <p:cNvSpPr txBox="1"/>
            <p:nvPr/>
          </p:nvSpPr>
          <p:spPr>
            <a:xfrm>
              <a:off x="2356734" y="11340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/>
                <a:t>04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4324E5-6248-43FE-B480-F9A5A1873BFD}"/>
                </a:ext>
              </a:extLst>
            </p:cNvPr>
            <p:cNvSpPr txBox="1"/>
            <p:nvPr/>
          </p:nvSpPr>
          <p:spPr>
            <a:xfrm>
              <a:off x="3234063" y="11340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/>
                <a:t>08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BC16CD-D7BC-47D9-9C9C-CCF580333AA1}"/>
                </a:ext>
              </a:extLst>
            </p:cNvPr>
            <p:cNvSpPr txBox="1"/>
            <p:nvPr/>
          </p:nvSpPr>
          <p:spPr>
            <a:xfrm>
              <a:off x="4111392" y="11340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/>
                <a:t>12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626892-A7B5-4135-89D4-F53DFAFFC9BF}"/>
                </a:ext>
              </a:extLst>
            </p:cNvPr>
            <p:cNvSpPr txBox="1"/>
            <p:nvPr/>
          </p:nvSpPr>
          <p:spPr>
            <a:xfrm>
              <a:off x="4988721" y="11340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/>
                <a:t>16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B3D984-1524-49E2-A1A3-3CF258AB68D2}"/>
                </a:ext>
              </a:extLst>
            </p:cNvPr>
            <p:cNvSpPr txBox="1"/>
            <p:nvPr/>
          </p:nvSpPr>
          <p:spPr>
            <a:xfrm>
              <a:off x="5866050" y="11340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/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4E34BB-690F-474D-9DC5-DFDE62851529}"/>
                </a:ext>
              </a:extLst>
            </p:cNvPr>
            <p:cNvSpPr txBox="1"/>
            <p:nvPr/>
          </p:nvSpPr>
          <p:spPr>
            <a:xfrm>
              <a:off x="6743379" y="11340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/>
                <a:t>20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5B5C27-F620-4C32-862F-9133EE209779}"/>
                </a:ext>
              </a:extLst>
            </p:cNvPr>
            <p:cNvSpPr txBox="1"/>
            <p:nvPr/>
          </p:nvSpPr>
          <p:spPr>
            <a:xfrm>
              <a:off x="7620708" y="11340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/>
                <a:t>28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DCC1CB-A6F6-44A2-9950-DC149E085EF4}"/>
              </a:ext>
            </a:extLst>
          </p:cNvPr>
          <p:cNvSpPr/>
          <p:nvPr/>
        </p:nvSpPr>
        <p:spPr>
          <a:xfrm>
            <a:off x="1729950" y="1594032"/>
            <a:ext cx="790830" cy="2759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600" dirty="0">
                <a:solidFill>
                  <a:schemeClr val="tx1"/>
                </a:solidFill>
              </a:rPr>
              <a:t>charge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988DF9-5DC7-4999-B9A1-FB7863920D45}"/>
              </a:ext>
            </a:extLst>
          </p:cNvPr>
          <p:cNvSpPr/>
          <p:nvPr/>
        </p:nvSpPr>
        <p:spPr>
          <a:xfrm>
            <a:off x="2607277" y="1594032"/>
            <a:ext cx="1643438" cy="2759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600" dirty="0">
                <a:solidFill>
                  <a:schemeClr val="tx1"/>
                </a:solidFill>
              </a:rPr>
              <a:t>x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B5EC2-7D2B-4A98-AD29-7D33437291C1}"/>
              </a:ext>
            </a:extLst>
          </p:cNvPr>
          <p:cNvSpPr/>
          <p:nvPr/>
        </p:nvSpPr>
        <p:spPr>
          <a:xfrm>
            <a:off x="4376354" y="1594032"/>
            <a:ext cx="1643438" cy="2759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600" dirty="0">
                <a:solidFill>
                  <a:schemeClr val="tx1"/>
                </a:solidFill>
              </a:rPr>
              <a:t>y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56A108-6FF0-43F8-ADC6-C09339ACD6F7}"/>
              </a:ext>
            </a:extLst>
          </p:cNvPr>
          <p:cNvSpPr txBox="1"/>
          <p:nvPr/>
        </p:nvSpPr>
        <p:spPr>
          <a:xfrm>
            <a:off x="2317476" y="1655791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ACCDFC-3A91-4156-8954-3D6C3D2F34DC}"/>
              </a:ext>
            </a:extLst>
          </p:cNvPr>
          <p:cNvSpPr txBox="1"/>
          <p:nvPr/>
        </p:nvSpPr>
        <p:spPr>
          <a:xfrm>
            <a:off x="4076258" y="1655791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 dirty="0">
                <a:solidFill>
                  <a:srgbClr val="FF0000"/>
                </a:solidFill>
                <a:latin typeface="Lucida Calligraphy" panose="03010101010101010101" pitchFamily="66" charset="0"/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179892-2DFE-4C96-8CCC-3FACDA7257DA}"/>
              </a:ext>
            </a:extLst>
          </p:cNvPr>
          <p:cNvSpPr txBox="1"/>
          <p:nvPr/>
        </p:nvSpPr>
        <p:spPr>
          <a:xfrm>
            <a:off x="1516273" y="196061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 b="1" i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BE" sz="2800" b="1" i="1" dirty="0">
              <a:solidFill>
                <a:srgbClr val="92D05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80F272-3686-4697-875E-C3DA5B4E55EA}"/>
              </a:ext>
            </a:extLst>
          </p:cNvPr>
          <p:cNvGrpSpPr/>
          <p:nvPr/>
        </p:nvGrpSpPr>
        <p:grpSpPr>
          <a:xfrm>
            <a:off x="1169773" y="2966982"/>
            <a:ext cx="6870357" cy="789472"/>
            <a:chOff x="1169773" y="1134063"/>
            <a:chExt cx="6870357" cy="78947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710D7D-49E5-4876-AEAC-701E4357685C}"/>
                </a:ext>
              </a:extLst>
            </p:cNvPr>
            <p:cNvGrpSpPr/>
            <p:nvPr/>
          </p:nvGrpSpPr>
          <p:grpSpPr>
            <a:xfrm>
              <a:off x="1169773" y="1556951"/>
              <a:ext cx="6870357" cy="366584"/>
              <a:chOff x="1169773" y="1556951"/>
              <a:chExt cx="6870357" cy="366584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3BE5389-ECB9-4249-BE2E-0FBED56E0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773" y="1556951"/>
                <a:ext cx="687035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ED7DC15-2F15-4ADB-95A2-896650434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9773" y="1923535"/>
                <a:ext cx="687035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985521E-838B-4D0E-BE77-1192E927052E}"/>
                  </a:ext>
                </a:extLst>
              </p:cNvPr>
              <p:cNvCxnSpPr/>
              <p:nvPr/>
            </p:nvCxnSpPr>
            <p:spPr>
              <a:xfrm>
                <a:off x="1688757" y="1556951"/>
                <a:ext cx="0" cy="366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919DC2A-94D4-4C6F-A13C-71CD2BA886D0}"/>
                  </a:ext>
                </a:extLst>
              </p:cNvPr>
              <p:cNvCxnSpPr/>
              <p:nvPr/>
            </p:nvCxnSpPr>
            <p:spPr>
              <a:xfrm>
                <a:off x="2566086" y="1556951"/>
                <a:ext cx="0" cy="366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283D520-3493-4F2D-8EFD-B5B1CF49162A}"/>
                  </a:ext>
                </a:extLst>
              </p:cNvPr>
              <p:cNvCxnSpPr/>
              <p:nvPr/>
            </p:nvCxnSpPr>
            <p:spPr>
              <a:xfrm>
                <a:off x="3443415" y="1556951"/>
                <a:ext cx="0" cy="366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5B98FF9-AABF-4FC0-9F83-DE1F977B69EF}"/>
                  </a:ext>
                </a:extLst>
              </p:cNvPr>
              <p:cNvCxnSpPr/>
              <p:nvPr/>
            </p:nvCxnSpPr>
            <p:spPr>
              <a:xfrm>
                <a:off x="4320744" y="1556951"/>
                <a:ext cx="0" cy="366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D0F2E10-57F1-4A2E-ABCC-22D11793A0D1}"/>
                  </a:ext>
                </a:extLst>
              </p:cNvPr>
              <p:cNvCxnSpPr/>
              <p:nvPr/>
            </p:nvCxnSpPr>
            <p:spPr>
              <a:xfrm>
                <a:off x="5198073" y="1556951"/>
                <a:ext cx="0" cy="366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846391E-0FB0-4ED7-A483-59F9E9F046FD}"/>
                  </a:ext>
                </a:extLst>
              </p:cNvPr>
              <p:cNvCxnSpPr/>
              <p:nvPr/>
            </p:nvCxnSpPr>
            <p:spPr>
              <a:xfrm>
                <a:off x="6075402" y="1556951"/>
                <a:ext cx="0" cy="366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F60E860-F89A-4D9C-BA4E-7B1E2B3E64B1}"/>
                  </a:ext>
                </a:extLst>
              </p:cNvPr>
              <p:cNvCxnSpPr/>
              <p:nvPr/>
            </p:nvCxnSpPr>
            <p:spPr>
              <a:xfrm>
                <a:off x="6952731" y="1556951"/>
                <a:ext cx="0" cy="366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1C66328-6D3C-4711-A49D-953CB32A0F85}"/>
                  </a:ext>
                </a:extLst>
              </p:cNvPr>
              <p:cNvCxnSpPr/>
              <p:nvPr/>
            </p:nvCxnSpPr>
            <p:spPr>
              <a:xfrm>
                <a:off x="7830060" y="1556951"/>
                <a:ext cx="0" cy="366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6E53BF-2B17-4415-AB96-3B667CEF9D3A}"/>
                </a:ext>
              </a:extLst>
            </p:cNvPr>
            <p:cNvSpPr txBox="1"/>
            <p:nvPr/>
          </p:nvSpPr>
          <p:spPr>
            <a:xfrm>
              <a:off x="1479405" y="11340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/>
                <a:t>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03DC06-558D-42A9-8BA2-DEC657363CD4}"/>
                </a:ext>
              </a:extLst>
            </p:cNvPr>
            <p:cNvSpPr txBox="1"/>
            <p:nvPr/>
          </p:nvSpPr>
          <p:spPr>
            <a:xfrm>
              <a:off x="2356734" y="11340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/>
                <a:t>04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6A43F8-B1AE-44CF-8BF6-D17E4D063201}"/>
                </a:ext>
              </a:extLst>
            </p:cNvPr>
            <p:cNvSpPr txBox="1"/>
            <p:nvPr/>
          </p:nvSpPr>
          <p:spPr>
            <a:xfrm>
              <a:off x="3234063" y="11340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/>
                <a:t>08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B05442-5625-4C86-AF54-43ABC45DE715}"/>
                </a:ext>
              </a:extLst>
            </p:cNvPr>
            <p:cNvSpPr txBox="1"/>
            <p:nvPr/>
          </p:nvSpPr>
          <p:spPr>
            <a:xfrm>
              <a:off x="4111392" y="11340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/>
                <a:t>12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293972-D636-41CC-AA5C-D3CA8B13EA15}"/>
                </a:ext>
              </a:extLst>
            </p:cNvPr>
            <p:cNvSpPr txBox="1"/>
            <p:nvPr/>
          </p:nvSpPr>
          <p:spPr>
            <a:xfrm>
              <a:off x="4988721" y="11340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/>
                <a:t>16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8FE6259-71DB-412B-A6C8-24970212DEB6}"/>
                </a:ext>
              </a:extLst>
            </p:cNvPr>
            <p:cNvSpPr txBox="1"/>
            <p:nvPr/>
          </p:nvSpPr>
          <p:spPr>
            <a:xfrm>
              <a:off x="5866050" y="11340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/>
                <a:t>20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E2C16B-795E-4332-95AC-04D48D140527}"/>
                </a:ext>
              </a:extLst>
            </p:cNvPr>
            <p:cNvSpPr txBox="1"/>
            <p:nvPr/>
          </p:nvSpPr>
          <p:spPr>
            <a:xfrm>
              <a:off x="6743379" y="11340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/>
                <a:t>20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7B6D7F-7DA4-4C16-8CD9-D1DB7BB86720}"/>
                </a:ext>
              </a:extLst>
            </p:cNvPr>
            <p:cNvSpPr txBox="1"/>
            <p:nvPr/>
          </p:nvSpPr>
          <p:spPr>
            <a:xfrm>
              <a:off x="7620708" y="11340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/>
                <a:t>28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806DE8BA-42A8-4593-A847-A28FAA244748}"/>
              </a:ext>
            </a:extLst>
          </p:cNvPr>
          <p:cNvSpPr/>
          <p:nvPr/>
        </p:nvSpPr>
        <p:spPr>
          <a:xfrm>
            <a:off x="1739210" y="3426950"/>
            <a:ext cx="1643438" cy="2759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600" dirty="0">
                <a:solidFill>
                  <a:schemeClr val="tx1"/>
                </a:solidFill>
              </a:rPr>
              <a:t>x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F08337A-820C-4CB6-A477-C387D07D5BD7}"/>
              </a:ext>
            </a:extLst>
          </p:cNvPr>
          <p:cNvSpPr/>
          <p:nvPr/>
        </p:nvSpPr>
        <p:spPr>
          <a:xfrm>
            <a:off x="3499025" y="3422831"/>
            <a:ext cx="1643438" cy="2759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600" dirty="0">
                <a:solidFill>
                  <a:schemeClr val="tx1"/>
                </a:solidFill>
              </a:rPr>
              <a:t>y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6F3872-18CD-492C-BF40-2C8A96A36A7C}"/>
              </a:ext>
            </a:extLst>
          </p:cNvPr>
          <p:cNvSpPr/>
          <p:nvPr/>
        </p:nvSpPr>
        <p:spPr>
          <a:xfrm>
            <a:off x="5243254" y="3422831"/>
            <a:ext cx="790830" cy="2759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600" dirty="0">
                <a:solidFill>
                  <a:schemeClr val="tx1"/>
                </a:solidFill>
              </a:rPr>
              <a:t>charge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E13F19-FEF8-4F84-B6F4-1D3DD31AC7A0}"/>
              </a:ext>
            </a:extLst>
          </p:cNvPr>
          <p:cNvSpPr txBox="1"/>
          <p:nvPr/>
        </p:nvSpPr>
        <p:spPr>
          <a:xfrm>
            <a:off x="1454691" y="38373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 b="1" i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BE" sz="2800" b="1" i="1" dirty="0">
              <a:solidFill>
                <a:srgbClr val="92D05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E24418-1024-4120-A506-A13AD30469AF}"/>
              </a:ext>
            </a:extLst>
          </p:cNvPr>
          <p:cNvSpPr txBox="1"/>
          <p:nvPr/>
        </p:nvSpPr>
        <p:spPr>
          <a:xfrm>
            <a:off x="3191730" y="38373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 b="1" i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BE" sz="2800" b="1" i="1" dirty="0">
              <a:solidFill>
                <a:srgbClr val="92D05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D43DC5-1FB4-48B6-9149-45A5E5A69896}"/>
              </a:ext>
            </a:extLst>
          </p:cNvPr>
          <p:cNvSpPr txBox="1"/>
          <p:nvPr/>
        </p:nvSpPr>
        <p:spPr>
          <a:xfrm>
            <a:off x="4904055" y="383734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 b="1" i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BE" sz="2800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96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Calligraphy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3</cp:revision>
  <dcterms:created xsi:type="dcterms:W3CDTF">2020-09-08T09:43:06Z</dcterms:created>
  <dcterms:modified xsi:type="dcterms:W3CDTF">2020-09-08T10:58:55Z</dcterms:modified>
</cp:coreProperties>
</file>