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7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63" r:id="rId215"/>
    <p:sldId id="459" r:id="rId2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2023-02-20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2023-02-20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2023-02-20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2023-02-20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16456</Words>
  <Application>Microsoft Office PowerPoint</Application>
  <PresentationFormat>On-screen Show (4:3)</PresentationFormat>
  <Paragraphs>3121</Paragraphs>
  <Slides>215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170</cp:revision>
  <dcterms:created xsi:type="dcterms:W3CDTF">2017-02-14T13:57:03Z</dcterms:created>
  <dcterms:modified xsi:type="dcterms:W3CDTF">2023-02-20T14:04:30Z</dcterms:modified>
</cp:coreProperties>
</file>