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0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485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87" r:id="rId186"/>
    <p:sldId id="488" r:id="rId187"/>
    <p:sldId id="489" r:id="rId188"/>
    <p:sldId id="427" r:id="rId189"/>
    <p:sldId id="428" r:id="rId190"/>
    <p:sldId id="429" r:id="rId191"/>
    <p:sldId id="430" r:id="rId192"/>
    <p:sldId id="431" r:id="rId193"/>
    <p:sldId id="432" r:id="rId194"/>
    <p:sldId id="433" r:id="rId195"/>
    <p:sldId id="434" r:id="rId196"/>
    <p:sldId id="435" r:id="rId197"/>
    <p:sldId id="436" r:id="rId198"/>
    <p:sldId id="437" r:id="rId199"/>
    <p:sldId id="438" r:id="rId200"/>
    <p:sldId id="439" r:id="rId201"/>
    <p:sldId id="440" r:id="rId202"/>
    <p:sldId id="441" r:id="rId203"/>
    <p:sldId id="442" r:id="rId204"/>
    <p:sldId id="443" r:id="rId205"/>
    <p:sldId id="444" r:id="rId206"/>
    <p:sldId id="445" r:id="rId207"/>
    <p:sldId id="455" r:id="rId208"/>
    <p:sldId id="456" r:id="rId209"/>
    <p:sldId id="457" r:id="rId210"/>
    <p:sldId id="458" r:id="rId211"/>
    <p:sldId id="446" r:id="rId212"/>
    <p:sldId id="448" r:id="rId213"/>
    <p:sldId id="449" r:id="rId214"/>
    <p:sldId id="451" r:id="rId215"/>
    <p:sldId id="450" r:id="rId216"/>
    <p:sldId id="486" r:id="rId217"/>
    <p:sldId id="463" r:id="rId218"/>
    <p:sldId id="459" r:id="rId2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2024-03-01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2024-03-01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2024-03-01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2024-03-01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2024-03-01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2024-03-01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2024-03-01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2024-03-01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2024-03-01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2024-03-01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2024-03-01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2024-03-01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2024-03-01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16904</Words>
  <Application>Microsoft Office PowerPoint</Application>
  <PresentationFormat>On-screen Show (4:3)</PresentationFormat>
  <Paragraphs>3187</Paragraphs>
  <Slides>218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218</vt:i4>
      </vt:variant>
    </vt:vector>
  </HeadingPairs>
  <TitlesOfParts>
    <vt:vector size="232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187</cp:revision>
  <dcterms:created xsi:type="dcterms:W3CDTF">2017-02-14T13:57:03Z</dcterms:created>
  <dcterms:modified xsi:type="dcterms:W3CDTF">2024-03-01T12:05:05Z</dcterms:modified>
</cp:coreProperties>
</file>