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7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  <p:sldId id="435" r:id="rId195"/>
    <p:sldId id="436" r:id="rId196"/>
    <p:sldId id="437" r:id="rId197"/>
    <p:sldId id="438" r:id="rId198"/>
    <p:sldId id="439" r:id="rId199"/>
    <p:sldId id="440" r:id="rId200"/>
    <p:sldId id="441" r:id="rId201"/>
    <p:sldId id="442" r:id="rId202"/>
    <p:sldId id="443" r:id="rId203"/>
    <p:sldId id="444" r:id="rId204"/>
    <p:sldId id="445" r:id="rId205"/>
    <p:sldId id="455" r:id="rId206"/>
    <p:sldId id="456" r:id="rId207"/>
    <p:sldId id="457" r:id="rId208"/>
    <p:sldId id="458" r:id="rId209"/>
    <p:sldId id="446" r:id="rId210"/>
    <p:sldId id="448" r:id="rId211"/>
    <p:sldId id="449" r:id="rId212"/>
    <p:sldId id="451" r:id="rId213"/>
    <p:sldId id="450" r:id="rId214"/>
    <p:sldId id="463" r:id="rId215"/>
    <p:sldId id="459" r:id="rId2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2023-02-24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2023-02-24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2023-02-24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2023-02-24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2023-02-24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2023-02-24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2023-02-24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2023-02-24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0097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.  --target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build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16479</Words>
  <Application>Microsoft Office PowerPoint</Application>
  <PresentationFormat>On-screen Show (4:3)</PresentationFormat>
  <Paragraphs>3122</Paragraphs>
  <Slides>215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7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176</cp:revision>
  <dcterms:created xsi:type="dcterms:W3CDTF">2017-02-14T13:57:03Z</dcterms:created>
  <dcterms:modified xsi:type="dcterms:W3CDTF">2023-02-28T14:32:38Z</dcterms:modified>
</cp:coreProperties>
</file>