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16471</Words>
  <Application>Microsoft Office PowerPoint</Application>
  <PresentationFormat>On-screen Show (4:3)</PresentationFormat>
  <Paragraphs>3122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174</cp:revision>
  <dcterms:created xsi:type="dcterms:W3CDTF">2017-02-14T13:57:03Z</dcterms:created>
  <dcterms:modified xsi:type="dcterms:W3CDTF">2023-02-22T16:28:06Z</dcterms:modified>
</cp:coreProperties>
</file>