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8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86" r:id="rId215"/>
    <p:sldId id="463" r:id="rId216"/>
    <p:sldId id="459" r:id="rId2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16534</Words>
  <Application>Microsoft Office PowerPoint</Application>
  <PresentationFormat>On-screen Show (4:3)</PresentationFormat>
  <Paragraphs>3128</Paragraphs>
  <Slides>216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216</vt:i4>
      </vt:variant>
    </vt:vector>
  </HeadingPairs>
  <TitlesOfParts>
    <vt:vector size="228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179</cp:revision>
  <dcterms:created xsi:type="dcterms:W3CDTF">2017-02-14T13:57:03Z</dcterms:created>
  <dcterms:modified xsi:type="dcterms:W3CDTF">2023-03-01T12:39:46Z</dcterms:modified>
</cp:coreProperties>
</file>