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7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485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473" r:id="rId131"/>
    <p:sldId id="474" r:id="rId132"/>
    <p:sldId id="258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373" r:id="rId144"/>
    <p:sldId id="374" r:id="rId145"/>
    <p:sldId id="375" r:id="rId146"/>
    <p:sldId id="376" r:id="rId147"/>
    <p:sldId id="378" r:id="rId148"/>
    <p:sldId id="379" r:id="rId149"/>
    <p:sldId id="381" r:id="rId150"/>
    <p:sldId id="464" r:id="rId151"/>
    <p:sldId id="465" r:id="rId152"/>
    <p:sldId id="382" r:id="rId153"/>
    <p:sldId id="383" r:id="rId154"/>
    <p:sldId id="384" r:id="rId155"/>
    <p:sldId id="386" r:id="rId156"/>
    <p:sldId id="387" r:id="rId157"/>
    <p:sldId id="388" r:id="rId158"/>
    <p:sldId id="389" r:id="rId159"/>
    <p:sldId id="390" r:id="rId160"/>
    <p:sldId id="392" r:id="rId161"/>
    <p:sldId id="393" r:id="rId162"/>
    <p:sldId id="395" r:id="rId163"/>
    <p:sldId id="396" r:id="rId164"/>
    <p:sldId id="398" r:id="rId165"/>
    <p:sldId id="399" r:id="rId166"/>
    <p:sldId id="401" r:id="rId167"/>
    <p:sldId id="402" r:id="rId168"/>
    <p:sldId id="403" r:id="rId169"/>
    <p:sldId id="405" r:id="rId170"/>
    <p:sldId id="406" r:id="rId171"/>
    <p:sldId id="408" r:id="rId172"/>
    <p:sldId id="409" r:id="rId173"/>
    <p:sldId id="411" r:id="rId174"/>
    <p:sldId id="412" r:id="rId175"/>
    <p:sldId id="414" r:id="rId176"/>
    <p:sldId id="416" r:id="rId177"/>
    <p:sldId id="417" r:id="rId178"/>
    <p:sldId id="418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27" r:id="rId187"/>
    <p:sldId id="428" r:id="rId188"/>
    <p:sldId id="429" r:id="rId189"/>
    <p:sldId id="430" r:id="rId190"/>
    <p:sldId id="431" r:id="rId191"/>
    <p:sldId id="432" r:id="rId192"/>
    <p:sldId id="433" r:id="rId193"/>
    <p:sldId id="434" r:id="rId194"/>
    <p:sldId id="435" r:id="rId195"/>
    <p:sldId id="436" r:id="rId196"/>
    <p:sldId id="437" r:id="rId197"/>
    <p:sldId id="438" r:id="rId198"/>
    <p:sldId id="439" r:id="rId199"/>
    <p:sldId id="440" r:id="rId200"/>
    <p:sldId id="441" r:id="rId201"/>
    <p:sldId id="442" r:id="rId202"/>
    <p:sldId id="443" r:id="rId203"/>
    <p:sldId id="444" r:id="rId204"/>
    <p:sldId id="445" r:id="rId205"/>
    <p:sldId id="455" r:id="rId206"/>
    <p:sldId id="456" r:id="rId207"/>
    <p:sldId id="457" r:id="rId208"/>
    <p:sldId id="458" r:id="rId209"/>
    <p:sldId id="446" r:id="rId210"/>
    <p:sldId id="448" r:id="rId211"/>
    <p:sldId id="449" r:id="rId212"/>
    <p:sldId id="451" r:id="rId213"/>
    <p:sldId id="450" r:id="rId214"/>
    <p:sldId id="463" r:id="rId215"/>
    <p:sldId id="459" r:id="rId2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2023-02-14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2023-02-14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2023-02-14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2023-02-14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2023-02-14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2023-02-14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2023-02-14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2023-02-14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2023-02-14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2023-02-14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2023-02-14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2023-02-14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2023-02-14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 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 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16440</Words>
  <Application>Microsoft Office PowerPoint</Application>
  <PresentationFormat>On-screen Show (4:3)</PresentationFormat>
  <Paragraphs>3117</Paragraphs>
  <Slides>215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215</vt:i4>
      </vt:variant>
    </vt:vector>
  </HeadingPairs>
  <TitlesOfParts>
    <vt:vector size="227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168</cp:revision>
  <dcterms:created xsi:type="dcterms:W3CDTF">2017-02-14T13:57:03Z</dcterms:created>
  <dcterms:modified xsi:type="dcterms:W3CDTF">2023-02-14T11:42:11Z</dcterms:modified>
</cp:coreProperties>
</file>