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52C9-94A9-9E69-B842-28174855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273D-C565-171A-67D7-0674D75F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FB08-742B-36B9-72F0-EDF02A7F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020F-2638-B5CA-D1B4-A9ECFB11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7421-05C7-5415-83FD-9720616D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43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685B-D619-6A95-C2AA-99EDA92C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628BB-9F99-773E-0045-9566F3FE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FE8B-2EA8-91A2-CDFC-C6A53348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10AA-40E9-E198-DD54-FCF19BEF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7B07-0B92-3C41-E19C-905EF07D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06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F1622-8421-87D1-9F3C-F177B18D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6592-2940-4958-7107-A1E86B98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52F2-CE2F-39A0-0566-050FBFEC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69A0-30C6-54F1-724A-3BAA6F6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7BDD-E177-0F39-4005-C863951A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016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F8F-7F4E-D5E6-F786-45F3D94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0497-24B4-E648-219C-FFAB728C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42AF-D481-06F6-42BD-F3A3FA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FB51C-3C4E-E0F7-AE37-7404B286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DD4C-C4B8-4B3A-1A33-7B97A6E9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DBFD-5DE2-8BFA-DDA1-2BAD5CEA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A41-297C-3ABE-47AE-AA76E759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CBB-6A6C-CF22-0C48-47CB052B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8189-A2A3-676C-EAF7-BD4213E2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6CC8-8128-D8F0-5997-C52262BC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78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2959-55A3-8205-CA60-E006E807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2531-64E6-A1A9-0936-93DCE1B4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B8725-35E9-7D13-3CD4-22293948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45B4-28F4-6D9A-2C51-DF9C63AE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E22AB-75D2-769B-2CF2-1BAB503A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23EA0-19BB-506C-1675-A7CBCED0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38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FA9B-200F-0CF6-21E6-5F2737A6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6D9C0-6A8A-D1E1-54F8-D169AD66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BB68C-F647-985D-8B01-E8FD8FFC4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FC63-61EC-CDE9-8D5D-12B5A5BA2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4053-2278-7452-074D-289AA4FF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B4918-7E80-6C7F-89CE-A3CC3097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2C433-08E1-7A84-1D74-E2C4E713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A98F6-6725-03B3-7118-6FD4D859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87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8D60-39AE-B1A5-4041-558B2971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E968D-E248-EACF-DED2-69C7E9F3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1BCEC-3D6A-4971-9F03-B28C474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2855F-A5C4-F1EE-18E1-AA684C23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847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87F3-04E8-325D-85A4-400CD15A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3F0EF-7EEC-6DFB-1CE4-938F4E60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34E5A-8223-D2EC-19AA-E92E852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65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902-61AE-2A6E-605D-0E344F86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93B4-51B4-B72F-683A-D5CA77BC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3ADE8-83DD-A224-83E6-59FE79A1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854C-3115-4E8B-A8B6-E3C04BB7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81CF-F62A-DC13-E64E-F5D83993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DE9D-B2EA-0E6A-EE8B-7388D019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442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92EC-EC27-C0E9-0FD4-B7EE9435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9AA6B-5A91-6B0F-7E74-3E9B09DB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9990C-C4D8-227A-662C-FD3A8F97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DF8B-7C3B-59B3-842A-C35C1D3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2D26F-1E0F-B3D5-32E0-A795BA61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510-F9E2-E386-7714-396D50E1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98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20EA-BE45-6C41-5345-B049D949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70C1-272F-6393-7271-BE6CFD56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DE23-65F6-D029-C939-0E6477F7B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094A-CAD7-4247-B316-1A9B6BF3A7DE}" type="datetimeFigureOut">
              <a:rPr lang="en-DE" smtClean="0"/>
              <a:t>12.09.23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1FA4-8B9E-C71B-7E4B-846509467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E7A70-49DB-F509-0E73-2F4E42244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577C-8FA4-4243-828C-205B858A42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99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086683A-F83D-5116-55C5-11191CABFF93}"/>
              </a:ext>
            </a:extLst>
          </p:cNvPr>
          <p:cNvGrpSpPr/>
          <p:nvPr/>
        </p:nvGrpSpPr>
        <p:grpSpPr>
          <a:xfrm>
            <a:off x="1270048" y="964963"/>
            <a:ext cx="4725677" cy="1747771"/>
            <a:chOff x="2629291" y="1681655"/>
            <a:chExt cx="4725677" cy="17477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9F8BB3-72B8-2B6F-4ACD-4E185A997FC4}"/>
                </a:ext>
              </a:extLst>
            </p:cNvPr>
            <p:cNvGrpSpPr/>
            <p:nvPr/>
          </p:nvGrpSpPr>
          <p:grpSpPr>
            <a:xfrm>
              <a:off x="2629291" y="1681655"/>
              <a:ext cx="672662" cy="672662"/>
              <a:chOff x="2406869" y="1681655"/>
              <a:chExt cx="672662" cy="67266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CE9C4F-423B-31D6-A289-0A29972D12BD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615BBFB-8077-DDC4-A8D9-B8382CDE2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846C3F6-E077-C6E0-BC9D-D3A6089DD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CC393F-F2F5-FFF4-3E21-738BB8666C45}"/>
                </a:ext>
              </a:extLst>
            </p:cNvPr>
            <p:cNvGrpSpPr/>
            <p:nvPr/>
          </p:nvGrpSpPr>
          <p:grpSpPr>
            <a:xfrm>
              <a:off x="3980296" y="1681655"/>
              <a:ext cx="672662" cy="672662"/>
              <a:chOff x="2406869" y="1681655"/>
              <a:chExt cx="672662" cy="67266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67F298-1EFD-09DA-0E80-3D2CF4C0C260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32D36B6-5DEF-EEF9-1A2F-3B8DC7050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2068A3-DE86-2FE5-488A-45E9159F9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B487E9-7B7C-DBE8-7BD4-D7E4D2B242A8}"/>
                </a:ext>
              </a:extLst>
            </p:cNvPr>
            <p:cNvGrpSpPr/>
            <p:nvPr/>
          </p:nvGrpSpPr>
          <p:grpSpPr>
            <a:xfrm>
              <a:off x="5331301" y="1681655"/>
              <a:ext cx="672662" cy="672662"/>
              <a:chOff x="2406869" y="1681655"/>
              <a:chExt cx="672662" cy="67266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AFC0E1B-2C94-B9B9-59BD-10A694B294DF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1B03CF-DF16-4FE7-5D1F-07838085E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2D933C-F131-545E-FC50-91F95EB3A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9ACE60-A43B-0011-FAB8-7557E225BB92}"/>
                </a:ext>
              </a:extLst>
            </p:cNvPr>
            <p:cNvGrpSpPr/>
            <p:nvPr/>
          </p:nvGrpSpPr>
          <p:grpSpPr>
            <a:xfrm>
              <a:off x="6682306" y="1681655"/>
              <a:ext cx="672662" cy="672662"/>
              <a:chOff x="2406869" y="1681655"/>
              <a:chExt cx="672662" cy="67266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F574087-3960-4350-7D7F-345BB2C71DF6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3422EA7-08D2-2700-15DA-38D69CB68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7441D76-193F-E9D4-F673-760B8DB15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73BAD8-6280-352D-3BA6-EA8CBDD78C3F}"/>
                </a:ext>
              </a:extLst>
            </p:cNvPr>
            <p:cNvGrpSpPr/>
            <p:nvPr/>
          </p:nvGrpSpPr>
          <p:grpSpPr>
            <a:xfrm>
              <a:off x="3307634" y="2756338"/>
              <a:ext cx="672662" cy="672662"/>
              <a:chOff x="2406869" y="1681655"/>
              <a:chExt cx="672662" cy="67266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E9B521F-ED07-6A7F-67F3-09321F8C6191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3731192-7D0A-21DA-0DD1-AC3DE536E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CCB8DD-EC97-25E6-86D8-475E05C41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F75014-938E-A7CD-88E5-592E09756629}"/>
                </a:ext>
              </a:extLst>
            </p:cNvPr>
            <p:cNvGrpSpPr/>
            <p:nvPr/>
          </p:nvGrpSpPr>
          <p:grpSpPr>
            <a:xfrm>
              <a:off x="4652958" y="2756338"/>
              <a:ext cx="672662" cy="672662"/>
              <a:chOff x="2406869" y="1681655"/>
              <a:chExt cx="672662" cy="67266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6FEF698-D50F-B19B-BD2A-34ACD8E5A4CD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D44BD1-42A3-4589-787E-05CD3BE39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2AE82A4-8179-FA71-331D-9BF4F4ECF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4CFF10-57FE-4236-136F-2E485B5106D7}"/>
                </a:ext>
              </a:extLst>
            </p:cNvPr>
            <p:cNvGrpSpPr/>
            <p:nvPr/>
          </p:nvGrpSpPr>
          <p:grpSpPr>
            <a:xfrm>
              <a:off x="6009644" y="2756764"/>
              <a:ext cx="672662" cy="672662"/>
              <a:chOff x="2406869" y="1681655"/>
              <a:chExt cx="672662" cy="67266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12EEAAE-E5EB-3E45-4874-12DD9D734003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B0BC82-BF30-2F90-B59E-9ADAD89A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049135-268F-8DDD-C301-A22FB9FBC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1FAA49-886E-8165-7454-49BA5E9E0328}"/>
                </a:ext>
              </a:extLst>
            </p:cNvPr>
            <p:cNvCxnSpPr>
              <a:cxnSpLocks/>
              <a:stCxn id="4" idx="5"/>
              <a:endCxn id="24" idx="1"/>
            </p:cNvCxnSpPr>
            <p:nvPr/>
          </p:nvCxnSpPr>
          <p:spPr>
            <a:xfrm>
              <a:off x="3203444" y="2255808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C76135-3640-A658-4B3B-039B31160D5C}"/>
                </a:ext>
              </a:extLst>
            </p:cNvPr>
            <p:cNvCxnSpPr>
              <a:cxnSpLocks/>
              <a:stCxn id="12" idx="3"/>
              <a:endCxn id="24" idx="7"/>
            </p:cNvCxnSpPr>
            <p:nvPr/>
          </p:nvCxnSpPr>
          <p:spPr>
            <a:xfrm flipH="1">
              <a:off x="3881787" y="2255808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D683F2-C011-2102-61FF-525FB1AF7CCA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3301953" y="2017986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CBE04EB-F834-5F5B-5359-76D8B461BC3B}"/>
                </a:ext>
              </a:extLst>
            </p:cNvPr>
            <p:cNvCxnSpPr>
              <a:cxnSpLocks/>
            </p:cNvCxnSpPr>
            <p:nvPr/>
          </p:nvCxnSpPr>
          <p:spPr>
            <a:xfrm>
              <a:off x="3974615" y="3092669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5D566FA-49FA-BD7D-2839-40311D5B4976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5325620" y="3092669"/>
              <a:ext cx="684024" cy="426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EF67159-D2DE-DAD6-473B-8DC148A64D25}"/>
                </a:ext>
              </a:extLst>
            </p:cNvPr>
            <p:cNvCxnSpPr>
              <a:cxnSpLocks/>
            </p:cNvCxnSpPr>
            <p:nvPr/>
          </p:nvCxnSpPr>
          <p:spPr>
            <a:xfrm>
              <a:off x="4652958" y="2013583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603A37E-60A1-2BFC-E849-69465C823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03963" y="2013583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5CD5E19-9D57-16F7-1E56-C47431CA002C}"/>
                </a:ext>
              </a:extLst>
            </p:cNvPr>
            <p:cNvCxnSpPr>
              <a:cxnSpLocks/>
            </p:cNvCxnSpPr>
            <p:nvPr/>
          </p:nvCxnSpPr>
          <p:spPr>
            <a:xfrm>
              <a:off x="4559441" y="2260452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74745C-7DA8-5434-1B73-F6BAC329B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784" y="2260452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F137ECE-25A4-9D7C-5047-4E6BF14DAECF}"/>
                </a:ext>
              </a:extLst>
            </p:cNvPr>
            <p:cNvCxnSpPr>
              <a:cxnSpLocks/>
            </p:cNvCxnSpPr>
            <p:nvPr/>
          </p:nvCxnSpPr>
          <p:spPr>
            <a:xfrm>
              <a:off x="5921728" y="2260452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9F7637A-30FC-A63F-50C9-6BAFFAE54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071" y="2260452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64B843-43D2-692E-73A6-D3CACB0C76F4}"/>
              </a:ext>
            </a:extLst>
          </p:cNvPr>
          <p:cNvGrpSpPr>
            <a:grpSpLocks noChangeAspect="1"/>
          </p:cNvGrpSpPr>
          <p:nvPr/>
        </p:nvGrpSpPr>
        <p:grpSpPr>
          <a:xfrm>
            <a:off x="5117119" y="4361935"/>
            <a:ext cx="3686298" cy="1363361"/>
            <a:chOff x="2629291" y="1681655"/>
            <a:chExt cx="4725677" cy="17477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1D75CD4-2C18-6851-33F0-F688631FDEBC}"/>
                </a:ext>
              </a:extLst>
            </p:cNvPr>
            <p:cNvGrpSpPr/>
            <p:nvPr/>
          </p:nvGrpSpPr>
          <p:grpSpPr>
            <a:xfrm>
              <a:off x="2629291" y="1681655"/>
              <a:ext cx="672662" cy="672662"/>
              <a:chOff x="2406869" y="1681655"/>
              <a:chExt cx="672662" cy="67266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C07DC05-F606-877D-DDF4-E7A31A7D9B13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7955DCC-AC9E-C439-75B2-30F72E779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E06A5F9-2BDD-FF30-CBA4-F78AC193C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86667D1-98C8-2918-6E47-5084D380E993}"/>
                </a:ext>
              </a:extLst>
            </p:cNvPr>
            <p:cNvGrpSpPr/>
            <p:nvPr/>
          </p:nvGrpSpPr>
          <p:grpSpPr>
            <a:xfrm>
              <a:off x="3980296" y="1681655"/>
              <a:ext cx="672662" cy="672662"/>
              <a:chOff x="2406869" y="1681655"/>
              <a:chExt cx="672662" cy="672662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6CB042C-08DB-64CE-7891-207E24022D65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6459574-E75B-60C9-C708-439CFB269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9A5845B-3C12-CA15-CBF9-744BFD01A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7C811EA-791B-2BAA-2355-A91A90DE6B2D}"/>
                </a:ext>
              </a:extLst>
            </p:cNvPr>
            <p:cNvGrpSpPr/>
            <p:nvPr/>
          </p:nvGrpSpPr>
          <p:grpSpPr>
            <a:xfrm>
              <a:off x="5331301" y="1681655"/>
              <a:ext cx="672662" cy="672662"/>
              <a:chOff x="2406869" y="1681655"/>
              <a:chExt cx="672662" cy="67266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2C95C8C-3D82-87C7-0C6D-8FA93CEE868B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08D46B0-2FFF-4692-63A7-EBBBB322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A5BA1A6-C5A4-51A5-2120-FB2D84B19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4A7E0AC-BDD5-D562-8063-A04A3F5C21AE}"/>
                </a:ext>
              </a:extLst>
            </p:cNvPr>
            <p:cNvGrpSpPr/>
            <p:nvPr/>
          </p:nvGrpSpPr>
          <p:grpSpPr>
            <a:xfrm>
              <a:off x="6682306" y="1681655"/>
              <a:ext cx="672662" cy="672662"/>
              <a:chOff x="2406869" y="1681655"/>
              <a:chExt cx="672662" cy="672662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FB00BA5-94C8-DDB6-9933-CD68CB967787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498EF9-2567-8E95-CC1C-805D717B9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7AC1CF5-2830-92D4-D5C7-251BCBF5F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53B3C1-A80B-5691-4817-CD01D3B80E28}"/>
                </a:ext>
              </a:extLst>
            </p:cNvPr>
            <p:cNvGrpSpPr/>
            <p:nvPr/>
          </p:nvGrpSpPr>
          <p:grpSpPr>
            <a:xfrm>
              <a:off x="3307634" y="2756338"/>
              <a:ext cx="672662" cy="672662"/>
              <a:chOff x="2406869" y="1681655"/>
              <a:chExt cx="672662" cy="67266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55B7951-DE41-48D3-FC4D-C3E5492E8A4B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B9CF8FB-3546-8D39-DA53-03189487E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723AFD-7577-5826-9543-DD6A3A98E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867D4B5-6DCE-E6AB-824E-9EA91606374D}"/>
                </a:ext>
              </a:extLst>
            </p:cNvPr>
            <p:cNvGrpSpPr/>
            <p:nvPr/>
          </p:nvGrpSpPr>
          <p:grpSpPr>
            <a:xfrm>
              <a:off x="4652958" y="2756338"/>
              <a:ext cx="672662" cy="672662"/>
              <a:chOff x="2406869" y="1681655"/>
              <a:chExt cx="672662" cy="67266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D495C0E2-060B-70D4-44C2-A1C7D067BB81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DE2FCA5-B7FE-3EC7-F5C8-59D46E72F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33A330C-844D-9646-BFB7-233E785A2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F2D003C-72F2-C0BD-6FC0-5739DBFA2D35}"/>
                </a:ext>
              </a:extLst>
            </p:cNvPr>
            <p:cNvGrpSpPr/>
            <p:nvPr/>
          </p:nvGrpSpPr>
          <p:grpSpPr>
            <a:xfrm>
              <a:off x="6009644" y="2756764"/>
              <a:ext cx="672662" cy="672662"/>
              <a:chOff x="2406869" y="1681655"/>
              <a:chExt cx="672662" cy="67266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BFDDE51-3061-2CE0-CD36-2F929C908197}"/>
                  </a:ext>
                </a:extLst>
              </p:cNvPr>
              <p:cNvSpPr/>
              <p:nvPr/>
            </p:nvSpPr>
            <p:spPr>
              <a:xfrm>
                <a:off x="2406869" y="1681655"/>
                <a:ext cx="672662" cy="67266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D99DB6A-35B7-2C6D-443F-7B856F713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2178908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26A6AE7-6774-B4B6-26B6-C673F52D6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3368" y="1849396"/>
                <a:ext cx="50392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A10B3E8-9A00-A005-AB27-75704009098D}"/>
                </a:ext>
              </a:extLst>
            </p:cNvPr>
            <p:cNvCxnSpPr>
              <a:cxnSpLocks/>
              <a:stCxn id="92" idx="5"/>
              <a:endCxn id="80" idx="1"/>
            </p:cNvCxnSpPr>
            <p:nvPr/>
          </p:nvCxnSpPr>
          <p:spPr>
            <a:xfrm>
              <a:off x="3203444" y="2255808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7442DCC-38A7-5FED-7AD0-DDCD55C6F6A6}"/>
                </a:ext>
              </a:extLst>
            </p:cNvPr>
            <p:cNvCxnSpPr>
              <a:cxnSpLocks/>
              <a:stCxn id="89" idx="3"/>
              <a:endCxn id="80" idx="7"/>
            </p:cNvCxnSpPr>
            <p:nvPr/>
          </p:nvCxnSpPr>
          <p:spPr>
            <a:xfrm flipH="1">
              <a:off x="3881787" y="2255808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366D08C-AA99-A336-CFE9-41C706100279}"/>
                </a:ext>
              </a:extLst>
            </p:cNvPr>
            <p:cNvCxnSpPr>
              <a:cxnSpLocks/>
              <a:stCxn id="92" idx="6"/>
              <a:endCxn id="89" idx="2"/>
            </p:cNvCxnSpPr>
            <p:nvPr/>
          </p:nvCxnSpPr>
          <p:spPr>
            <a:xfrm>
              <a:off x="3301953" y="2017986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7C08F95-9877-D47E-6B73-61F75E8D7287}"/>
                </a:ext>
              </a:extLst>
            </p:cNvPr>
            <p:cNvCxnSpPr>
              <a:cxnSpLocks/>
            </p:cNvCxnSpPr>
            <p:nvPr/>
          </p:nvCxnSpPr>
          <p:spPr>
            <a:xfrm>
              <a:off x="3974615" y="3092669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8030A43-0A9E-C5ED-0805-E86964CFF125}"/>
                </a:ext>
              </a:extLst>
            </p:cNvPr>
            <p:cNvCxnSpPr>
              <a:cxnSpLocks/>
              <a:stCxn id="77" idx="6"/>
              <a:endCxn id="74" idx="2"/>
            </p:cNvCxnSpPr>
            <p:nvPr/>
          </p:nvCxnSpPr>
          <p:spPr>
            <a:xfrm>
              <a:off x="5325620" y="3092669"/>
              <a:ext cx="684024" cy="426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F71839E-7557-8D3B-5B7E-E8AF3E4BFDF3}"/>
                </a:ext>
              </a:extLst>
            </p:cNvPr>
            <p:cNvCxnSpPr>
              <a:cxnSpLocks/>
            </p:cNvCxnSpPr>
            <p:nvPr/>
          </p:nvCxnSpPr>
          <p:spPr>
            <a:xfrm>
              <a:off x="4652958" y="2013583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914619D-79E6-5792-6FE6-341A8A61C042}"/>
                </a:ext>
              </a:extLst>
            </p:cNvPr>
            <p:cNvCxnSpPr>
              <a:cxnSpLocks/>
            </p:cNvCxnSpPr>
            <p:nvPr/>
          </p:nvCxnSpPr>
          <p:spPr>
            <a:xfrm>
              <a:off x="6003963" y="2013583"/>
              <a:ext cx="67834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C76C389-FEE9-7AFF-5ABD-8045FD11B18B}"/>
                </a:ext>
              </a:extLst>
            </p:cNvPr>
            <p:cNvCxnSpPr>
              <a:cxnSpLocks/>
            </p:cNvCxnSpPr>
            <p:nvPr/>
          </p:nvCxnSpPr>
          <p:spPr>
            <a:xfrm>
              <a:off x="4559441" y="2260452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F8448FE-AAC5-A0DB-3617-539521AE5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7784" y="2260452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4FCB84C-A4AC-F9D4-746C-F6067C7407D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728" y="2260452"/>
              <a:ext cx="202699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99E952E-EDF7-37C4-CB23-FC84193A2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0071" y="2260452"/>
              <a:ext cx="197018" cy="59903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4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0B1943-7B63-D3AA-212A-ABB2B849E847}"/>
              </a:ext>
            </a:extLst>
          </p:cNvPr>
          <p:cNvSpPr/>
          <p:nvPr/>
        </p:nvSpPr>
        <p:spPr>
          <a:xfrm>
            <a:off x="3135918" y="1409806"/>
            <a:ext cx="672662" cy="672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F5413-D2FF-049A-6EAD-EF241923F820}"/>
              </a:ext>
            </a:extLst>
          </p:cNvPr>
          <p:cNvSpPr/>
          <p:nvPr/>
        </p:nvSpPr>
        <p:spPr>
          <a:xfrm>
            <a:off x="5759669" y="1409806"/>
            <a:ext cx="672662" cy="672662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691CBC-F896-6109-306B-572400E229A6}"/>
              </a:ext>
            </a:extLst>
          </p:cNvPr>
          <p:cNvSpPr/>
          <p:nvPr/>
        </p:nvSpPr>
        <p:spPr>
          <a:xfrm>
            <a:off x="3135918" y="3180941"/>
            <a:ext cx="672662" cy="672662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486E88-32A6-C42D-581D-3F95182D6DA2}"/>
              </a:ext>
            </a:extLst>
          </p:cNvPr>
          <p:cNvSpPr/>
          <p:nvPr/>
        </p:nvSpPr>
        <p:spPr>
          <a:xfrm>
            <a:off x="5759669" y="3180941"/>
            <a:ext cx="672662" cy="672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181428-5949-0768-E470-71CC8FD2EA68}"/>
              </a:ext>
            </a:extLst>
          </p:cNvPr>
          <p:cNvSpPr/>
          <p:nvPr/>
        </p:nvSpPr>
        <p:spPr>
          <a:xfrm>
            <a:off x="3247659" y="2369756"/>
            <a:ext cx="427231" cy="4272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21C57-710B-34A8-1412-6632F0595497}"/>
              </a:ext>
            </a:extLst>
          </p:cNvPr>
          <p:cNvSpPr txBox="1"/>
          <p:nvPr/>
        </p:nvSpPr>
        <p:spPr>
          <a:xfrm>
            <a:off x="5928326" y="33326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048B0-9699-A728-55BD-8E0A0DA5BC19}"/>
              </a:ext>
            </a:extLst>
          </p:cNvPr>
          <p:cNvSpPr txBox="1"/>
          <p:nvPr/>
        </p:nvSpPr>
        <p:spPr>
          <a:xfrm>
            <a:off x="5913583" y="156147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CD384-C119-1B79-72EB-D20E36CFDEAF}"/>
              </a:ext>
            </a:extLst>
          </p:cNvPr>
          <p:cNvSpPr txBox="1"/>
          <p:nvPr/>
        </p:nvSpPr>
        <p:spPr>
          <a:xfrm>
            <a:off x="3304575" y="156147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3D0B4-9645-1907-55FA-43718DF92F88}"/>
              </a:ext>
            </a:extLst>
          </p:cNvPr>
          <p:cNvSpPr txBox="1"/>
          <p:nvPr/>
        </p:nvSpPr>
        <p:spPr>
          <a:xfrm>
            <a:off x="3304575" y="333260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</a:t>
            </a:r>
            <a:r>
              <a:rPr lang="en-DE" baseline="300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6D5ECA-638D-31EF-BE4A-8D0045BB37B9}"/>
              </a:ext>
            </a:extLst>
          </p:cNvPr>
          <p:cNvSpPr/>
          <p:nvPr/>
        </p:nvSpPr>
        <p:spPr>
          <a:xfrm>
            <a:off x="5801688" y="2412210"/>
            <a:ext cx="427231" cy="4272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4BC1B9-4805-0B76-FD84-BFA3F2972216}"/>
              </a:ext>
            </a:extLst>
          </p:cNvPr>
          <p:cNvSpPr/>
          <p:nvPr/>
        </p:nvSpPr>
        <p:spPr>
          <a:xfrm>
            <a:off x="4607151" y="3361038"/>
            <a:ext cx="427231" cy="4272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070AFF-EB9B-7AB8-44A9-88EB6A4E49F6}"/>
              </a:ext>
            </a:extLst>
          </p:cNvPr>
          <p:cNvSpPr/>
          <p:nvPr/>
        </p:nvSpPr>
        <p:spPr>
          <a:xfrm>
            <a:off x="4602538" y="1480448"/>
            <a:ext cx="427231" cy="42723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A36BAF-9544-150F-5A30-C6D6364EC218}"/>
              </a:ext>
            </a:extLst>
          </p:cNvPr>
          <p:cNvSpPr/>
          <p:nvPr/>
        </p:nvSpPr>
        <p:spPr>
          <a:xfrm>
            <a:off x="4439747" y="2275960"/>
            <a:ext cx="672662" cy="672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5D43C-0CD2-0D90-CF2A-EB54873BF98A}"/>
              </a:ext>
            </a:extLst>
          </p:cNvPr>
          <p:cNvSpPr txBox="1"/>
          <p:nvPr/>
        </p:nvSpPr>
        <p:spPr>
          <a:xfrm>
            <a:off x="4571333" y="242762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</a:t>
            </a:r>
            <a:r>
              <a:rPr lang="en-DE" baseline="30000" dirty="0"/>
              <a:t>6+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71407-4B61-48A9-97A3-4F2144E92EA2}"/>
              </a:ext>
            </a:extLst>
          </p:cNvPr>
          <p:cNvSpPr txBox="1"/>
          <p:nvPr/>
        </p:nvSpPr>
        <p:spPr>
          <a:xfrm>
            <a:off x="4633899" y="33899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</a:t>
            </a:r>
            <a:r>
              <a:rPr lang="en-DE" baseline="30000" dirty="0"/>
              <a:t>2-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49DC0-1F70-A25E-7CA1-1C57579840D7}"/>
              </a:ext>
            </a:extLst>
          </p:cNvPr>
          <p:cNvSpPr txBox="1"/>
          <p:nvPr/>
        </p:nvSpPr>
        <p:spPr>
          <a:xfrm>
            <a:off x="5801688" y="24539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</a:t>
            </a:r>
            <a:r>
              <a:rPr lang="en-DE" baseline="30000" dirty="0"/>
              <a:t>2-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1AD3B-45AE-5486-91CE-969BCA801B1F}"/>
              </a:ext>
            </a:extLst>
          </p:cNvPr>
          <p:cNvSpPr txBox="1"/>
          <p:nvPr/>
        </p:nvSpPr>
        <p:spPr>
          <a:xfrm>
            <a:off x="4607151" y="152316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</a:t>
            </a:r>
            <a:r>
              <a:rPr lang="en-DE" baseline="30000" dirty="0"/>
              <a:t>2-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D468F-440F-56E8-8159-45B96902B103}"/>
              </a:ext>
            </a:extLst>
          </p:cNvPr>
          <p:cNvSpPr txBox="1"/>
          <p:nvPr/>
        </p:nvSpPr>
        <p:spPr>
          <a:xfrm>
            <a:off x="3291610" y="23987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</a:t>
            </a:r>
            <a:r>
              <a:rPr lang="en-DE" baseline="30000" dirty="0"/>
              <a:t>2-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FB001-47B8-5E48-A7FF-7DA8AEDD1664}"/>
              </a:ext>
            </a:extLst>
          </p:cNvPr>
          <p:cNvSpPr txBox="1"/>
          <p:nvPr/>
        </p:nvSpPr>
        <p:spPr>
          <a:xfrm>
            <a:off x="2985075" y="1122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2B78F-19A8-81EC-E78B-1D09CAC6E7B9}"/>
              </a:ext>
            </a:extLst>
          </p:cNvPr>
          <p:cNvSpPr txBox="1"/>
          <p:nvPr/>
        </p:nvSpPr>
        <p:spPr>
          <a:xfrm>
            <a:off x="2918561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519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Binninger, Tobias</dc:creator>
  <cp:lastModifiedBy>Binninger, Tobias</cp:lastModifiedBy>
  <cp:revision>7</cp:revision>
  <dcterms:created xsi:type="dcterms:W3CDTF">2023-05-04T08:35:13Z</dcterms:created>
  <dcterms:modified xsi:type="dcterms:W3CDTF">2023-09-12T16:02:40Z</dcterms:modified>
</cp:coreProperties>
</file>