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=""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383" y="2554817"/>
            <a:ext cx="8382742" cy="2421464"/>
          </a:xfrm>
        </p:spPr>
        <p:txBody>
          <a:bodyPr>
            <a:normAutofit/>
          </a:bodyPr>
          <a:lstStyle/>
          <a:p>
            <a:r>
              <a:rPr lang="en-US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cloud computing</a:t>
            </a:r>
            <a:endParaRPr 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botson Shibu .l</a:t>
            </a:r>
          </a:p>
          <a:p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205214209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2011"/>
            <a:ext cx="10131425" cy="1367328"/>
          </a:xfrm>
        </p:spPr>
        <p:txBody>
          <a:bodyPr>
            <a:noAutofit/>
          </a:bodyPr>
          <a:lstStyle/>
          <a:p>
            <a:r>
              <a:rPr lang="en-US" sz="4400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en-US" sz="44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endParaRPr lang="en-IN" sz="4400" b="1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213" y="1452785"/>
            <a:ext cx="11160808" cy="4948015"/>
          </a:xfrm>
        </p:spPr>
        <p:txBody>
          <a:bodyPr>
            <a:noAutofit/>
          </a:bodyPr>
          <a:lstStyle/>
          <a:p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work with cloud computing we should have an internet connection</a:t>
            </a:r>
          </a:p>
          <a:p>
            <a:pPr marL="0" indent="0">
              <a:buNone/>
            </a:pPr>
            <a:endParaRPr lang="en-US" sz="27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is needed to send and retrieve files  and to use virtual machines</a:t>
            </a:r>
          </a:p>
          <a:p>
            <a:pPr marL="0" indent="0">
              <a:buNone/>
            </a:pPr>
            <a:endParaRPr lang="en-US" sz="27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loose an connection because of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outage </a:t>
            </a:r>
          </a:p>
          <a:p>
            <a:endParaRPr lang="en-US" sz="27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experience an downtime (not-working)</a:t>
            </a:r>
          </a:p>
        </p:txBody>
      </p:sp>
    </p:spTree>
    <p:extLst>
      <p:ext uri="{BB962C8B-B14F-4D97-AF65-F5344CB8AC3E}">
        <p14:creationId xmlns:p14="http://schemas.microsoft.com/office/powerpoint/2010/main" val="32937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279"/>
            <a:ext cx="10131425" cy="1230594"/>
          </a:xfrm>
        </p:spPr>
        <p:txBody>
          <a:bodyPr>
            <a:normAutofit/>
          </a:bodyPr>
          <a:lstStyle/>
          <a:p>
            <a:r>
              <a:rPr lang="en-IN" sz="44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and Privacy</a:t>
            </a:r>
            <a:endParaRPr lang="en-IN" sz="4400" b="1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6987"/>
            <a:ext cx="10799748" cy="4751462"/>
          </a:xfrm>
        </p:spPr>
        <p:txBody>
          <a:bodyPr>
            <a:normAutofit/>
          </a:bodyPr>
          <a:lstStyle/>
          <a:p>
            <a:r>
              <a:rPr lang="en-IN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lthough all providers impelements best security standards and industry certifications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toring data and files on a external service providers always open up risks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Especially when it come to managing sensitive data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Though recent breaches of credit card and user login credentials are still fresh in minds of public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sz="27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47828"/>
            <a:ext cx="10131425" cy="1213503"/>
          </a:xfrm>
        </p:spPr>
        <p:txBody>
          <a:bodyPr>
            <a:normAutofit/>
          </a:bodyPr>
          <a:lstStyle/>
          <a:p>
            <a:r>
              <a:rPr lang="en-IN" sz="40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IN" sz="40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attack</a:t>
            </a:r>
            <a:endParaRPr lang="en-IN" sz="4000" b="1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5893"/>
            <a:ext cx="11346678" cy="4631819"/>
          </a:xfrm>
        </p:spPr>
        <p:txBody>
          <a:bodyPr>
            <a:noAutofit/>
          </a:bodyPr>
          <a:lstStyle/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 cloud computing every component is online which exposes potential </a:t>
            </a:r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threats</a:t>
            </a:r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Even the best team suffer several attacks and security breaches time to time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Since cloud computing is built as an public service its easy to use for first time users 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 one in the cloud vendor checks for you administration skills before granting you an account</a:t>
            </a:r>
          </a:p>
          <a:p>
            <a:endParaRPr lang="en-IN" sz="27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0557"/>
            <a:ext cx="10131425" cy="965675"/>
          </a:xfrm>
        </p:spPr>
        <p:txBody>
          <a:bodyPr>
            <a:normAutofit/>
          </a:bodyPr>
          <a:lstStyle/>
          <a:p>
            <a:r>
              <a:rPr lang="en-IN" sz="44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control and flexibility</a:t>
            </a:r>
            <a:endParaRPr lang="en-IN" sz="4400" b="1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0793"/>
            <a:ext cx="11184307" cy="4708732"/>
          </a:xfrm>
        </p:spPr>
        <p:txBody>
          <a:bodyPr>
            <a:noAutofit/>
          </a:bodyPr>
          <a:lstStyle/>
          <a:p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 infrastructure transfers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minimal control over to the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</a:t>
            </a:r>
          </a:p>
          <a:p>
            <a:endParaRPr lang="en-US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To varying degrees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users may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have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less control over the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services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within a cloud-hosted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infrastructure</a:t>
            </a:r>
          </a:p>
          <a:p>
            <a:endParaRPr lang="en-US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nd-user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license agreement (EULA)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impose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limits on what customers can do with their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deployments </a:t>
            </a:r>
          </a:p>
          <a:p>
            <a:endParaRPr lang="en-US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may </a:t>
            </a:r>
            <a:r>
              <a:rPr lang="en-US" sz="2700">
                <a:solidFill>
                  <a:schemeClr val="accent1">
                    <a:lumMod val="40000"/>
                    <a:lumOff val="60000"/>
                  </a:schemeClr>
                </a:solidFill>
              </a:rPr>
              <a:t>not have the same level of control over their backend </a:t>
            </a:r>
            <a:r>
              <a:rPr lang="en-US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infrastructure</a:t>
            </a:r>
            <a:endParaRPr lang="en-IN" sz="27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9283"/>
            <a:ext cx="10131425" cy="828942"/>
          </a:xfrm>
        </p:spPr>
        <p:txBody>
          <a:bodyPr>
            <a:normAutofit/>
          </a:bodyPr>
          <a:lstStyle/>
          <a:p>
            <a:r>
              <a:rPr lang="en-IN" sz="44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 LOCK-IN</a:t>
            </a:r>
            <a:endParaRPr lang="en-IN" sz="4400" b="1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05" y="2119357"/>
            <a:ext cx="11075349" cy="3922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Easy switching between cloud is a service that has not been completely evolved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Organisation may find difficult to migrate from one vendor to another(AWS = Google cloud = Azure)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Differences is vendor platforms may create difficulties which leads to additional costs and complexities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7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Gaps or complexities made during migration could expose your data to additional vulnerabilities and privacy risks</a:t>
            </a:r>
          </a:p>
          <a:p>
            <a:endParaRPr lang="en-IN" sz="270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sz="27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286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Disadvantages of cloud computing</vt:lpstr>
      <vt:lpstr>NETWORK DEPENDENCY</vt:lpstr>
      <vt:lpstr>security and Privacy</vt:lpstr>
      <vt:lpstr>EASY to attack</vt:lpstr>
      <vt:lpstr>Limited control and flexibility</vt:lpstr>
      <vt:lpstr>VeNDOR LOCK-IN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2021-04-28T06:55:42Z</dcterms:created>
  <dcterms:modified xsi:type="dcterms:W3CDTF">2021-05-05T04:30:21Z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