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03B62E6-62D6-4A4C-8972-3374B852E7C7}">
      <dgm:prSet/>
      <dgm:spPr/>
      <dgm:t>
        <a:bodyPr/>
        <a:lstStyle/>
        <a:p>
          <a:r>
            <a:rPr lang="en-IN" smtClean="0"/>
            <a:t>Requirement analysis</a:t>
          </a:r>
        </a:p>
      </dgm:t>
    </dgm:pt>
    <dgm:pt modelId="{A8F2BF75-ADC2-40A4-BB0B-3C8AB8F7E7EA}" type="parTrans" cxnId="{7FDFE964-FD34-42FB-B078-C25F0B8C90CB}">
      <dgm:prSet/>
      <dgm:spPr/>
      <dgm:t>
        <a:bodyPr/>
        <a:lstStyle/>
        <a:p>
          <a:endParaRPr lang="en-IN"/>
        </a:p>
      </dgm:t>
    </dgm:pt>
    <dgm:pt modelId="{AF13DB5D-9322-427E-A0B6-0BA16CD71E27}" type="sibTrans" cxnId="{7FDFE964-FD34-42FB-B078-C25F0B8C90CB}">
      <dgm:prSet/>
      <dgm:spPr/>
      <dgm:t>
        <a:bodyPr/>
        <a:lstStyle/>
        <a:p>
          <a:endParaRPr lang="en-IN"/>
        </a:p>
      </dgm:t>
    </dgm:pt>
    <dgm:pt modelId="{EE750B3D-27F5-4695-9152-95380F09A5D2}">
      <dgm:prSet/>
      <dgm:spPr/>
      <dgm:t>
        <a:bodyPr/>
        <a:lstStyle/>
        <a:p>
          <a:r>
            <a:rPr lang="en-IN" smtClean="0"/>
            <a:t>Change agent </a:t>
          </a:r>
        </a:p>
      </dgm:t>
    </dgm:pt>
    <dgm:pt modelId="{FC9A5E32-127D-4ABC-9BAA-95A10BA73930}" type="parTrans" cxnId="{F7652093-DFC4-4471-9217-97E2C6A93191}">
      <dgm:prSet/>
      <dgm:spPr/>
      <dgm:t>
        <a:bodyPr/>
        <a:lstStyle/>
        <a:p>
          <a:endParaRPr lang="en-IN"/>
        </a:p>
      </dgm:t>
    </dgm:pt>
    <dgm:pt modelId="{DCFD9DE6-BC81-4905-BA67-3DE051AA03AD}" type="sibTrans" cxnId="{F7652093-DFC4-4471-9217-97E2C6A93191}">
      <dgm:prSet/>
      <dgm:spPr/>
      <dgm:t>
        <a:bodyPr/>
        <a:lstStyle/>
        <a:p>
          <a:endParaRPr lang="en-IN"/>
        </a:p>
      </dgm:t>
    </dgm:pt>
    <dgm:pt modelId="{A8F403DD-27E8-47A1-B8C2-20B2495B7781}">
      <dgm:prSet/>
      <dgm:spPr/>
      <dgm:t>
        <a:bodyPr/>
        <a:lstStyle/>
        <a:p>
          <a:r>
            <a:rPr lang="en-IN" smtClean="0"/>
            <a:t>Investigator and Monitor</a:t>
          </a:r>
        </a:p>
      </dgm:t>
    </dgm:pt>
    <dgm:pt modelId="{73E21854-F2AD-4BDB-94DE-FFBEAF64B348}" type="parTrans" cxnId="{2FC7AE86-A7FD-4EF7-9E50-DD7BF2BA5A43}">
      <dgm:prSet/>
      <dgm:spPr/>
      <dgm:t>
        <a:bodyPr/>
        <a:lstStyle/>
        <a:p>
          <a:endParaRPr lang="en-IN"/>
        </a:p>
      </dgm:t>
    </dgm:pt>
    <dgm:pt modelId="{8EEF5C5B-D0D3-4581-BF8F-6B8CB87ECEBA}" type="sibTrans" cxnId="{2FC7AE86-A7FD-4EF7-9E50-DD7BF2BA5A43}">
      <dgm:prSet/>
      <dgm:spPr/>
      <dgm:t>
        <a:bodyPr/>
        <a:lstStyle/>
        <a:p>
          <a:endParaRPr lang="en-IN"/>
        </a:p>
      </dgm:t>
    </dgm:pt>
    <dgm:pt modelId="{382FE021-FD9D-4AF5-8D35-52CA5CC6FB67}">
      <dgm:prSet/>
      <dgm:spPr/>
      <dgm:t>
        <a:bodyPr/>
        <a:lstStyle/>
        <a:p>
          <a:r>
            <a:rPr lang="en-IN" smtClean="0"/>
            <a:t>Solving Problems</a:t>
          </a:r>
        </a:p>
      </dgm:t>
    </dgm:pt>
    <dgm:pt modelId="{856195ED-1050-4E71-9D4E-E001664CE7FE}" type="parTrans" cxnId="{EFE76578-7421-4BB8-8F64-3BD1551B4099}">
      <dgm:prSet/>
      <dgm:spPr/>
      <dgm:t>
        <a:bodyPr/>
        <a:lstStyle/>
        <a:p>
          <a:endParaRPr lang="en-IN"/>
        </a:p>
      </dgm:t>
    </dgm:pt>
    <dgm:pt modelId="{B5EE3002-2971-4FAB-B836-EEB243112552}" type="sibTrans" cxnId="{EFE76578-7421-4BB8-8F64-3BD1551B4099}">
      <dgm:prSet/>
      <dgm:spPr/>
      <dgm:t>
        <a:bodyPr/>
        <a:lstStyle/>
        <a:p>
          <a:endParaRPr lang="en-IN"/>
        </a:p>
      </dgm:t>
    </dgm:pt>
    <dgm:pt modelId="{A2F759DE-90DE-4EEE-AA82-4D98703F1474}">
      <dgm:prSet/>
      <dgm:spPr/>
      <dgm:t>
        <a:bodyPr/>
        <a:lstStyle/>
        <a:p>
          <a:r>
            <a:rPr lang="en-IN" smtClean="0"/>
            <a:t>Motivator</a:t>
          </a:r>
        </a:p>
      </dgm:t>
    </dgm:pt>
    <dgm:pt modelId="{14FE3787-115F-4C34-BAB7-A2C7736A7CC2}" type="parTrans" cxnId="{8BE3527E-BD89-468F-9268-72BEB36D5F51}">
      <dgm:prSet/>
      <dgm:spPr/>
      <dgm:t>
        <a:bodyPr/>
        <a:lstStyle/>
        <a:p>
          <a:endParaRPr lang="en-IN"/>
        </a:p>
      </dgm:t>
    </dgm:pt>
    <dgm:pt modelId="{50B8DC23-7365-4761-A0EB-710C915AEDC1}" type="sibTrans" cxnId="{8BE3527E-BD89-468F-9268-72BEB36D5F51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90561C55-3C6E-4D53-85E1-2C50BCDDA392}" type="pres">
      <dgm:prSet presAssocID="{7E5AA53B-3EEE-4DE4-BB81-9044890C2946}" presName="Name1" presStyleCnt="0"/>
      <dgm:spPr/>
      <dgm:t>
        <a:bodyPr/>
        <a:lstStyle/>
        <a:p>
          <a:endParaRPr lang="en-IN"/>
        </a:p>
      </dgm:t>
    </dgm:pt>
    <dgm:pt modelId="{B6CD42EC-5AD4-4004-AE5B-47EDA668DAA8}" type="pres">
      <dgm:prSet presAssocID="{7E5AA53B-3EEE-4DE4-BB81-9044890C2946}" presName="cycle" presStyleCnt="0"/>
      <dgm:spPr/>
      <dgm:t>
        <a:bodyPr/>
        <a:lstStyle/>
        <a:p>
          <a:endParaRPr lang="en-IN"/>
        </a:p>
      </dgm:t>
    </dgm:pt>
    <dgm:pt modelId="{963B8EE3-40CC-4A0A-B420-D0BF920973CE}" type="pres">
      <dgm:prSet presAssocID="{7E5AA53B-3EEE-4DE4-BB81-9044890C2946}" presName="srcNode" presStyleLbl="node1" presStyleIdx="0" presStyleCnt="5"/>
      <dgm:spPr/>
      <dgm:t>
        <a:bodyPr/>
        <a:lstStyle/>
        <a:p>
          <a:endParaRPr lang="en-IN"/>
        </a:p>
      </dgm:t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IN"/>
        </a:p>
      </dgm:t>
    </dgm:pt>
    <dgm:pt modelId="{3CAD8DA1-8D53-445C-ACE8-D8449E4F0F55}" type="pres">
      <dgm:prSet presAssocID="{7E5AA53B-3EEE-4DE4-BB81-9044890C2946}" presName="extraNode" presStyleLbl="node1" presStyleIdx="0" presStyleCnt="5"/>
      <dgm:spPr/>
      <dgm:t>
        <a:bodyPr/>
        <a:lstStyle/>
        <a:p>
          <a:endParaRPr lang="en-IN"/>
        </a:p>
      </dgm:t>
    </dgm:pt>
    <dgm:pt modelId="{429CABD1-4116-474B-81BF-735E2CA9DD00}" type="pres">
      <dgm:prSet presAssocID="{7E5AA53B-3EEE-4DE4-BB81-9044890C2946}" presName="dstNode" presStyleLbl="node1" presStyleIdx="0" presStyleCnt="5"/>
      <dgm:spPr/>
      <dgm:t>
        <a:bodyPr/>
        <a:lstStyle/>
        <a:p>
          <a:endParaRPr lang="en-IN"/>
        </a:p>
      </dgm:t>
    </dgm:pt>
    <dgm:pt modelId="{E5EF6A3A-2774-4A38-9421-AE6B0273E281}" type="pres">
      <dgm:prSet presAssocID="{603B62E6-62D6-4A4C-8972-3374B852E7C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CBC9EE-0F7E-4A54-8CED-2D6EABA9C11E}" type="pres">
      <dgm:prSet presAssocID="{603B62E6-62D6-4A4C-8972-3374B852E7C7}" presName="accent_1" presStyleCnt="0"/>
      <dgm:spPr/>
    </dgm:pt>
    <dgm:pt modelId="{E82422F7-89E3-44E8-8E07-755694811CE2}" type="pres">
      <dgm:prSet presAssocID="{603B62E6-62D6-4A4C-8972-3374B852E7C7}" presName="accentRepeatNode" presStyleLbl="solidFgAcc1" presStyleIdx="0" presStyleCnt="5"/>
      <dgm:spPr/>
    </dgm:pt>
    <dgm:pt modelId="{1A869001-CFBA-450E-9EF1-4BE899457DB6}" type="pres">
      <dgm:prSet presAssocID="{EE750B3D-27F5-4695-9152-95380F09A5D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DEFDE5-DD5E-4793-B269-D8DBED26F05E}" type="pres">
      <dgm:prSet presAssocID="{EE750B3D-27F5-4695-9152-95380F09A5D2}" presName="accent_2" presStyleCnt="0"/>
      <dgm:spPr/>
    </dgm:pt>
    <dgm:pt modelId="{634D58E4-F7FB-4DD2-814B-4C3F45151AE3}" type="pres">
      <dgm:prSet presAssocID="{EE750B3D-27F5-4695-9152-95380F09A5D2}" presName="accentRepeatNode" presStyleLbl="solidFgAcc1" presStyleIdx="1" presStyleCnt="5"/>
      <dgm:spPr/>
    </dgm:pt>
    <dgm:pt modelId="{4538C763-0C2E-4221-A7F7-01B559CA43F2}" type="pres">
      <dgm:prSet presAssocID="{A8F403DD-27E8-47A1-B8C2-20B2495B778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21539-BB5A-453C-8B46-61D23720414F}" type="pres">
      <dgm:prSet presAssocID="{A8F403DD-27E8-47A1-B8C2-20B2495B7781}" presName="accent_3" presStyleCnt="0"/>
      <dgm:spPr/>
    </dgm:pt>
    <dgm:pt modelId="{5EACB2BB-DF15-41FC-822F-54D48B0907E4}" type="pres">
      <dgm:prSet presAssocID="{A8F403DD-27E8-47A1-B8C2-20B2495B7781}" presName="accentRepeatNode" presStyleLbl="solidFgAcc1" presStyleIdx="2" presStyleCnt="5"/>
      <dgm:spPr/>
    </dgm:pt>
    <dgm:pt modelId="{4916F61C-F8CE-48FC-AE3B-152D5F4FFB62}" type="pres">
      <dgm:prSet presAssocID="{382FE021-FD9D-4AF5-8D35-52CA5CC6FB6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9F9DCB-D456-4957-8F84-3A4000B54FE0}" type="pres">
      <dgm:prSet presAssocID="{382FE021-FD9D-4AF5-8D35-52CA5CC6FB67}" presName="accent_4" presStyleCnt="0"/>
      <dgm:spPr/>
    </dgm:pt>
    <dgm:pt modelId="{15CD1AAB-D48B-47F6-A5C8-BFC8920121B7}" type="pres">
      <dgm:prSet presAssocID="{382FE021-FD9D-4AF5-8D35-52CA5CC6FB67}" presName="accentRepeatNode" presStyleLbl="solidFgAcc1" presStyleIdx="3" presStyleCnt="5"/>
      <dgm:spPr/>
    </dgm:pt>
    <dgm:pt modelId="{F0E640CE-5A4C-460F-A080-19059BC43C3E}" type="pres">
      <dgm:prSet presAssocID="{A2F759DE-90DE-4EEE-AA82-4D98703F147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1F70C8-B8FF-4ED6-9D5A-C2711058285C}" type="pres">
      <dgm:prSet presAssocID="{A2F759DE-90DE-4EEE-AA82-4D98703F1474}" presName="accent_5" presStyleCnt="0"/>
      <dgm:spPr/>
    </dgm:pt>
    <dgm:pt modelId="{47A6C95D-6CD7-4748-9BDD-752D5A0F3FAA}" type="pres">
      <dgm:prSet presAssocID="{A2F759DE-90DE-4EEE-AA82-4D98703F1474}" presName="accentRepeatNode" presStyleLbl="solidFgAcc1" presStyleIdx="4" presStyleCnt="5"/>
      <dgm:spPr/>
    </dgm:pt>
  </dgm:ptLst>
  <dgm:cxnLst>
    <dgm:cxn modelId="{19FBAAB5-B596-4467-95C0-2FD407E34DCD}" type="presOf" srcId="{603B62E6-62D6-4A4C-8972-3374B852E7C7}" destId="{E5EF6A3A-2774-4A38-9421-AE6B0273E281}" srcOrd="0" destOrd="0" presId="urn:microsoft.com/office/officeart/2008/layout/VerticalCurvedList"/>
    <dgm:cxn modelId="{EFE76578-7421-4BB8-8F64-3BD1551B4099}" srcId="{7E5AA53B-3EEE-4DE4-BB81-9044890C2946}" destId="{382FE021-FD9D-4AF5-8D35-52CA5CC6FB67}" srcOrd="3" destOrd="0" parTransId="{856195ED-1050-4E71-9D4E-E001664CE7FE}" sibTransId="{B5EE3002-2971-4FAB-B836-EEB243112552}"/>
    <dgm:cxn modelId="{1C6DD053-BFBE-4EC7-8FDD-2B0FF168E23E}" type="presOf" srcId="{382FE021-FD9D-4AF5-8D35-52CA5CC6FB67}" destId="{4916F61C-F8CE-48FC-AE3B-152D5F4FFB62}" srcOrd="0" destOrd="0" presId="urn:microsoft.com/office/officeart/2008/layout/VerticalCurvedList"/>
    <dgm:cxn modelId="{8BE3527E-BD89-468F-9268-72BEB36D5F51}" srcId="{7E5AA53B-3EEE-4DE4-BB81-9044890C2946}" destId="{A2F759DE-90DE-4EEE-AA82-4D98703F1474}" srcOrd="4" destOrd="0" parTransId="{14FE3787-115F-4C34-BAB7-A2C7736A7CC2}" sibTransId="{50B8DC23-7365-4761-A0EB-710C915AEDC1}"/>
    <dgm:cxn modelId="{F7652093-DFC4-4471-9217-97E2C6A93191}" srcId="{7E5AA53B-3EEE-4DE4-BB81-9044890C2946}" destId="{EE750B3D-27F5-4695-9152-95380F09A5D2}" srcOrd="1" destOrd="0" parTransId="{FC9A5E32-127D-4ABC-9BAA-95A10BA73930}" sibTransId="{DCFD9DE6-BC81-4905-BA67-3DE051AA03AD}"/>
    <dgm:cxn modelId="{73D60B91-0E77-4149-97F3-D5AEC71929F1}" type="presOf" srcId="{AF13DB5D-9322-427E-A0B6-0BA16CD71E27}" destId="{D79B43FC-100B-4A0D-A4D5-0D2D04B99064}" srcOrd="0" destOrd="0" presId="urn:microsoft.com/office/officeart/2008/layout/VerticalCurvedList"/>
    <dgm:cxn modelId="{18BF1301-797F-43C5-8C7E-8A68CF5ECFD4}" type="presOf" srcId="{A2F759DE-90DE-4EEE-AA82-4D98703F1474}" destId="{F0E640CE-5A4C-460F-A080-19059BC43C3E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FDFE964-FD34-42FB-B078-C25F0B8C90CB}" srcId="{7E5AA53B-3EEE-4DE4-BB81-9044890C2946}" destId="{603B62E6-62D6-4A4C-8972-3374B852E7C7}" srcOrd="0" destOrd="0" parTransId="{A8F2BF75-ADC2-40A4-BB0B-3C8AB8F7E7EA}" sibTransId="{AF13DB5D-9322-427E-A0B6-0BA16CD71E27}"/>
    <dgm:cxn modelId="{DDD6F12D-9B1A-43FB-82BE-24FE88DCD685}" type="presOf" srcId="{EE750B3D-27F5-4695-9152-95380F09A5D2}" destId="{1A869001-CFBA-450E-9EF1-4BE899457DB6}" srcOrd="0" destOrd="0" presId="urn:microsoft.com/office/officeart/2008/layout/VerticalCurvedList"/>
    <dgm:cxn modelId="{6BDA0D26-0C0C-45DF-A131-DD594FDBBE9A}" type="presOf" srcId="{A8F403DD-27E8-47A1-B8C2-20B2495B7781}" destId="{4538C763-0C2E-4221-A7F7-01B559CA43F2}" srcOrd="0" destOrd="0" presId="urn:microsoft.com/office/officeart/2008/layout/VerticalCurvedList"/>
    <dgm:cxn modelId="{2FC7AE86-A7FD-4EF7-9E50-DD7BF2BA5A43}" srcId="{7E5AA53B-3EEE-4DE4-BB81-9044890C2946}" destId="{A8F403DD-27E8-47A1-B8C2-20B2495B7781}" srcOrd="2" destOrd="0" parTransId="{73E21854-F2AD-4BDB-94DE-FFBEAF64B348}" sibTransId="{8EEF5C5B-D0D3-4581-BF8F-6B8CB87ECEBA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96D8FBB7-43EA-4068-8017-E861211D4038}" type="presParOf" srcId="{90561C55-3C6E-4D53-85E1-2C50BCDDA392}" destId="{E5EF6A3A-2774-4A38-9421-AE6B0273E281}" srcOrd="1" destOrd="0" presId="urn:microsoft.com/office/officeart/2008/layout/VerticalCurvedList"/>
    <dgm:cxn modelId="{F8BF0121-4F36-4CF9-8825-0D81EF9F564A}" type="presParOf" srcId="{90561C55-3C6E-4D53-85E1-2C50BCDDA392}" destId="{B8CBC9EE-0F7E-4A54-8CED-2D6EABA9C11E}" srcOrd="2" destOrd="0" presId="urn:microsoft.com/office/officeart/2008/layout/VerticalCurvedList"/>
    <dgm:cxn modelId="{E46F444F-D720-40D9-8758-AFD941AE42FF}" type="presParOf" srcId="{B8CBC9EE-0F7E-4A54-8CED-2D6EABA9C11E}" destId="{E82422F7-89E3-44E8-8E07-755694811CE2}" srcOrd="0" destOrd="0" presId="urn:microsoft.com/office/officeart/2008/layout/VerticalCurvedList"/>
    <dgm:cxn modelId="{2D7FB836-CA7C-41C1-A56A-844009C5F8B7}" type="presParOf" srcId="{90561C55-3C6E-4D53-85E1-2C50BCDDA392}" destId="{1A869001-CFBA-450E-9EF1-4BE899457DB6}" srcOrd="3" destOrd="0" presId="urn:microsoft.com/office/officeart/2008/layout/VerticalCurvedList"/>
    <dgm:cxn modelId="{DF0E4629-B586-4D24-8FDF-84BE9E81123D}" type="presParOf" srcId="{90561C55-3C6E-4D53-85E1-2C50BCDDA392}" destId="{15DEFDE5-DD5E-4793-B269-D8DBED26F05E}" srcOrd="4" destOrd="0" presId="urn:microsoft.com/office/officeart/2008/layout/VerticalCurvedList"/>
    <dgm:cxn modelId="{5E76B1A5-63EF-4511-8818-056BDB47214C}" type="presParOf" srcId="{15DEFDE5-DD5E-4793-B269-D8DBED26F05E}" destId="{634D58E4-F7FB-4DD2-814B-4C3F45151AE3}" srcOrd="0" destOrd="0" presId="urn:microsoft.com/office/officeart/2008/layout/VerticalCurvedList"/>
    <dgm:cxn modelId="{FCF936B6-F927-4CA8-B3A7-D54FB20C9F66}" type="presParOf" srcId="{90561C55-3C6E-4D53-85E1-2C50BCDDA392}" destId="{4538C763-0C2E-4221-A7F7-01B559CA43F2}" srcOrd="5" destOrd="0" presId="urn:microsoft.com/office/officeart/2008/layout/VerticalCurvedList"/>
    <dgm:cxn modelId="{423EE96D-69B0-4AC6-9BDA-E446D487E9A4}" type="presParOf" srcId="{90561C55-3C6E-4D53-85E1-2C50BCDDA392}" destId="{6E921539-BB5A-453C-8B46-61D23720414F}" srcOrd="6" destOrd="0" presId="urn:microsoft.com/office/officeart/2008/layout/VerticalCurvedList"/>
    <dgm:cxn modelId="{F7C244AA-E9D8-4889-908A-499BCE499F79}" type="presParOf" srcId="{6E921539-BB5A-453C-8B46-61D23720414F}" destId="{5EACB2BB-DF15-41FC-822F-54D48B0907E4}" srcOrd="0" destOrd="0" presId="urn:microsoft.com/office/officeart/2008/layout/VerticalCurvedList"/>
    <dgm:cxn modelId="{E1287A44-3498-4C86-9492-B57136247653}" type="presParOf" srcId="{90561C55-3C6E-4D53-85E1-2C50BCDDA392}" destId="{4916F61C-F8CE-48FC-AE3B-152D5F4FFB62}" srcOrd="7" destOrd="0" presId="urn:microsoft.com/office/officeart/2008/layout/VerticalCurvedList"/>
    <dgm:cxn modelId="{2D747948-75C5-44CF-8A59-042499CAF992}" type="presParOf" srcId="{90561C55-3C6E-4D53-85E1-2C50BCDDA392}" destId="{6A9F9DCB-D456-4957-8F84-3A4000B54FE0}" srcOrd="8" destOrd="0" presId="urn:microsoft.com/office/officeart/2008/layout/VerticalCurvedList"/>
    <dgm:cxn modelId="{BFE19133-3984-4224-91E6-3C9DC23FF849}" type="presParOf" srcId="{6A9F9DCB-D456-4957-8F84-3A4000B54FE0}" destId="{15CD1AAB-D48B-47F6-A5C8-BFC8920121B7}" srcOrd="0" destOrd="0" presId="urn:microsoft.com/office/officeart/2008/layout/VerticalCurvedList"/>
    <dgm:cxn modelId="{766B7A7B-C5BA-4A60-9B0A-161F2E0A1E34}" type="presParOf" srcId="{90561C55-3C6E-4D53-85E1-2C50BCDDA392}" destId="{F0E640CE-5A4C-460F-A080-19059BC43C3E}" srcOrd="9" destOrd="0" presId="urn:microsoft.com/office/officeart/2008/layout/VerticalCurvedList"/>
    <dgm:cxn modelId="{2D9B2679-41BB-4B9E-96A7-24F8533112E6}" type="presParOf" srcId="{90561C55-3C6E-4D53-85E1-2C50BCDDA392}" destId="{341F70C8-B8FF-4ED6-9D5A-C2711058285C}" srcOrd="10" destOrd="0" presId="urn:microsoft.com/office/officeart/2008/layout/VerticalCurvedList"/>
    <dgm:cxn modelId="{EB0F18F2-0F35-4A80-AEC9-0B32E316DB2D}" type="presParOf" srcId="{341F70C8-B8FF-4ED6-9D5A-C2711058285C}" destId="{47A6C95D-6CD7-4748-9BDD-752D5A0F3F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F6A3A-2774-4A38-9421-AE6B0273E281}">
      <dsp:nvSpPr>
        <dsp:cNvPr id="0" name=""/>
        <dsp:cNvSpPr/>
      </dsp:nvSpPr>
      <dsp:spPr>
        <a:xfrm>
          <a:off x="338329" y="222674"/>
          <a:ext cx="73466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smtClean="0"/>
            <a:t>Requirement analysis</a:t>
          </a:r>
        </a:p>
      </dsp:txBody>
      <dsp:txXfrm>
        <a:off x="338329" y="222674"/>
        <a:ext cx="7346601" cy="445634"/>
      </dsp:txXfrm>
    </dsp:sp>
    <dsp:sp modelId="{E82422F7-89E3-44E8-8E07-755694811CE2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69001-CFBA-450E-9EF1-4BE899457DB6}">
      <dsp:nvSpPr>
        <dsp:cNvPr id="0" name=""/>
        <dsp:cNvSpPr/>
      </dsp:nvSpPr>
      <dsp:spPr>
        <a:xfrm>
          <a:off x="657658" y="890913"/>
          <a:ext cx="7027273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smtClean="0"/>
            <a:t>Change agent </a:t>
          </a:r>
        </a:p>
      </dsp:txBody>
      <dsp:txXfrm>
        <a:off x="657658" y="890913"/>
        <a:ext cx="7027273" cy="445634"/>
      </dsp:txXfrm>
    </dsp:sp>
    <dsp:sp modelId="{634D58E4-F7FB-4DD2-814B-4C3F45151AE3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8C763-0C2E-4221-A7F7-01B559CA43F2}">
      <dsp:nvSpPr>
        <dsp:cNvPr id="0" name=""/>
        <dsp:cNvSpPr/>
      </dsp:nvSpPr>
      <dsp:spPr>
        <a:xfrm>
          <a:off x="755666" y="1559151"/>
          <a:ext cx="6929264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smtClean="0"/>
            <a:t>Investigator and Monitor</a:t>
          </a:r>
        </a:p>
      </dsp:txBody>
      <dsp:txXfrm>
        <a:off x="755666" y="1559151"/>
        <a:ext cx="6929264" cy="445634"/>
      </dsp:txXfrm>
    </dsp:sp>
    <dsp:sp modelId="{5EACB2BB-DF15-41FC-822F-54D48B0907E4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6F61C-F8CE-48FC-AE3B-152D5F4FFB62}">
      <dsp:nvSpPr>
        <dsp:cNvPr id="0" name=""/>
        <dsp:cNvSpPr/>
      </dsp:nvSpPr>
      <dsp:spPr>
        <a:xfrm>
          <a:off x="657658" y="2227389"/>
          <a:ext cx="7027273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smtClean="0"/>
            <a:t>Solving Problems</a:t>
          </a:r>
        </a:p>
      </dsp:txBody>
      <dsp:txXfrm>
        <a:off x="657658" y="2227389"/>
        <a:ext cx="7027273" cy="445634"/>
      </dsp:txXfrm>
    </dsp:sp>
    <dsp:sp modelId="{15CD1AAB-D48B-47F6-A5C8-BFC8920121B7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640CE-5A4C-460F-A080-19059BC43C3E}">
      <dsp:nvSpPr>
        <dsp:cNvPr id="0" name=""/>
        <dsp:cNvSpPr/>
      </dsp:nvSpPr>
      <dsp:spPr>
        <a:xfrm>
          <a:off x="338329" y="2895628"/>
          <a:ext cx="73466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smtClean="0"/>
            <a:t>Motivator</a:t>
          </a:r>
        </a:p>
      </dsp:txBody>
      <dsp:txXfrm>
        <a:off x="338329" y="2895628"/>
        <a:ext cx="7346601" cy="445634"/>
      </dsp:txXfrm>
    </dsp:sp>
    <dsp:sp modelId="{47A6C95D-6CD7-4748-9BDD-752D5A0F3FAA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pull/>
      </p:transition>
    </mc:Choice>
    <mc:Fallback>
      <p:transition spd="med">
        <p:pull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rbgayathric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smtClean="0">
                <a:solidFill>
                  <a:schemeClr val="bg1"/>
                </a:solidFill>
              </a:rPr>
              <a:t>System analyst 	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7CEBFF"/>
                </a:solidFill>
              </a:rPr>
              <a:t>instructor :  </a:t>
            </a:r>
            <a:r>
              <a:rPr lang="en-IN">
                <a:solidFill>
                  <a:srgbClr val="00B0F0"/>
                </a:solidFill>
              </a:rPr>
              <a:t>Dr . B. Gayathri MCA</a:t>
            </a:r>
            <a:r>
              <a:rPr lang="en-IN" smtClean="0">
                <a:solidFill>
                  <a:srgbClr val="00B0F0"/>
                </a:solidFill>
              </a:rPr>
              <a:t>., M.PHIL., Ph.d</a:t>
            </a:r>
            <a:endParaRPr lang="en-IN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mtClean="0"/>
              <a:t>who is an system analyst ?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263033"/>
          </a:xfrm>
        </p:spPr>
        <p:txBody>
          <a:bodyPr numCol="2">
            <a:normAutofit/>
          </a:bodyPr>
          <a:lstStyle/>
          <a:p>
            <a:r>
              <a:rPr lang="en-IN" sz="2000" smtClean="0"/>
              <a:t>A system analyst researches problems, plans solutions, recommends software and systems, at least at the functional level, and coordinates development to meet business or other requirements.</a:t>
            </a:r>
          </a:p>
          <a:p>
            <a:pPr marL="0" indent="0">
              <a:buNone/>
            </a:pPr>
            <a:endParaRPr lang="en-IN" sz="2000" smtClean="0"/>
          </a:p>
          <a:p>
            <a:r>
              <a:rPr lang="en-IN" sz="2000" smtClean="0"/>
              <a:t>System analyst is the individual who selects and configures computer systems for any organisation or business.</a:t>
            </a:r>
            <a:endParaRPr lang="en-IN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60" y="2614300"/>
            <a:ext cx="5266148" cy="3395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8993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6" y="457200"/>
            <a:ext cx="8441013" cy="5935132"/>
            <a:chOff x="438066" y="457200"/>
            <a:chExt cx="844101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6" y="618067"/>
              <a:ext cx="8441013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1006956"/>
            <a:ext cx="8106873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300" smtClean="0"/>
              <a:t>role of an system analyst</a:t>
            </a:r>
            <a:endParaRPr lang="en-US" sz="3200" spc="300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914409"/>
              </p:ext>
            </p:extLst>
          </p:nvPr>
        </p:nvGraphicFramePr>
        <p:xfrm>
          <a:off x="719571" y="2198254"/>
          <a:ext cx="7732220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smtClean="0"/>
              <a:t>Requirement Analysis</a:t>
            </a:r>
            <a:endParaRPr lang="en-IN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23751"/>
          </a:xfrm>
        </p:spPr>
        <p:txBody>
          <a:bodyPr numCol="2">
            <a:normAutofit/>
          </a:bodyPr>
          <a:lstStyle/>
          <a:p>
            <a:pPr lvl="1"/>
            <a:r>
              <a:rPr lang="en-IN" sz="2000" smtClean="0"/>
              <a:t>The Basic step for any system analysis is to understand the requirements of the users .</a:t>
            </a:r>
          </a:p>
          <a:p>
            <a:pPr lvl="1"/>
            <a:r>
              <a:rPr lang="en-IN" sz="2000" smtClean="0"/>
              <a:t>It can be achieved by various fact finding techniques like interviewing, observation, questionnaire etc . </a:t>
            </a:r>
          </a:p>
          <a:p>
            <a:pPr lvl="1"/>
            <a:r>
              <a:rPr lang="en-IN" sz="2000" smtClean="0"/>
              <a:t>The information should be collected in such a way that it will be useful to develop such a system which can provide additional Features to the users apart from the desired requirements 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43" y="2427006"/>
            <a:ext cx="5310364" cy="339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6434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smtClean="0"/>
              <a:t>Change agent</a:t>
            </a:r>
            <a:endParaRPr lang="en-IN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4667"/>
          </a:xfrm>
        </p:spPr>
        <p:txBody>
          <a:bodyPr numCol="2">
            <a:normAutofit/>
          </a:bodyPr>
          <a:lstStyle/>
          <a:p>
            <a:r>
              <a:rPr lang="en-IN" sz="2000" smtClean="0"/>
              <a:t>The analyst must be viewed as an agent of change and lead to change effort .</a:t>
            </a:r>
          </a:p>
          <a:p>
            <a:r>
              <a:rPr lang="en-IN" sz="2000" smtClean="0"/>
              <a:t>A candidate system is designed to introduced change and reorientation .</a:t>
            </a:r>
          </a:p>
          <a:p>
            <a:r>
              <a:rPr lang="en-IN" sz="2000"/>
              <a:t>T</a:t>
            </a:r>
            <a:r>
              <a:rPr lang="en-IN" sz="2000" smtClean="0"/>
              <a:t>he system analyst may select various style to introduce change to the use organization .</a:t>
            </a:r>
          </a:p>
          <a:p>
            <a:r>
              <a:rPr lang="en-IN" sz="2000" smtClean="0"/>
              <a:t>Develops a plan for change and works with others in facilitating that change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14" y="3000567"/>
            <a:ext cx="5356793" cy="2554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5699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6340"/>
            <a:ext cx="11029616" cy="1013800"/>
          </a:xfrm>
        </p:spPr>
        <p:txBody>
          <a:bodyPr>
            <a:normAutofit/>
          </a:bodyPr>
          <a:lstStyle/>
          <a:p>
            <a:r>
              <a:rPr lang="en-IN" sz="4400" smtClean="0"/>
              <a:t>Investigator and monitor</a:t>
            </a:r>
            <a:endParaRPr lang="en-IN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6498"/>
          </a:xfrm>
        </p:spPr>
        <p:txBody>
          <a:bodyPr numCol="2">
            <a:normAutofit/>
          </a:bodyPr>
          <a:lstStyle/>
          <a:p>
            <a:r>
              <a:rPr lang="en-IN" sz="2000" smtClean="0"/>
              <a:t>To investigate why the present system does not work well and what changes will correct the problem</a:t>
            </a:r>
          </a:p>
          <a:p>
            <a:r>
              <a:rPr lang="en-IN" sz="2000" smtClean="0"/>
              <a:t>To undertake and successfully compelet a project, the analyst must monitor programs in relation to time, cost and quality. </a:t>
            </a:r>
          </a:p>
          <a:p>
            <a:r>
              <a:rPr lang="en-IN" sz="2000" smtClean="0"/>
              <a:t>Time is the most important resource if wasted, the project suffers from increased costs and wasted human resources.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84" y="2808287"/>
            <a:ext cx="5380923" cy="3280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1594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smtClean="0"/>
              <a:t>solving problems</a:t>
            </a:r>
            <a:endParaRPr lang="en-IN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IN" sz="2000" smtClean="0"/>
              <a:t>Has computer technology knowledge and programming expertise</a:t>
            </a:r>
          </a:p>
          <a:p>
            <a:r>
              <a:rPr lang="en-IN" sz="2000"/>
              <a:t>U</a:t>
            </a:r>
            <a:r>
              <a:rPr lang="en-IN" sz="2000" smtClean="0"/>
              <a:t>nderstands business problems</a:t>
            </a:r>
          </a:p>
          <a:p>
            <a:r>
              <a:rPr lang="en-IN" sz="2000" smtClean="0"/>
              <a:t>Uses logical methods for solving problems and has fundamental curiosity</a:t>
            </a:r>
          </a:p>
          <a:p>
            <a:r>
              <a:rPr lang="en-IN" sz="2000" smtClean="0"/>
              <a:t>An analyst is  a technical programmer who wants to make things better</a:t>
            </a:r>
            <a:endParaRPr lang="en-IN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95" y="2242905"/>
            <a:ext cx="5774412" cy="35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727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smtClean="0"/>
              <a:t>Motivator</a:t>
            </a:r>
            <a:endParaRPr lang="en-IN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sz="2000" smtClean="0"/>
              <a:t>A system must be well designed and it should be acceptable to the user . </a:t>
            </a:r>
          </a:p>
          <a:p>
            <a:r>
              <a:rPr lang="en-IN" sz="2000" smtClean="0"/>
              <a:t>Sytem acceptance is achieved through user participation in its development, effective user training and proper motivation to use the system </a:t>
            </a:r>
          </a:p>
          <a:p>
            <a:r>
              <a:rPr lang="en-IN" sz="2000" smtClean="0"/>
              <a:t>The role of the analyst as a motivator becomes obvious during the first few weeks after implementation .</a:t>
            </a:r>
            <a:endParaRPr lang="en-IN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2" y="2474941"/>
            <a:ext cx="5457835" cy="31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8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pPr algn="ctr"/>
            <a:r>
              <a:rPr lang="en-US" cap="none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cap="none" smtClean="0">
                <a:solidFill>
                  <a:schemeClr val="bg1"/>
                </a:solidFill>
                <a:hlinkClick r:id="rId4"/>
              </a:rPr>
              <a:t>drbgayathrics@gmail.com</a:t>
            </a:r>
            <a:endParaRPr lang="en-US" smtClean="0">
              <a:solidFill>
                <a:schemeClr val="bg1"/>
              </a:solidFill>
            </a:endParaRPr>
          </a:p>
          <a:p>
            <a:pPr algn="ctr"/>
            <a:r>
              <a:rPr lang="en-US" cap="none" smtClean="0">
                <a:solidFill>
                  <a:schemeClr val="bg2"/>
                </a:solidFill>
              </a:rPr>
              <a:t>linkedin.com/in/drgayathri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368</Words>
  <Application>Microsoft Office PowerPoint</Application>
  <PresentationFormat>Widescreen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System analyst  </vt:lpstr>
      <vt:lpstr>who is an system analyst ?</vt:lpstr>
      <vt:lpstr>role of an system analyst</vt:lpstr>
      <vt:lpstr>Requirement Analysis</vt:lpstr>
      <vt:lpstr>Change agent</vt:lpstr>
      <vt:lpstr>Investigator and monitor</vt:lpstr>
      <vt:lpstr>solving problems</vt:lpstr>
      <vt:lpstr>Motivator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2021-06-14T17:14:41Z</dcterms:created>
  <dcterms:modified xsi:type="dcterms:W3CDTF">2021-06-15T03:06:13Z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