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3" cy="914400"/>
  <p:notesSz cx="6858000" cy="9144000"/>
  <p:defaultTextStyle>
    <a:defPPr>
      <a:defRPr lang="ja-JP"/>
    </a:defPPr>
    <a:lvl1pPr marL="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1pPr>
    <a:lvl2pPr marL="5696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2pPr>
    <a:lvl3pPr marL="113934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3pPr>
    <a:lvl4pPr marL="170901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4pPr>
    <a:lvl5pPr marL="227868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5pPr>
    <a:lvl6pPr marL="284836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6pPr>
    <a:lvl7pPr marL="341803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7pPr>
    <a:lvl8pPr marL="39877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8pPr>
    <a:lvl9pPr marL="45573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11" d="100"/>
          <a:sy n="311" d="100"/>
        </p:scale>
        <p:origin x="-1596" y="-84"/>
      </p:cViewPr>
      <p:guideLst>
        <p:guide orient="horz" pos="288"/>
        <p:guide pos="3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606" y="284059"/>
            <a:ext cx="856854" cy="19600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10" y="518160"/>
            <a:ext cx="70564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5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845" y="36621"/>
            <a:ext cx="226815" cy="78020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0404" y="36621"/>
            <a:ext cx="663642" cy="780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30" y="587587"/>
            <a:ext cx="856854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9630" y="387564"/>
            <a:ext cx="856854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696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1393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7090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2786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8483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4180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9877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557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0404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2433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4" y="204682"/>
            <a:ext cx="445403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404" y="289984"/>
            <a:ext cx="445403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12083" y="204682"/>
            <a:ext cx="4455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2083" y="289984"/>
            <a:ext cx="4455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" y="36407"/>
            <a:ext cx="331646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4125" y="36409"/>
            <a:ext cx="56353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0403" y="191348"/>
            <a:ext cx="331646" cy="62547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588" y="640082"/>
            <a:ext cx="604838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7588" y="81703"/>
            <a:ext cx="604838" cy="548640"/>
          </a:xfrm>
        </p:spPr>
        <p:txBody>
          <a:bodyPr/>
          <a:lstStyle>
            <a:lvl1pPr marL="0" indent="0">
              <a:buNone/>
              <a:defRPr sz="400"/>
            </a:lvl1pPr>
            <a:lvl2pPr marL="56967" indent="0">
              <a:buNone/>
              <a:defRPr sz="300"/>
            </a:lvl2pPr>
            <a:lvl3pPr marL="113934" indent="0">
              <a:buNone/>
              <a:defRPr sz="300"/>
            </a:lvl3pPr>
            <a:lvl4pPr marL="170901" indent="0">
              <a:buNone/>
              <a:defRPr sz="200"/>
            </a:lvl4pPr>
            <a:lvl5pPr marL="227868" indent="0">
              <a:buNone/>
              <a:defRPr sz="200"/>
            </a:lvl5pPr>
            <a:lvl6pPr marL="284836" indent="0">
              <a:buNone/>
              <a:defRPr sz="200"/>
            </a:lvl6pPr>
            <a:lvl7pPr marL="341803" indent="0">
              <a:buNone/>
              <a:defRPr sz="200"/>
            </a:lvl7pPr>
            <a:lvl8pPr marL="398770" indent="0">
              <a:buNone/>
              <a:defRPr sz="200"/>
            </a:lvl8pPr>
            <a:lvl9pPr marL="455737" indent="0">
              <a:buNone/>
              <a:defRPr sz="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7588" y="715647"/>
            <a:ext cx="604838" cy="10731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0403" y="36618"/>
            <a:ext cx="907257" cy="152400"/>
          </a:xfrm>
          <a:prstGeom prst="rect">
            <a:avLst/>
          </a:prstGeom>
        </p:spPr>
        <p:txBody>
          <a:bodyPr vert="horz" lIns="11393" tIns="5697" rIns="11393" bIns="5697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3" y="213360"/>
            <a:ext cx="907257" cy="603462"/>
          </a:xfrm>
          <a:prstGeom prst="rect">
            <a:avLst/>
          </a:prstGeom>
        </p:spPr>
        <p:txBody>
          <a:bodyPr vert="horz" lIns="11393" tIns="5697" rIns="11393" bIns="569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0404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44422" y="847516"/>
            <a:ext cx="319220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22446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934" rtl="0" eaLnBrk="1" latinLnBrk="0" hangingPunct="1">
        <a:spcBef>
          <a:spcPct val="0"/>
        </a:spcBef>
        <a:buNone/>
        <a:defRPr kumimoji="1"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725" indent="-42725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2572" indent="-3560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418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99385" indent="-2848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52" indent="-28484" algn="l" defTabSz="113934" rtl="0" eaLnBrk="1" latinLnBrk="0" hangingPunct="1">
        <a:spcBef>
          <a:spcPct val="20000"/>
        </a:spcBef>
        <a:buFont typeface="Arial" pitchFamily="34" charset="0"/>
        <a:buChar char="»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13319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86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27253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84221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6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34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901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868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836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41803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877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5573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41" y="97160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33" y="195590"/>
            <a:ext cx="115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職業訓練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lang="en-US" altLang="ja-JP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スクール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2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41" y="97199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1239" y="22636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パソコンなら</a:t>
            </a:r>
            <a:endParaRPr kumimoji="1" lang="en-US" altLang="ja-JP" sz="1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青年お助け隊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08" y="73578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208" y="87868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相談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カウンセリング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97200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" y="195590"/>
            <a:ext cx="10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自立支援</a:t>
            </a:r>
            <a:endParaRPr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サークル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5" y="97160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2" y="303312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団体概要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87868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24" y="87868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ご支援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入会の</a:t>
            </a:r>
            <a:endParaRPr kumimoji="1" lang="en-US" altLang="ja-JP" sz="1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ご案内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41" y="97160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04" y="303312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リンク集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21</Words>
  <Application>Microsoft Office PowerPoint</Application>
  <PresentationFormat>ユーザー設定</PresentationFormat>
  <Paragraphs>13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KS24</dc:creator>
  <cp:lastModifiedBy>KS24</cp:lastModifiedBy>
  <cp:revision>7</cp:revision>
  <dcterms:created xsi:type="dcterms:W3CDTF">2019-05-31T01:42:20Z</dcterms:created>
  <dcterms:modified xsi:type="dcterms:W3CDTF">2019-06-03T03:03:35Z</dcterms:modified>
</cp:coreProperties>
</file>