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39863" cy="914400"/>
  <p:notesSz cx="6858000" cy="9144000"/>
  <p:defaultTextStyle>
    <a:defPPr>
      <a:defRPr lang="ja-JP"/>
    </a:defPPr>
    <a:lvl1pPr marL="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1pPr>
    <a:lvl2pPr marL="5696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2pPr>
    <a:lvl3pPr marL="113934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3pPr>
    <a:lvl4pPr marL="170901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4pPr>
    <a:lvl5pPr marL="227868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5pPr>
    <a:lvl6pPr marL="284836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6pPr>
    <a:lvl7pPr marL="341803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7pPr>
    <a:lvl8pPr marL="39877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8pPr>
    <a:lvl9pPr marL="45573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1" d="100"/>
          <a:sy n="311" d="100"/>
        </p:scale>
        <p:origin x="-1140" y="-72"/>
      </p:cViewPr>
      <p:guideLst>
        <p:guide orient="horz" pos="288"/>
        <p:guide pos="4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7991" y="284058"/>
            <a:ext cx="1223884" cy="19600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980" y="518160"/>
            <a:ext cx="100790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3900" y="36620"/>
            <a:ext cx="323970" cy="7802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1994" y="36620"/>
            <a:ext cx="947910" cy="780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40" y="587587"/>
            <a:ext cx="1223884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13740" y="387563"/>
            <a:ext cx="1223884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696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139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7090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786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483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180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9877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57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71994" y="213360"/>
            <a:ext cx="635939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731931" y="213360"/>
            <a:ext cx="635939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1994" y="204682"/>
            <a:ext cx="636190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71994" y="289984"/>
            <a:ext cx="636190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31431" y="204682"/>
            <a:ext cx="636439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731431" y="289984"/>
            <a:ext cx="636439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993" y="36407"/>
            <a:ext cx="473705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62947" y="36408"/>
            <a:ext cx="804923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71993" y="191348"/>
            <a:ext cx="473705" cy="62547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24" y="640081"/>
            <a:ext cx="863918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82224" y="81703"/>
            <a:ext cx="863918" cy="548640"/>
          </a:xfrm>
        </p:spPr>
        <p:txBody>
          <a:bodyPr/>
          <a:lstStyle>
            <a:lvl1pPr marL="0" indent="0">
              <a:buNone/>
              <a:defRPr sz="400"/>
            </a:lvl1pPr>
            <a:lvl2pPr marL="56967" indent="0">
              <a:buNone/>
              <a:defRPr sz="300"/>
            </a:lvl2pPr>
            <a:lvl3pPr marL="113934" indent="0">
              <a:buNone/>
              <a:defRPr sz="300"/>
            </a:lvl3pPr>
            <a:lvl4pPr marL="170901" indent="0">
              <a:buNone/>
              <a:defRPr sz="200"/>
            </a:lvl4pPr>
            <a:lvl5pPr marL="227868" indent="0">
              <a:buNone/>
              <a:defRPr sz="200"/>
            </a:lvl5pPr>
            <a:lvl6pPr marL="284836" indent="0">
              <a:buNone/>
              <a:defRPr sz="200"/>
            </a:lvl6pPr>
            <a:lvl7pPr marL="341803" indent="0">
              <a:buNone/>
              <a:defRPr sz="200"/>
            </a:lvl7pPr>
            <a:lvl8pPr marL="398770" indent="0">
              <a:buNone/>
              <a:defRPr sz="200"/>
            </a:lvl8pPr>
            <a:lvl9pPr marL="455737" indent="0">
              <a:buNone/>
              <a:defRPr sz="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82224" y="715646"/>
            <a:ext cx="863918" cy="10731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71993" y="36618"/>
            <a:ext cx="1295877" cy="152400"/>
          </a:xfrm>
          <a:prstGeom prst="rect">
            <a:avLst/>
          </a:prstGeom>
        </p:spPr>
        <p:txBody>
          <a:bodyPr vert="horz" lIns="11393" tIns="5697" rIns="11393" bIns="569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1993" y="213360"/>
            <a:ext cx="1295877" cy="603462"/>
          </a:xfrm>
          <a:prstGeom prst="rect">
            <a:avLst/>
          </a:prstGeom>
        </p:spPr>
        <p:txBody>
          <a:bodyPr vert="horz" lIns="11393" tIns="5697" rIns="11393" bIns="569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1994" y="847515"/>
            <a:ext cx="335968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91953" y="847515"/>
            <a:ext cx="455957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031903" y="847515"/>
            <a:ext cx="335968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934" rtl="0" eaLnBrk="1" latinLnBrk="0" hangingPunct="1">
        <a:spcBef>
          <a:spcPct val="0"/>
        </a:spcBef>
        <a:buNone/>
        <a:defRPr kumimoji="1"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25" indent="-42725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2" indent="-3560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418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9385" indent="-2848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52" indent="-28484" algn="l" defTabSz="113934" rtl="0" eaLnBrk="1" latinLnBrk="0" hangingPunct="1">
        <a:spcBef>
          <a:spcPct val="20000"/>
        </a:spcBef>
        <a:buFont typeface="Arial" pitchFamily="34" charset="0"/>
        <a:buChar char="»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19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86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7253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4221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6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34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01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868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836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803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77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73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49" y="0"/>
            <a:ext cx="14400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49" y="19559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職業訓練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スクール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2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49" y="0"/>
            <a:ext cx="14400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49" y="19559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パソコンなら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青年お助け隊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49" y="0"/>
            <a:ext cx="14400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49" y="19559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相談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カウンセリング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49" y="0"/>
            <a:ext cx="14400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49" y="19559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自立支援</a:t>
            </a:r>
            <a:endParaRPr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サークル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49" y="0"/>
            <a:ext cx="14400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5" y="30331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団体概要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49" y="0"/>
            <a:ext cx="14400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49" y="19559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ご支援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入会のご案内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49" y="0"/>
            <a:ext cx="14400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49" y="30331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リンク集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</Words>
  <Application>Microsoft Office PowerPoint</Application>
  <PresentationFormat>ユーザー設定</PresentationFormat>
  <Paragraphs>12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KS24</dc:creator>
  <cp:lastModifiedBy>KS24</cp:lastModifiedBy>
  <cp:revision>4</cp:revision>
  <dcterms:created xsi:type="dcterms:W3CDTF">2019-05-31T01:42:20Z</dcterms:created>
  <dcterms:modified xsi:type="dcterms:W3CDTF">2019-05-31T06:07:05Z</dcterms:modified>
</cp:coreProperties>
</file>