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7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0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3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0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18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06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96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85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418C-7758-4092-9FC3-81F6C66F4CA4}" type="datetimeFigureOut">
              <a:rPr kumimoji="1" lang="ja-JP" altLang="en-US" smtClean="0"/>
              <a:t>2019/8/9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EDE3-87EA-41DA-B787-BCD9317554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2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321DA4-3BB2-441A-9C38-97692F06CFC7}"/>
              </a:ext>
            </a:extLst>
          </p:cNvPr>
          <p:cNvSpPr txBox="1"/>
          <p:nvPr/>
        </p:nvSpPr>
        <p:spPr>
          <a:xfrm>
            <a:off x="306465" y="318039"/>
            <a:ext cx="6146554" cy="9264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NLP</a:t>
            </a:r>
            <a:r>
              <a:rPr lang="ja-JP" altLang="en-US" sz="2000" dirty="0"/>
              <a:t>でなりたい自分を手に入れる</a:t>
            </a:r>
            <a:endParaRPr lang="en-US" altLang="ja-JP" sz="2000" dirty="0"/>
          </a:p>
          <a:p>
            <a:endParaRPr lang="en-US" altLang="ja-JP" sz="1600" dirty="0"/>
          </a:p>
          <a:p>
            <a:pPr marL="160734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よい関係を作る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相手の状態を観察する「キャリブレーション」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視線に現れる表象システム「アイ・アクセシング・キュー」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相手に合わせる「ページング」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動きを合わせる「ミラーリング」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言葉を繰り返す「バックトラップ」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相手を導く「リーディング」</a:t>
            </a:r>
            <a:endParaRPr lang="en-US" altLang="ja-JP" sz="1600" dirty="0"/>
          </a:p>
          <a:p>
            <a:pPr marL="160734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上手なコミュニケーションの取り方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無意識に働きかける「ミルトンモデル」</a:t>
            </a:r>
            <a:endParaRPr lang="en-US" altLang="ja-JP" sz="1600" dirty="0"/>
          </a:p>
          <a:p>
            <a:pPr marL="160734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自分自身とよい関係を作るテクニック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フレームを変える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リフレーミング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チャンクアップとチャンクダウン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ポジションチェンジ</a:t>
            </a:r>
            <a:endParaRPr lang="en-US" altLang="ja-JP" sz="1600" dirty="0"/>
          </a:p>
          <a:p>
            <a:pPr marL="160734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なりたい自分に変わる為のテクニック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アンカリング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サブモダリティ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タイムラン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肯定的意図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モデリング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ニューロ・ロジカル・レベル</a:t>
            </a:r>
            <a:endParaRPr lang="en-US" altLang="ja-JP" sz="1600" dirty="0"/>
          </a:p>
          <a:p>
            <a:pPr marL="417909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ディズニー・ストラテジー</a:t>
            </a:r>
            <a:endParaRPr lang="en-US" altLang="ja-JP" sz="1600" dirty="0"/>
          </a:p>
          <a:p>
            <a:pPr marL="160734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日常生活に生かす</a:t>
            </a:r>
            <a:r>
              <a:rPr lang="en-US" altLang="ja-JP" sz="1600" dirty="0"/>
              <a:t>NLP</a:t>
            </a:r>
          </a:p>
          <a:p>
            <a:pPr marL="617934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仕事で役立つ</a:t>
            </a:r>
            <a:r>
              <a:rPr lang="en-US" altLang="ja-JP" sz="1600" dirty="0"/>
              <a:t>NLP</a:t>
            </a:r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上司とのコミュニケーション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部下とのコミュニケーション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ミスからの立ち直り方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やる気と自信を取り戻す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苦手な仕事を取り戻す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苦手な仕事を改善する</a:t>
            </a:r>
            <a:endParaRPr lang="en-US" altLang="ja-JP" sz="1600" dirty="0"/>
          </a:p>
          <a:p>
            <a:pPr marL="617934" lvl="1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プライベートで役立つ</a:t>
            </a:r>
            <a:r>
              <a:rPr lang="en-US" altLang="ja-JP" sz="1600" dirty="0"/>
              <a:t>NLP</a:t>
            </a:r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いい相手を見つけたい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子供とのコミュニケーション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お金のネガティブなイメージを改善</a:t>
            </a:r>
            <a:endParaRPr lang="en-US" altLang="ja-JP" sz="1600" dirty="0"/>
          </a:p>
          <a:p>
            <a:pPr marL="1075134" lvl="2" indent="-160734">
              <a:buFont typeface="Wingdings" panose="05000000000000000000" pitchFamily="2" charset="2"/>
              <a:buChar char="l"/>
            </a:pPr>
            <a:r>
              <a:rPr lang="ja-JP" altLang="en-US" sz="1600" dirty="0"/>
              <a:t>親との関係性の改善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99420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5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168</Words>
  <Application>Microsoft Office PowerPoint</Application>
  <PresentationFormat>A4 210 x 297 mm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 Choco</dc:creator>
  <cp:lastModifiedBy>ICE Choco</cp:lastModifiedBy>
  <cp:revision>5</cp:revision>
  <dcterms:created xsi:type="dcterms:W3CDTF">2019-08-08T17:02:38Z</dcterms:created>
  <dcterms:modified xsi:type="dcterms:W3CDTF">2019-08-08T17:33:46Z</dcterms:modified>
</cp:coreProperties>
</file>