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1596" y="-8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6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19559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99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1239" y="22636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08" y="73578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9720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195590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5" y="9716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2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87868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24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6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8</cp:revision>
  <dcterms:created xsi:type="dcterms:W3CDTF">2019-05-31T01:42:20Z</dcterms:created>
  <dcterms:modified xsi:type="dcterms:W3CDTF">2019-06-03T04:20:59Z</dcterms:modified>
</cp:coreProperties>
</file>